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5" r:id="rId3"/>
    <p:sldId id="258" r:id="rId4"/>
    <p:sldId id="260" r:id="rId5"/>
    <p:sldId id="261" r:id="rId6"/>
    <p:sldId id="257" r:id="rId7"/>
    <p:sldId id="259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0-18T03:06:35.4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21361 8643 0,'35'0'62,"-17"0"-46,-1 0-16,1 0 15,17 0-15,-17 0 0,-1 0 0,36 0 0,-17 0 16,-19 0 0,19 0-1,-19 0-15,18 0 0,54 0 16,69 0 0,-52 0-16,53 0 15,-71 0-15,0 0 16,-70 0-16,17 0 31,-17 0-15,0 0-16,52 0 0,-52 0 0,88 0 15,-18 35-15,53-17 16,-35 0 0,0-1-16,35 19 15,-71-36-15,-34 17 16,34-17-16,18 0 0,0 18 15,36-18 1,-1 0-16,-34 0 16,16 0-1,-34 0-15,-53 0 0,17-35 16,0 35 31,-17 0-47,-1 0 0,54 0 15,-36 0-15,36 0 0,-54 0 16,36 0-16,-35 0 16,0 0-16</inkml:trace>
  <inkml:trace contextRef="#ctx0" brushRef="#br0" timeOffset="732.744">24395 8484 0,'17'0'62,"1"0"-62,-1 0 0,36 18 0,-17-18 16,17 18 0,-36-18-16,1 0 0,52 35 15,19 18-15,-36-18 0,-18 18 16,-18-35-1,36-1-15,-35 19 16,0-36-16,-18 17 16,35-17-16,-17 18 15,-1-1 1,1 19 0,17-36-16,-35 17 0,0 1 15,18-18-15,-18 18 0,-18 17 94,0-35-94,-70 35 16,18-17-16,52 17 0,-176 0 15,35 18-15,1-17 16,16 34-16,19 1 15,35-18-15,-18 35 16,35-18-16,36-17 0,17-35 16,18-36 31,18 18-47,-18-17 0,35 17 15</inkml:trace>
  <inkml:trace contextRef="#ctx0" brushRef="#br0" timeOffset="1802.699">25506 7885 0,'0'17'0,"0"54"16,0-54-16,0 54 15,0-18 1,0 17-16,0 19 16,35 52-16,-35-35 15,18-1-15,-18 72 16,0-18 0,-18-36-16,0 0 15,1-70-15,17 18 0,0 17 16,0 18-1,0-35-15,0 70 0,0-88 16,0 17-16,0 36 16,0-35-1,-18-19-15,18-16 16,0 17-16,-35-18 16,35 18-1,0-36-15,0 19 16,0-1-1,18-35-15,-18 18 16</inkml:trace>
  <inkml:trace contextRef="#ctx0" brushRef="#br0" timeOffset="3005.506">25735 7885 0,'18'0'0,"-1"0"15,19 0-15,17-18 16,-18 18-16,-17 0 15,-1 0-15,36 0 0,35 0 16,0 0-16,54 35 16,-1-17-16,53 35 15,35-36-15,-17 19 16,-18-1-16,35-17 16,36-1-1,-1-17-15,-87 0 16,105 0-16,35 0 15,-52 0-15,88-53 16,-230 53-16,54 0 16,-19-17-16,-52 17 15,-53 0-15,-18 0 0,18 0 16,-35 0 15,-1 0-31,1 0 16,53 0-16,35 0 15,35 0 1,-124 0-16,71 35 0,54-17 16,-37-1-16,-69 1 0,17-18 15,-36 0 1,1 35-16,35-35 16,-36 18-1,1-18-15,17 17 0,-17-17 16,0 0-1,-1 18-15,36 17 16,-35-17-16,-18 0 125,0-1-125,0 36 16,-53 35-16,53-70 0,-88 123 15,-18 36-15,0 17 16,-17-18-16,34 18 16,1-18-16,35 18 15,-17-53-15,17-17 16,35-36-1,1 0-15,17-52 0,-18-1 16,18-17 0,-35 34-16,35-16 0,-18-1 15,18 0 1,-18-35 46,18 18-46</inkml:trace>
  <inkml:trace contextRef="#ctx0" brushRef="#br0" timeOffset="4268.689">25700 10636 0,'17'0'16,"1"0"-1,-18-17 1,18 17-16,35 0 0,-18 0 16,18-18-1,-35 18-15,-1 0 0,36 0 0,35-18 16,-35 18 0,18 0-16,70 0 15,-53 0-15,88 36 16,18-36-1,18 0-15,53 0 16,-1 0-16,54 0 16,-107-18-16,19 0 15,-142 18-15,-17 0 0,17 0 16,18 0 0,52 0-16,36 0 15,-88 0-15,0 0 16,35-17-1,-106 17-15,1-36 0,-19 36 16,89 0 15,-88 0-31,70 18 0,0-18 0,-53 0 0,1 0 16,17 0-16,-36 0 31,1 0 0,0 0-31,17 0 16,0 0-16,-17 18 0,17-18 16,-17 0-16,-1 0 31,1 0-31,17 17 16,-17-17-16,17 36 0,36-1 15,-18-17-15,-36-18 0</inkml:trace>
  <inkml:trace contextRef="#ctx0" brushRef="#br0" timeOffset="8229.821">19756 11271 0,'0'18'63,"17"17"-63,-17-17 0,53-1 0,-35 36 16,-1-35-16,19 17 15,-19-35-15,-17 36 0,18-19 16,0-17-16,34 18 15,-16-1 1,-1-17-16,0 0 16,-17 0-16,17 0 78</inkml:trace>
  <inkml:trace contextRef="#ctx0" brushRef="#br0" timeOffset="8667.622">20602 11289 0,'-17'0'16,"-1"0"0,0 0-16,-35 35 15,36-35-15,-36 18 0,18-1 16,-18 1-16,35 17 16,0-17-1,1-18 1,-19 0-16,36 18 0,-17-1 15,-1-17-15</inkml:trace>
  <inkml:trace contextRef="#ctx0" brushRef="#br0" timeOffset="9761.734">20179 11589 0,'0'17'94,"0"1"-94,0 0 0,0 17 0,18 18 15,-18 70 1,0-105-16,0 53 16,0-54-16,0 54 15,17-36-15,18 18 0,-17-18 16,0-17-16,-1 17 15,-17-17 1,0-1-16,36 1 16,-36 17-16,0-17 31,0 0-15,0-1 15,0 18-16,0-17 1,0 0 0,0-1-1,0 19 1</inkml:trace>
  <inkml:trace contextRef="#ctx0" brushRef="#br0" timeOffset="10569.656">22260 7779 0,'0'17'15,"0"1"1,0 0 0,18-18-16,-18 17 15,0 19-15,0-19 0,0 54 16,0-18-16,0 35 16,0 0-1,0-35-15,0-18 16,0 18-16,0-35 0</inkml:trace>
  <inkml:trace contextRef="#ctx0" brushRef="#br0" timeOffset="11363.567">22366 7743 0,'18'0'16,"-1"0"-16,-17 18 15,18-18-15,17 35 0,-17-17 32,0 0-32,-18-1 15,17 19-15,18-19 0,1 54 16,-19-18-16,36 17 16,-35 1-16,35 17 15,-53-70-15,0-1 16,18 36-1,-18-35-15,17-1 16,1 36-16,17-35 16,-17 35-16,-1-18 15,-17-17-15,18-18 0,-18-18 125,0-17-125,0 17 0,0-17 16,35-36 0,-17 1-16,-18 35 15,18-36-15,-1-35 0,18-35 16,-35 71-16,0-36 15,-17 18 1,17 52-16,0 1 16,-18 35 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1B1A-7680-4B58-BA0A-A27F94D628FE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C2B9-49AB-44A3-979A-F907EC0905B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893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1B1A-7680-4B58-BA0A-A27F94D628FE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C2B9-49AB-44A3-979A-F907EC090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991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1B1A-7680-4B58-BA0A-A27F94D628FE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C2B9-49AB-44A3-979A-F907EC090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943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1B1A-7680-4B58-BA0A-A27F94D628FE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C2B9-49AB-44A3-979A-F907EC090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156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1B1A-7680-4B58-BA0A-A27F94D628FE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C2B9-49AB-44A3-979A-F907EC0905B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538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1B1A-7680-4B58-BA0A-A27F94D628FE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C2B9-49AB-44A3-979A-F907EC090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51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1B1A-7680-4B58-BA0A-A27F94D628FE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C2B9-49AB-44A3-979A-F907EC090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267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1B1A-7680-4B58-BA0A-A27F94D628FE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C2B9-49AB-44A3-979A-F907EC090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978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1B1A-7680-4B58-BA0A-A27F94D628FE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C2B9-49AB-44A3-979A-F907EC090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921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2C11B1A-7680-4B58-BA0A-A27F94D628FE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05C2B9-49AB-44A3-979A-F907EC090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38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1B1A-7680-4B58-BA0A-A27F94D628FE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C2B9-49AB-44A3-979A-F907EC090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594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C11B1A-7680-4B58-BA0A-A27F94D628FE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305C2B9-49AB-44A3-979A-F907EC0905B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382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customXml" Target="../ink/ink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908E7-E701-4E08-8D18-F201790983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打地鼠游戏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A64654-8838-4185-9A92-9B068109AC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.</a:t>
            </a:r>
            <a:endParaRPr lang="zh-CN" altLang="en-US" sz="3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710728-CC98-4B75-86E8-FAEEC8085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990" y="122550"/>
            <a:ext cx="3446479" cy="258485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DD7EBFE-6B7A-4CE0-B71F-54C740C1C3F6}"/>
              </a:ext>
            </a:extLst>
          </p:cNvPr>
          <p:cNvSpPr/>
          <p:nvPr/>
        </p:nvSpPr>
        <p:spPr>
          <a:xfrm>
            <a:off x="791852" y="4325112"/>
            <a:ext cx="44330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   Poke A Mole</a:t>
            </a:r>
            <a:endParaRPr lang="zh-CN" alt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6AEA7CD-8208-4E0D-A747-836F69BE4C4E}"/>
              </a:ext>
            </a:extLst>
          </p:cNvPr>
          <p:cNvSpPr txBox="1"/>
          <p:nvPr/>
        </p:nvSpPr>
        <p:spPr>
          <a:xfrm>
            <a:off x="6975835" y="4826524"/>
            <a:ext cx="279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——GROUP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2359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34047A-BEF4-4791-BCEA-00DDFF3FB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98ACA1-5C3F-4308-A377-53BC92D8A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38" y="2020610"/>
            <a:ext cx="10671142" cy="4219934"/>
          </a:xfrm>
        </p:spPr>
        <p:txBody>
          <a:bodyPr>
            <a:normAutofit fontScale="25000" lnSpcReduction="20000"/>
          </a:bodyPr>
          <a:lstStyle/>
          <a:p>
            <a:r>
              <a:rPr lang="en-US" altLang="zh-CN" sz="12800" dirty="0"/>
              <a:t>TEST PART</a:t>
            </a:r>
          </a:p>
          <a:p>
            <a:endParaRPr lang="en-US" altLang="zh-CN" dirty="0"/>
          </a:p>
          <a:p>
            <a:r>
              <a:rPr lang="en-US" altLang="zh-CN" sz="9600" dirty="0"/>
              <a:t> if(u16BlinkCount==velocity) //</a:t>
            </a:r>
            <a:r>
              <a:rPr lang="zh-CN" altLang="en-US" sz="9600" dirty="0">
                <a:solidFill>
                  <a:srgbClr val="00B0F0"/>
                </a:solidFill>
              </a:rPr>
              <a:t>判断按键和</a:t>
            </a:r>
            <a:r>
              <a:rPr lang="en-US" altLang="zh-CN" sz="9600" dirty="0">
                <a:solidFill>
                  <a:srgbClr val="00B0F0"/>
                </a:solidFill>
              </a:rPr>
              <a:t>LED</a:t>
            </a:r>
            <a:r>
              <a:rPr lang="zh-CN" altLang="en-US" sz="9600" dirty="0">
                <a:solidFill>
                  <a:srgbClr val="00B0F0"/>
                </a:solidFill>
              </a:rPr>
              <a:t>是否对应</a:t>
            </a:r>
            <a:endParaRPr lang="en-US" altLang="zh-CN" sz="9600" dirty="0">
              <a:solidFill>
                <a:srgbClr val="00B0F0"/>
              </a:solidFill>
            </a:endParaRPr>
          </a:p>
          <a:p>
            <a:r>
              <a:rPr lang="en-US" altLang="zh-CN" sz="9600" dirty="0"/>
              <a:t>{u16BlinkCount=0;</a:t>
            </a:r>
          </a:p>
          <a:p>
            <a:r>
              <a:rPr lang="en-US" altLang="zh-CN" sz="9600" dirty="0"/>
              <a:t>   if (u8Return==u8Counter)</a:t>
            </a:r>
          </a:p>
          <a:p>
            <a:r>
              <a:rPr lang="en-US" altLang="zh-CN" sz="9600" dirty="0"/>
              <a:t>  {</a:t>
            </a:r>
          </a:p>
          <a:p>
            <a:r>
              <a:rPr lang="en-US" altLang="zh-CN" sz="9600" dirty="0"/>
              <a:t>    </a:t>
            </a:r>
            <a:r>
              <a:rPr lang="en-US" altLang="zh-CN" sz="9600" dirty="0" err="1"/>
              <a:t>i</a:t>
            </a:r>
            <a:r>
              <a:rPr lang="en-US" altLang="zh-CN" sz="9600" dirty="0"/>
              <a:t>=u8Counter;</a:t>
            </a:r>
          </a:p>
          <a:p>
            <a:r>
              <a:rPr lang="en-US" altLang="zh-CN" sz="9600" dirty="0"/>
              <a:t>    u8Counter=rand()%4+1;</a:t>
            </a:r>
          </a:p>
          <a:p>
            <a:r>
              <a:rPr lang="en-US" altLang="zh-CN" sz="9600" dirty="0"/>
              <a:t>    while(</a:t>
            </a:r>
            <a:r>
              <a:rPr lang="en-US" altLang="zh-CN" sz="9600" dirty="0" err="1"/>
              <a:t>i</a:t>
            </a:r>
            <a:r>
              <a:rPr lang="en-US" altLang="zh-CN" sz="9600" dirty="0"/>
              <a:t>==u8Counter)</a:t>
            </a:r>
          </a:p>
          <a:p>
            <a:r>
              <a:rPr lang="en-US" altLang="zh-CN" sz="9600" dirty="0"/>
              <a:t>    {u8Counter=rand()%4+1;}</a:t>
            </a:r>
          </a:p>
          <a:p>
            <a:r>
              <a:rPr lang="en-US" altLang="zh-CN" sz="9600" dirty="0"/>
              <a:t>  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CAE02A-CCDC-43B3-9640-7444E03AF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990" y="122550"/>
            <a:ext cx="3446479" cy="258485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E69998F-F21A-4F4D-BD33-C9603BE3E8FC}"/>
              </a:ext>
            </a:extLst>
          </p:cNvPr>
          <p:cNvSpPr/>
          <p:nvPr/>
        </p:nvSpPr>
        <p:spPr>
          <a:xfrm>
            <a:off x="1240726" y="814030"/>
            <a:ext cx="54684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Program  modules 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0658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5ECD7-E130-4506-8661-2DD3D9C67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NUMBER</a:t>
            </a:r>
            <a:endParaRPr lang="zh-CN" alt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228C81-A1D5-4A48-854B-ADF67AD18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Lu Xing                                                    </a:t>
            </a:r>
            <a:r>
              <a:rPr lang="zh-CN" altLang="en-US" sz="3600" dirty="0"/>
              <a:t>陆兴</a:t>
            </a:r>
            <a:endParaRPr lang="en-US" altLang="zh-CN" sz="3600" dirty="0"/>
          </a:p>
          <a:p>
            <a:pPr marL="0" indent="0">
              <a:buNone/>
            </a:pPr>
            <a:r>
              <a:rPr lang="en-US" altLang="zh-CN" sz="3600" dirty="0"/>
              <a:t>Yong Tai Liang                                         </a:t>
            </a:r>
            <a:r>
              <a:rPr lang="zh-CN" altLang="en-US" sz="3600" dirty="0"/>
              <a:t>雍太亮</a:t>
            </a:r>
            <a:endParaRPr lang="en-US" altLang="zh-CN" sz="3600" dirty="0"/>
          </a:p>
          <a:p>
            <a:pPr marL="0" indent="0">
              <a:buNone/>
            </a:pPr>
            <a:r>
              <a:rPr lang="en-US" altLang="zh-CN" sz="3600" dirty="0"/>
              <a:t>Tian Yuan                                                </a:t>
            </a:r>
            <a:r>
              <a:rPr lang="zh-CN" altLang="en-US" sz="3600" dirty="0"/>
              <a:t>田源</a:t>
            </a:r>
            <a:endParaRPr lang="en-US" altLang="zh-CN" sz="3600" dirty="0"/>
          </a:p>
          <a:p>
            <a:pPr marL="0" indent="0">
              <a:buNone/>
            </a:pPr>
            <a:r>
              <a:rPr lang="en-US" altLang="zh-CN" sz="3600" dirty="0"/>
              <a:t>Shi Hao                                                    </a:t>
            </a:r>
            <a:r>
              <a:rPr lang="zh-CN" altLang="en-US" sz="3600" dirty="0"/>
              <a:t>石豪</a:t>
            </a:r>
          </a:p>
        </p:txBody>
      </p:sp>
    </p:spTree>
    <p:extLst>
      <p:ext uri="{BB962C8B-B14F-4D97-AF65-F5344CB8AC3E}">
        <p14:creationId xmlns:p14="http://schemas.microsoft.com/office/powerpoint/2010/main" val="3780066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020F5-9249-4123-B88F-5F504AAD9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BFC707-E778-437A-9ACD-8B0783F50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1-Introduction			</a:t>
            </a:r>
            <a:r>
              <a:rPr lang="zh-CN" altLang="en-US" dirty="0"/>
              <a:t>介绍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2-The flow chart			</a:t>
            </a:r>
            <a:r>
              <a:rPr lang="zh-CN" altLang="en-US" dirty="0"/>
              <a:t>流程图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3-Four Program modules		</a:t>
            </a:r>
            <a:r>
              <a:rPr lang="zh-CN" altLang="en-US" dirty="0"/>
              <a:t>程序四大模块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4-The question and improvement	</a:t>
            </a:r>
            <a:r>
              <a:rPr lang="zh-CN" altLang="en-US" dirty="0"/>
              <a:t>问题和改进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41A608-DEB3-4A7D-916E-DEC148428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990" y="122550"/>
            <a:ext cx="3446479" cy="258485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517B8BB-05D4-4A8A-973C-B3FF6B5381B7}"/>
              </a:ext>
            </a:extLst>
          </p:cNvPr>
          <p:cNvSpPr/>
          <p:nvPr/>
        </p:nvSpPr>
        <p:spPr>
          <a:xfrm>
            <a:off x="1097280" y="814030"/>
            <a:ext cx="24749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Content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00076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831F23-0FB7-404B-9EA2-E52B5302E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1C44BC-510F-40C9-B4C4-253730117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to join us(The rules)</a:t>
            </a:r>
          </a:p>
          <a:p>
            <a:r>
              <a:rPr lang="en-US" altLang="zh-CN" dirty="0"/>
              <a:t>1- four different kind of  colors mean  different  button.</a:t>
            </a:r>
          </a:p>
          <a:p>
            <a:r>
              <a:rPr lang="en-US" altLang="zh-CN" dirty="0"/>
              <a:t>2-Press the button when the corresponding indicator light is on.</a:t>
            </a:r>
          </a:p>
          <a:p>
            <a:r>
              <a:rPr lang="en-US" altLang="zh-CN" dirty="0"/>
              <a:t>3-at the beginning of the game ,LCD displays “HAVE FUN “</a:t>
            </a:r>
          </a:p>
          <a:p>
            <a:pPr marL="201168" lvl="1" indent="0">
              <a:buNone/>
            </a:pPr>
            <a:r>
              <a:rPr lang="en-US" altLang="zh-CN" dirty="0"/>
              <a:t> When you make a mistake ,LCD displays “Good Game” and </a:t>
            </a:r>
            <a:r>
              <a:rPr lang="en-US" altLang="zh-CN" dirty="0" err="1"/>
              <a:t>LedOn</a:t>
            </a:r>
            <a:r>
              <a:rPr lang="en-US" altLang="zh-CN" dirty="0"/>
              <a:t>(WHITE) </a:t>
            </a:r>
          </a:p>
          <a:p>
            <a:r>
              <a:rPr lang="en-US" altLang="zh-CN" dirty="0"/>
              <a:t>4-The  game begins with the bell.</a:t>
            </a:r>
          </a:p>
          <a:p>
            <a:endParaRPr lang="en-US" altLang="zh-CN" dirty="0"/>
          </a:p>
          <a:p>
            <a:pPr marL="201168" lvl="1" indent="0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1E23A2-203F-43BD-B2CA-F009EE26C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990" y="122550"/>
            <a:ext cx="3446479" cy="258485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2900E76-CCAF-412B-9B42-DC1531A9B948}"/>
              </a:ext>
            </a:extLst>
          </p:cNvPr>
          <p:cNvSpPr/>
          <p:nvPr/>
        </p:nvSpPr>
        <p:spPr>
          <a:xfrm>
            <a:off x="1036320" y="4579319"/>
            <a:ext cx="88303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Join us and join the challenge !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5DAF232-18BE-4E4F-9602-397E5E82687B}"/>
              </a:ext>
            </a:extLst>
          </p:cNvPr>
          <p:cNvSpPr/>
          <p:nvPr/>
        </p:nvSpPr>
        <p:spPr>
          <a:xfrm>
            <a:off x="1173898" y="893686"/>
            <a:ext cx="37733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Introduction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83351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34047A-BEF4-4791-BCEA-00DDFF3FB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improvement</a:t>
            </a:r>
            <a:endParaRPr lang="zh-CN" alt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98ACA1-5C3F-4308-A377-53BC92D8A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 make the game more difficult,</a:t>
            </a:r>
          </a:p>
          <a:p>
            <a:r>
              <a:rPr lang="en-US" altLang="zh-CN" dirty="0"/>
              <a:t>We added a program ,the game will get faster and faster  ,</a:t>
            </a:r>
          </a:p>
          <a:p>
            <a:r>
              <a:rPr lang="en-US" altLang="zh-CN" dirty="0"/>
              <a:t>try to keep up with you reactions.</a:t>
            </a:r>
          </a:p>
          <a:p>
            <a:pPr marL="0" indent="0">
              <a:buNone/>
            </a:pPr>
            <a:r>
              <a:rPr lang="en-US" altLang="zh-CN" dirty="0"/>
              <a:t> Our game is endless,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CAE02A-CCDC-43B3-9640-7444E03AF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990" y="122550"/>
            <a:ext cx="3446479" cy="258485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255DCEC-FC6F-413A-B657-14D1B3396CB9}"/>
              </a:ext>
            </a:extLst>
          </p:cNvPr>
          <p:cNvSpPr/>
          <p:nvPr/>
        </p:nvSpPr>
        <p:spPr>
          <a:xfrm>
            <a:off x="704252" y="3704708"/>
            <a:ext cx="999164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Come and bring it! </a:t>
            </a:r>
          </a:p>
          <a:p>
            <a:pPr algn="ctr"/>
            <a:r>
              <a:rPr lang="en-US" altLang="zh-CN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I’II take you on anytime anyplace. </a:t>
            </a:r>
            <a:endParaRPr lang="zh-CN" alt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9239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218E5-2039-47FB-8F73-8B783714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26F99B-3593-47EE-9875-BA2DAF19B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289CB77-F537-4525-B969-4681B13F9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990" y="122550"/>
            <a:ext cx="3446479" cy="258485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99B8F276-1430-4C4C-A179-0D73D18DC2A4}"/>
              </a:ext>
            </a:extLst>
          </p:cNvPr>
          <p:cNvSpPr/>
          <p:nvPr/>
        </p:nvSpPr>
        <p:spPr>
          <a:xfrm>
            <a:off x="1180550" y="887853"/>
            <a:ext cx="43946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flow chart 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0BDB3675-90F0-4A9D-AED6-6BA76B7078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83" y="1845734"/>
            <a:ext cx="7590178" cy="426757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1" name="墨迹 40">
                <a:extLst>
                  <a:ext uri="{FF2B5EF4-FFF2-40B4-BE49-F238E27FC236}">
                    <a16:creationId xmlns:a16="http://schemas.microsoft.com/office/drawing/2014/main" id="{59B29F24-359E-42BA-8EB6-493AB1844471}"/>
                  </a:ext>
                </a:extLst>
              </p14:cNvPr>
              <p14:cNvContentPartPr/>
              <p14:nvPr/>
            </p14:nvContentPartPr>
            <p14:xfrm>
              <a:off x="7112160" y="2743200"/>
              <a:ext cx="4127760" cy="1746720"/>
            </p14:xfrm>
          </p:contentPart>
        </mc:Choice>
        <mc:Fallback>
          <p:pic>
            <p:nvPicPr>
              <p:cNvPr id="41" name="墨迹 40">
                <a:extLst>
                  <a:ext uri="{FF2B5EF4-FFF2-40B4-BE49-F238E27FC236}">
                    <a16:creationId xmlns:a16="http://schemas.microsoft.com/office/drawing/2014/main" id="{59B29F24-359E-42BA-8EB6-493AB184447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02800" y="2733840"/>
                <a:ext cx="4146480" cy="1765440"/>
              </a:xfrm>
              <a:prstGeom prst="rect">
                <a:avLst/>
              </a:prstGeom>
            </p:spPr>
          </p:pic>
        </mc:Fallback>
      </mc:AlternateContent>
      <p:sp>
        <p:nvSpPr>
          <p:cNvPr id="42" name="文本框 41">
            <a:extLst>
              <a:ext uri="{FF2B5EF4-FFF2-40B4-BE49-F238E27FC236}">
                <a16:creationId xmlns:a16="http://schemas.microsoft.com/office/drawing/2014/main" id="{AE5B849C-3CBD-449F-88A4-D28C469215C9}"/>
              </a:ext>
            </a:extLst>
          </p:cNvPr>
          <p:cNvSpPr txBox="1"/>
          <p:nvPr/>
        </p:nvSpPr>
        <p:spPr>
          <a:xfrm>
            <a:off x="9389096" y="3167406"/>
            <a:ext cx="205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LedOn</a:t>
            </a:r>
            <a:r>
              <a:rPr lang="en-US" altLang="zh-CN" dirty="0"/>
              <a:t> WHITE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274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34047A-BEF4-4791-BCEA-00DDFF3FB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98ACA1-5C3F-4308-A377-53BC92D8A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38" y="2020610"/>
            <a:ext cx="2239809" cy="4023360"/>
          </a:xfrm>
        </p:spPr>
        <p:txBody>
          <a:bodyPr>
            <a:normAutofit fontScale="25000" lnSpcReduction="20000"/>
          </a:bodyPr>
          <a:lstStyle/>
          <a:p>
            <a:r>
              <a:rPr lang="en-US" altLang="zh-CN" sz="12800" dirty="0"/>
              <a:t>LED  PART</a:t>
            </a:r>
          </a:p>
          <a:p>
            <a:endParaRPr lang="en-US" altLang="zh-CN" dirty="0"/>
          </a:p>
          <a:p>
            <a:r>
              <a:rPr lang="en-US" altLang="zh-CN" sz="9600" dirty="0"/>
              <a:t> </a:t>
            </a:r>
            <a:r>
              <a:rPr lang="en-US" altLang="zh-CN" sz="4800" dirty="0"/>
              <a:t>for(</a:t>
            </a:r>
            <a:r>
              <a:rPr lang="en-US" altLang="zh-CN" sz="4800" dirty="0" err="1"/>
              <a:t>i</a:t>
            </a:r>
            <a:r>
              <a:rPr lang="en-US" altLang="zh-CN" sz="4800" dirty="0"/>
              <a:t>=0;i&lt;100;i++) }   </a:t>
            </a:r>
          </a:p>
          <a:p>
            <a:r>
              <a:rPr lang="en-US" altLang="zh-CN" sz="4800" dirty="0"/>
              <a:t>    else</a:t>
            </a:r>
          </a:p>
          <a:p>
            <a:r>
              <a:rPr lang="en-US" altLang="zh-CN" sz="4800" dirty="0"/>
              <a:t>     </a:t>
            </a:r>
            <a:r>
              <a:rPr lang="en-US" altLang="zh-CN" sz="4800" dirty="0" err="1"/>
              <a:t>LedOff</a:t>
            </a:r>
            <a:r>
              <a:rPr lang="en-US" altLang="zh-CN" sz="4800" dirty="0"/>
              <a:t>(RED);</a:t>
            </a:r>
          </a:p>
          <a:p>
            <a:r>
              <a:rPr lang="en-US" altLang="zh-CN" sz="4800" dirty="0"/>
              <a:t>    if(u8Counter==2)  //</a:t>
            </a:r>
            <a:r>
              <a:rPr lang="zh-CN" altLang="en-US" sz="4800" dirty="0">
                <a:solidFill>
                  <a:srgbClr val="00B0F0"/>
                </a:solidFill>
              </a:rPr>
              <a:t>每个</a:t>
            </a:r>
            <a:r>
              <a:rPr lang="en-US" altLang="zh-CN" sz="4800" dirty="0">
                <a:solidFill>
                  <a:srgbClr val="00B0F0"/>
                </a:solidFill>
              </a:rPr>
              <a:t>LED</a:t>
            </a:r>
            <a:r>
              <a:rPr lang="zh-CN" altLang="en-US" sz="4800" dirty="0">
                <a:solidFill>
                  <a:srgbClr val="00B0F0"/>
                </a:solidFill>
              </a:rPr>
              <a:t>对</a:t>
            </a:r>
            <a:endParaRPr lang="en-US" altLang="zh-CN" sz="4800" dirty="0">
              <a:solidFill>
                <a:srgbClr val="00B0F0"/>
              </a:solidFill>
            </a:endParaRPr>
          </a:p>
          <a:p>
            <a:r>
              <a:rPr lang="zh-CN" altLang="en-US" sz="4800" dirty="0">
                <a:solidFill>
                  <a:srgbClr val="00B0F0"/>
                </a:solidFill>
              </a:rPr>
              <a:t>应不同的值</a:t>
            </a:r>
            <a:endParaRPr lang="en-US" altLang="zh-CN" sz="4800" dirty="0"/>
          </a:p>
          <a:p>
            <a:r>
              <a:rPr lang="en-US" altLang="zh-CN" sz="4800" dirty="0"/>
              <a:t>    {</a:t>
            </a:r>
          </a:p>
          <a:p>
            <a:r>
              <a:rPr lang="en-US" altLang="zh-CN" sz="4800" dirty="0"/>
              <a:t>    </a:t>
            </a:r>
            <a:r>
              <a:rPr lang="en-US" altLang="zh-CN" sz="4800" dirty="0" err="1"/>
              <a:t>LedOn</a:t>
            </a:r>
            <a:r>
              <a:rPr lang="en-US" altLang="zh-CN" sz="4800" dirty="0"/>
              <a:t>(ORANGE);</a:t>
            </a:r>
          </a:p>
          <a:p>
            <a:r>
              <a:rPr lang="en-US" altLang="zh-CN" sz="4800" dirty="0"/>
              <a:t>    </a:t>
            </a:r>
            <a:r>
              <a:rPr lang="en-US" altLang="zh-CN" sz="4800" dirty="0" err="1"/>
              <a:t>LedOff</a:t>
            </a:r>
            <a:r>
              <a:rPr lang="en-US" altLang="zh-CN" sz="4800" dirty="0"/>
              <a:t>(RED);</a:t>
            </a:r>
          </a:p>
          <a:p>
            <a:r>
              <a:rPr lang="en-US" altLang="zh-CN" sz="4800" dirty="0"/>
              <a:t>    </a:t>
            </a:r>
            <a:r>
              <a:rPr lang="en-US" altLang="zh-CN" sz="4800" dirty="0" err="1"/>
              <a:t>LedOff</a:t>
            </a:r>
            <a:r>
              <a:rPr lang="en-US" altLang="zh-CN" sz="4800" dirty="0"/>
              <a:t>(GREEN);</a:t>
            </a:r>
          </a:p>
          <a:p>
            <a:r>
              <a:rPr lang="en-US" altLang="zh-CN" sz="4800" dirty="0"/>
              <a:t>    </a:t>
            </a:r>
            <a:r>
              <a:rPr lang="en-US" altLang="zh-CN" sz="4800" dirty="0" err="1"/>
              <a:t>LedOff</a:t>
            </a:r>
            <a:r>
              <a:rPr lang="en-US" altLang="zh-CN" sz="4800" dirty="0"/>
              <a:t>(YELLOW);</a:t>
            </a:r>
          </a:p>
          <a:p>
            <a:r>
              <a:rPr lang="en-US" altLang="zh-CN" sz="4800" dirty="0"/>
              <a:t>    }</a:t>
            </a:r>
          </a:p>
          <a:p>
            <a:r>
              <a:rPr lang="en-US" altLang="zh-CN" sz="4800" dirty="0"/>
              <a:t>   else</a:t>
            </a:r>
          </a:p>
          <a:p>
            <a:endParaRPr lang="zh-CN" altLang="en-US" sz="4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CAE02A-CCDC-43B3-9640-7444E03AF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990" y="122550"/>
            <a:ext cx="3446479" cy="258485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E69998F-F21A-4F4D-BD33-C9603BE3E8FC}"/>
              </a:ext>
            </a:extLst>
          </p:cNvPr>
          <p:cNvSpPr/>
          <p:nvPr/>
        </p:nvSpPr>
        <p:spPr>
          <a:xfrm>
            <a:off x="1240726" y="814030"/>
            <a:ext cx="54684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Program  modules 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A495BB6-9A5E-4E5E-8C7E-6731544A8B18}"/>
              </a:ext>
            </a:extLst>
          </p:cNvPr>
          <p:cNvSpPr txBox="1"/>
          <p:nvPr/>
        </p:nvSpPr>
        <p:spPr>
          <a:xfrm>
            <a:off x="3005580" y="2838285"/>
            <a:ext cx="258922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 </a:t>
            </a:r>
            <a:r>
              <a:rPr lang="en-US" altLang="zh-CN" sz="1200" dirty="0" err="1"/>
              <a:t>LedOff</a:t>
            </a:r>
            <a:r>
              <a:rPr lang="en-US" altLang="zh-CN" sz="1200" dirty="0"/>
              <a:t>(ORANGE);</a:t>
            </a:r>
          </a:p>
          <a:p>
            <a:r>
              <a:rPr lang="en-US" altLang="zh-CN" sz="1200" dirty="0"/>
              <a:t>    if(u8Counter==3)</a:t>
            </a:r>
          </a:p>
          <a:p>
            <a:r>
              <a:rPr lang="en-US" altLang="zh-CN" sz="1200" dirty="0"/>
              <a:t>    {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LedOn</a:t>
            </a:r>
            <a:r>
              <a:rPr lang="en-US" altLang="zh-CN" sz="1200" dirty="0"/>
              <a:t>(YELLOW);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LedOff</a:t>
            </a:r>
            <a:r>
              <a:rPr lang="en-US" altLang="zh-CN" sz="1200" dirty="0"/>
              <a:t>(ORANGE);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LedOff</a:t>
            </a:r>
            <a:r>
              <a:rPr lang="en-US" altLang="zh-CN" sz="1200" dirty="0"/>
              <a:t>(GREEN);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LedOff</a:t>
            </a:r>
            <a:r>
              <a:rPr lang="en-US" altLang="zh-CN" sz="1200" dirty="0"/>
              <a:t>(RED);</a:t>
            </a:r>
          </a:p>
          <a:p>
            <a:r>
              <a:rPr lang="en-US" altLang="zh-CN" sz="1200" dirty="0"/>
              <a:t>    }</a:t>
            </a:r>
          </a:p>
          <a:p>
            <a:r>
              <a:rPr lang="en-US" altLang="zh-CN" sz="1200" dirty="0"/>
              <a:t>   else</a:t>
            </a:r>
          </a:p>
          <a:p>
            <a:r>
              <a:rPr lang="en-US" altLang="zh-CN" sz="1200" dirty="0"/>
              <a:t>     </a:t>
            </a:r>
            <a:r>
              <a:rPr lang="en-US" altLang="zh-CN" sz="1200" dirty="0" err="1"/>
              <a:t>LedOff</a:t>
            </a:r>
            <a:r>
              <a:rPr lang="en-US" altLang="zh-CN" sz="1200" dirty="0"/>
              <a:t>(YELLOW);</a:t>
            </a:r>
          </a:p>
          <a:p>
            <a:r>
              <a:rPr lang="en-US" altLang="zh-CN" sz="1200" dirty="0"/>
              <a:t>    if(u8Counter==4)</a:t>
            </a:r>
          </a:p>
          <a:p>
            <a:r>
              <a:rPr lang="en-US" altLang="zh-CN" sz="1200" dirty="0"/>
              <a:t>    {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LedOn</a:t>
            </a:r>
            <a:r>
              <a:rPr lang="en-US" altLang="zh-CN" sz="1200" dirty="0"/>
              <a:t>(GREEN);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LedOff</a:t>
            </a:r>
            <a:r>
              <a:rPr lang="en-US" altLang="zh-CN" sz="1200" dirty="0"/>
              <a:t>(YELLOW);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LedOff</a:t>
            </a:r>
            <a:r>
              <a:rPr lang="en-US" altLang="zh-CN" sz="1200" dirty="0"/>
              <a:t>(ORANGE);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LedOff</a:t>
            </a:r>
            <a:r>
              <a:rPr lang="en-US" altLang="zh-CN" sz="1200" dirty="0"/>
              <a:t>(RED);</a:t>
            </a:r>
          </a:p>
          <a:p>
            <a:r>
              <a:rPr lang="en-US" altLang="zh-CN" dirty="0"/>
              <a:t>     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17E57BA-E0A5-4C76-AAAB-8A10EAFA4E86}"/>
              </a:ext>
            </a:extLst>
          </p:cNvPr>
          <p:cNvSpPr txBox="1"/>
          <p:nvPr/>
        </p:nvSpPr>
        <p:spPr>
          <a:xfrm>
            <a:off x="5326144" y="2838285"/>
            <a:ext cx="1857081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}</a:t>
            </a:r>
          </a:p>
          <a:p>
            <a:r>
              <a:rPr lang="en-US" altLang="zh-CN" sz="1400" dirty="0"/>
              <a:t>   else</a:t>
            </a:r>
          </a:p>
          <a:p>
            <a:r>
              <a:rPr lang="en-US" altLang="zh-CN" sz="1400" dirty="0"/>
              <a:t>     </a:t>
            </a:r>
            <a:r>
              <a:rPr lang="en-US" altLang="zh-CN" sz="1400" dirty="0" err="1"/>
              <a:t>LedOff</a:t>
            </a:r>
            <a:r>
              <a:rPr lang="en-US" altLang="zh-CN" sz="1400" dirty="0"/>
              <a:t>(GREEN);</a:t>
            </a:r>
          </a:p>
          <a:p>
            <a:r>
              <a:rPr lang="en-US" altLang="zh-CN" sz="1400" dirty="0"/>
              <a:t>  }</a:t>
            </a:r>
          </a:p>
          <a:p>
            <a:r>
              <a:rPr lang="en-US" altLang="zh-CN" sz="1400" dirty="0"/>
              <a:t>   {</a:t>
            </a:r>
          </a:p>
          <a:p>
            <a:r>
              <a:rPr lang="en-US" altLang="zh-CN" sz="1400" dirty="0"/>
              <a:t>     if(u8Counter==1)</a:t>
            </a:r>
          </a:p>
          <a:p>
            <a:r>
              <a:rPr lang="en-US" altLang="zh-CN" sz="1400" dirty="0"/>
              <a:t>     {</a:t>
            </a:r>
          </a:p>
          <a:p>
            <a:r>
              <a:rPr lang="en-US" altLang="zh-CN" sz="1400" dirty="0"/>
              <a:t>     </a:t>
            </a:r>
            <a:r>
              <a:rPr lang="en-US" altLang="zh-CN" sz="1400" dirty="0" err="1"/>
              <a:t>LedOn</a:t>
            </a:r>
            <a:r>
              <a:rPr lang="en-US" altLang="zh-CN" sz="1400" dirty="0"/>
              <a:t>(RED);</a:t>
            </a:r>
          </a:p>
          <a:p>
            <a:r>
              <a:rPr lang="en-US" altLang="zh-CN" sz="1400" dirty="0"/>
              <a:t>     </a:t>
            </a:r>
            <a:r>
              <a:rPr lang="en-US" altLang="zh-CN" sz="1400" dirty="0" err="1"/>
              <a:t>LedOff</a:t>
            </a:r>
            <a:r>
              <a:rPr lang="en-US" altLang="zh-CN" sz="1400" dirty="0"/>
              <a:t>(GREEN);</a:t>
            </a:r>
          </a:p>
          <a:p>
            <a:r>
              <a:rPr lang="en-US" altLang="zh-CN" sz="1400" dirty="0"/>
              <a:t>     </a:t>
            </a:r>
            <a:r>
              <a:rPr lang="en-US" altLang="zh-CN" sz="1400" dirty="0" err="1"/>
              <a:t>LedOff</a:t>
            </a:r>
            <a:r>
              <a:rPr lang="en-US" altLang="zh-CN" sz="1400" dirty="0"/>
              <a:t>(YELLOW);</a:t>
            </a:r>
          </a:p>
          <a:p>
            <a:r>
              <a:rPr lang="en-US" altLang="zh-CN" sz="1400" dirty="0"/>
              <a:t>     </a:t>
            </a:r>
            <a:r>
              <a:rPr lang="en-US" altLang="zh-CN" sz="1400" dirty="0" err="1"/>
              <a:t>LedOff</a:t>
            </a:r>
            <a:r>
              <a:rPr lang="en-US" altLang="zh-CN" sz="1400" dirty="0"/>
              <a:t>(ORANGE);</a:t>
            </a:r>
          </a:p>
          <a:p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DB03488-BC0B-40E2-B134-081059BCE324}"/>
              </a:ext>
            </a:extLst>
          </p:cNvPr>
          <p:cNvSpPr/>
          <p:nvPr/>
        </p:nvSpPr>
        <p:spPr>
          <a:xfrm>
            <a:off x="476250" y="233431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 }</a:t>
            </a:r>
          </a:p>
          <a:p>
            <a:r>
              <a:rPr lang="en-US" altLang="zh-CN" dirty="0"/>
              <a:t>   else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570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34047A-BEF4-4791-BCEA-00DDFF3FB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98ACA1-5C3F-4308-A377-53BC92D8A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38" y="2020610"/>
            <a:ext cx="2975099" cy="4023360"/>
          </a:xfrm>
        </p:spPr>
        <p:txBody>
          <a:bodyPr>
            <a:normAutofit fontScale="25000" lnSpcReduction="20000"/>
          </a:bodyPr>
          <a:lstStyle/>
          <a:p>
            <a:r>
              <a:rPr lang="en-US" altLang="zh-CN" sz="11200" dirty="0"/>
              <a:t>BUTTON  PART</a:t>
            </a:r>
          </a:p>
          <a:p>
            <a:r>
              <a:rPr lang="en-US" altLang="zh-CN" sz="6400" dirty="0"/>
              <a:t> if(</a:t>
            </a:r>
            <a:r>
              <a:rPr lang="en-US" altLang="zh-CN" sz="6400" dirty="0" err="1"/>
              <a:t>WasButtonPressed</a:t>
            </a:r>
            <a:r>
              <a:rPr lang="en-US" altLang="zh-CN" sz="6400" dirty="0"/>
              <a:t>(BUTTON3))</a:t>
            </a:r>
          </a:p>
          <a:p>
            <a:r>
              <a:rPr lang="en-US" altLang="zh-CN" sz="6400" dirty="0"/>
              <a:t> {</a:t>
            </a:r>
          </a:p>
          <a:p>
            <a:r>
              <a:rPr lang="en-US" altLang="zh-CN" sz="6400" dirty="0"/>
              <a:t> u8Return=1;  //</a:t>
            </a:r>
            <a:r>
              <a:rPr lang="zh-CN" altLang="en-US" sz="6400" dirty="0">
                <a:solidFill>
                  <a:srgbClr val="00B0F0"/>
                </a:solidFill>
              </a:rPr>
              <a:t>每个按键返回不</a:t>
            </a:r>
            <a:endParaRPr lang="en-US" altLang="zh-CN" sz="6400" dirty="0">
              <a:solidFill>
                <a:srgbClr val="00B0F0"/>
              </a:solidFill>
            </a:endParaRPr>
          </a:p>
          <a:p>
            <a:r>
              <a:rPr lang="zh-CN" altLang="en-US" sz="6400" dirty="0">
                <a:solidFill>
                  <a:srgbClr val="00B0F0"/>
                </a:solidFill>
              </a:rPr>
              <a:t>同值</a:t>
            </a:r>
            <a:endParaRPr lang="en-US" altLang="zh-CN" sz="6400" dirty="0">
              <a:solidFill>
                <a:srgbClr val="00B0F0"/>
              </a:solidFill>
            </a:endParaRPr>
          </a:p>
          <a:p>
            <a:r>
              <a:rPr lang="en-US" altLang="zh-CN" sz="6400" dirty="0"/>
              <a:t> </a:t>
            </a:r>
            <a:r>
              <a:rPr lang="en-US" altLang="zh-CN" sz="6400" dirty="0" err="1"/>
              <a:t>ButtonAcknowledge</a:t>
            </a:r>
            <a:r>
              <a:rPr lang="en-US" altLang="zh-CN" sz="6400" dirty="0"/>
              <a:t>(BUTTON3);</a:t>
            </a:r>
          </a:p>
          <a:p>
            <a:r>
              <a:rPr lang="en-US" altLang="zh-CN" sz="6400" dirty="0"/>
              <a:t> }</a:t>
            </a:r>
          </a:p>
          <a:p>
            <a:r>
              <a:rPr lang="en-US" altLang="zh-CN" sz="6400" dirty="0"/>
              <a:t> if(</a:t>
            </a:r>
            <a:r>
              <a:rPr lang="en-US" altLang="zh-CN" sz="6400" dirty="0" err="1"/>
              <a:t>WasButtonPressed</a:t>
            </a:r>
            <a:r>
              <a:rPr lang="en-US" altLang="zh-CN" sz="6400" dirty="0"/>
              <a:t>(BUTTON2))</a:t>
            </a:r>
          </a:p>
          <a:p>
            <a:r>
              <a:rPr lang="en-US" altLang="zh-CN" sz="6400" dirty="0"/>
              <a:t> {</a:t>
            </a:r>
          </a:p>
          <a:p>
            <a:r>
              <a:rPr lang="en-US" altLang="zh-CN" sz="6400" dirty="0"/>
              <a:t> u8Return=2;</a:t>
            </a:r>
          </a:p>
          <a:p>
            <a:r>
              <a:rPr lang="en-US" altLang="zh-CN" sz="6400" dirty="0"/>
              <a:t>  </a:t>
            </a:r>
            <a:r>
              <a:rPr lang="en-US" altLang="zh-CN" sz="6400" dirty="0" err="1"/>
              <a:t>ButtonAcknowledge</a:t>
            </a:r>
            <a:r>
              <a:rPr lang="en-US" altLang="zh-CN" sz="6400" dirty="0"/>
              <a:t>(BUTTON2);</a:t>
            </a:r>
          </a:p>
          <a:p>
            <a:r>
              <a:rPr lang="en-US" altLang="zh-CN" sz="6400" dirty="0"/>
              <a:t> }</a:t>
            </a:r>
          </a:p>
          <a:p>
            <a:endParaRPr lang="zh-CN" altLang="en-US" sz="4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CAE02A-CCDC-43B3-9640-7444E03AF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990" y="122550"/>
            <a:ext cx="3446479" cy="258485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E69998F-F21A-4F4D-BD33-C9603BE3E8FC}"/>
              </a:ext>
            </a:extLst>
          </p:cNvPr>
          <p:cNvSpPr/>
          <p:nvPr/>
        </p:nvSpPr>
        <p:spPr>
          <a:xfrm>
            <a:off x="1240726" y="814030"/>
            <a:ext cx="54684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Program  modules 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38B11C-ED9B-4961-AA6F-E0BD8796A50E}"/>
              </a:ext>
            </a:extLst>
          </p:cNvPr>
          <p:cNvSpPr txBox="1"/>
          <p:nvPr/>
        </p:nvSpPr>
        <p:spPr>
          <a:xfrm>
            <a:off x="3685251" y="1683153"/>
            <a:ext cx="31674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if(</a:t>
            </a:r>
            <a:r>
              <a:rPr lang="en-US" altLang="zh-CN" dirty="0" err="1"/>
              <a:t>WasButtonPressed</a:t>
            </a:r>
            <a:r>
              <a:rPr lang="en-US" altLang="zh-CN" dirty="0"/>
              <a:t>(BUTTON1))</a:t>
            </a:r>
          </a:p>
          <a:p>
            <a:endParaRPr lang="en-US" altLang="zh-CN" dirty="0"/>
          </a:p>
          <a:p>
            <a:r>
              <a:rPr lang="en-US" altLang="zh-CN" dirty="0"/>
              <a:t> {</a:t>
            </a:r>
          </a:p>
          <a:p>
            <a:r>
              <a:rPr lang="en-US" altLang="zh-CN" dirty="0"/>
              <a:t> u8Return=3;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ButtonAcknowledge</a:t>
            </a:r>
            <a:r>
              <a:rPr lang="en-US" altLang="zh-CN" dirty="0"/>
              <a:t>(BUTTON1);</a:t>
            </a:r>
          </a:p>
          <a:p>
            <a:r>
              <a:rPr lang="en-US" altLang="zh-CN" dirty="0"/>
              <a:t> }</a:t>
            </a:r>
          </a:p>
          <a:p>
            <a:r>
              <a:rPr lang="en-US" altLang="zh-CN" dirty="0"/>
              <a:t> if(</a:t>
            </a:r>
            <a:r>
              <a:rPr lang="en-US" altLang="zh-CN" dirty="0" err="1"/>
              <a:t>WasButtonPressed</a:t>
            </a:r>
            <a:r>
              <a:rPr lang="en-US" altLang="zh-CN" dirty="0"/>
              <a:t>(BUTTON0))</a:t>
            </a:r>
          </a:p>
          <a:p>
            <a:r>
              <a:rPr lang="en-US" altLang="zh-CN" dirty="0"/>
              <a:t> {</a:t>
            </a:r>
          </a:p>
          <a:p>
            <a:r>
              <a:rPr lang="en-US" altLang="zh-CN" dirty="0"/>
              <a:t> u8Return=4;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ButtonAcknowledge</a:t>
            </a:r>
            <a:r>
              <a:rPr lang="en-US" altLang="zh-CN" dirty="0"/>
              <a:t>(BUTTON0);</a:t>
            </a:r>
          </a:p>
          <a:p>
            <a:r>
              <a:rPr lang="en-US" altLang="zh-CN" dirty="0"/>
              <a:t> }</a:t>
            </a:r>
          </a:p>
          <a:p>
            <a:r>
              <a:rPr lang="en-US" altLang="zh-CN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200916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34047A-BEF4-4791-BCEA-00DDFF3FB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98ACA1-5C3F-4308-A377-53BC92D8A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38" y="2020610"/>
            <a:ext cx="4144023" cy="402336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4600" dirty="0"/>
              <a:t>LCD  PART</a:t>
            </a:r>
          </a:p>
          <a:p>
            <a:r>
              <a:rPr lang="en-US" altLang="zh-CN" sz="3600" dirty="0"/>
              <a:t>  </a:t>
            </a:r>
            <a:r>
              <a:rPr lang="en-US" altLang="zh-CN" sz="3600" dirty="0" err="1"/>
              <a:t>LCDCommand</a:t>
            </a:r>
            <a:r>
              <a:rPr lang="en-US" altLang="zh-CN" sz="3600" dirty="0"/>
              <a:t>(LCD_CLEAR_CMD);</a:t>
            </a:r>
          </a:p>
          <a:p>
            <a:r>
              <a:rPr lang="en-US" altLang="zh-CN" sz="3600" dirty="0"/>
              <a:t>    u8 au8Message[] = "  GOODGAME!"; </a:t>
            </a:r>
          </a:p>
          <a:p>
            <a:r>
              <a:rPr lang="en-US" altLang="zh-CN" sz="3600" dirty="0"/>
              <a:t>    </a:t>
            </a:r>
            <a:r>
              <a:rPr lang="en-US" altLang="zh-CN" sz="3600" dirty="0" err="1"/>
              <a:t>LCDMessage</a:t>
            </a:r>
            <a:r>
              <a:rPr lang="en-US" altLang="zh-CN" sz="3600" dirty="0"/>
              <a:t>(LINE1_START_ADDR+4, au8Message); </a:t>
            </a:r>
          </a:p>
          <a:p>
            <a:r>
              <a:rPr lang="en-US" altLang="zh-CN" sz="3600" dirty="0"/>
              <a:t>  </a:t>
            </a:r>
          </a:p>
          <a:p>
            <a:endParaRPr lang="zh-CN" altLang="en-US" sz="4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CAE02A-CCDC-43B3-9640-7444E03AF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990" y="122550"/>
            <a:ext cx="3446479" cy="258485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E69998F-F21A-4F4D-BD33-C9603BE3E8FC}"/>
              </a:ext>
            </a:extLst>
          </p:cNvPr>
          <p:cNvSpPr/>
          <p:nvPr/>
        </p:nvSpPr>
        <p:spPr>
          <a:xfrm>
            <a:off x="1240726" y="814030"/>
            <a:ext cx="54684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Program  modules 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A2B6752-658F-4CCE-8DDA-A87550B16AAD}"/>
              </a:ext>
            </a:extLst>
          </p:cNvPr>
          <p:cNvSpPr txBox="1"/>
          <p:nvPr/>
        </p:nvSpPr>
        <p:spPr>
          <a:xfrm>
            <a:off x="5693789" y="2741231"/>
            <a:ext cx="3563332" cy="3537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 defTabSz="914400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LCDCommand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(LCD_CLEAR_CMD);</a:t>
            </a:r>
          </a:p>
          <a:p>
            <a:pPr marL="91440" indent="-91440" defTabSz="914400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u8 au8Message[] = "    Have fun!"; </a:t>
            </a:r>
          </a:p>
          <a:p>
            <a:pPr marL="91440" indent="-91440" defTabSz="914400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LCDMessage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(LINE1_START_ADDR+2, au8Message);//</a:t>
            </a:r>
            <a:r>
              <a:rPr lang="zh-CN" altLang="en-US" sz="2800" dirty="0">
                <a:solidFill>
                  <a:srgbClr val="00B0F0"/>
                </a:solidFill>
              </a:rPr>
              <a:t>游戏</a:t>
            </a:r>
            <a:endParaRPr lang="en-US" altLang="zh-CN" sz="2800" dirty="0">
              <a:solidFill>
                <a:srgbClr val="00B0F0"/>
              </a:solidFill>
            </a:endParaRPr>
          </a:p>
          <a:p>
            <a:pPr marL="91440" indent="-91440" defTabSz="914400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zh-CN" altLang="en-US" sz="2800" dirty="0">
                <a:solidFill>
                  <a:srgbClr val="00B0F0"/>
                </a:solidFill>
              </a:rPr>
              <a:t>开始显示以及游戏失</a:t>
            </a:r>
            <a:endParaRPr lang="en-US" altLang="zh-CN" sz="2800" dirty="0">
              <a:solidFill>
                <a:srgbClr val="00B0F0"/>
              </a:solidFill>
            </a:endParaRPr>
          </a:p>
          <a:p>
            <a:pPr marL="91440" indent="-91440" defTabSz="914400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zh-CN" altLang="en-US" sz="2800" dirty="0">
                <a:solidFill>
                  <a:srgbClr val="00B0F0"/>
                </a:solidFill>
              </a:rPr>
              <a:t>败显示</a:t>
            </a:r>
          </a:p>
        </p:txBody>
      </p:sp>
    </p:spTree>
    <p:extLst>
      <p:ext uri="{BB962C8B-B14F-4D97-AF65-F5344CB8AC3E}">
        <p14:creationId xmlns:p14="http://schemas.microsoft.com/office/powerpoint/2010/main" val="1041324444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216</TotalTime>
  <Words>582</Words>
  <Application>Microsoft Office PowerPoint</Application>
  <PresentationFormat>宽屏</PresentationFormat>
  <Paragraphs>135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回顾</vt:lpstr>
      <vt:lpstr>打地鼠游戏</vt:lpstr>
      <vt:lpstr>NUMBER</vt:lpstr>
      <vt:lpstr>.</vt:lpstr>
      <vt:lpstr>.</vt:lpstr>
      <vt:lpstr>The improvement</vt:lpstr>
      <vt:lpstr>.</vt:lpstr>
      <vt:lpstr>.</vt:lpstr>
      <vt:lpstr>.</vt:lpstr>
      <vt:lpstr>.</vt:lpstr>
      <vt:lpstr>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打地鼠游戏</dc:title>
  <dc:creator>源 田</dc:creator>
  <cp:lastModifiedBy>源 田</cp:lastModifiedBy>
  <cp:revision>18</cp:revision>
  <dcterms:created xsi:type="dcterms:W3CDTF">2019-10-18T00:19:54Z</dcterms:created>
  <dcterms:modified xsi:type="dcterms:W3CDTF">2019-10-18T03:56:10Z</dcterms:modified>
</cp:coreProperties>
</file>