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1" r:id="rId4"/>
    <p:sldId id="257" r:id="rId5"/>
    <p:sldId id="259" r:id="rId6"/>
    <p:sldId id="258" r:id="rId7"/>
    <p:sldId id="260" r:id="rId8"/>
    <p:sldId id="273" r:id="rId9"/>
    <p:sldId id="275" r:id="rId10"/>
    <p:sldId id="263" r:id="rId11"/>
    <p:sldId id="277" r:id="rId12"/>
    <p:sldId id="272" r:id="rId13"/>
    <p:sldId id="261" r:id="rId14"/>
    <p:sldId id="266" r:id="rId15"/>
    <p:sldId id="267" r:id="rId16"/>
    <p:sldId id="262" r:id="rId17"/>
    <p:sldId id="264" r:id="rId18"/>
    <p:sldId id="265" r:id="rId19"/>
    <p:sldId id="268" r:id="rId20"/>
    <p:sldId id="26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8" autoAdjust="0"/>
    <p:restoredTop sz="96610" autoAdjust="0"/>
  </p:normalViewPr>
  <p:slideViewPr>
    <p:cSldViewPr>
      <p:cViewPr>
        <p:scale>
          <a:sx n="110" d="100"/>
          <a:sy n="110" d="100"/>
        </p:scale>
        <p:origin x="-1090" y="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95E9B-C1D5-4892-A520-BD319A1F0404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AB69-AC5E-4C5E-AA53-D38631A12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worrying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Recommendations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models built,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lr_cvec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the highest accuracy.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be utilized to identify posts from individuals showing signs or symptoms of depression or anxiety. If the text is about depression,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lr_cvec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predict with 97.6% accuracy. Whereas, if the text is about anxiety,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lr_cvec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predict with 93.1% accuracy.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notable words that have a great effect in classifying the text as depression are depression and depressed, which is quite obvious.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mentioned previously, using depression as the example, for every 1 increase in mention of depression in the text, the odds of the text about depression increases by 1.77 times, if all other factors are kept constant.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prominent words are life, happy, kill, suicide, sad and suicidal. For life and happy, if the individual mentions them a lot in their posts, it may mean that they are not happy and are thinking about their lives frequently.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Some interesting words like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mom,friends,family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tired, hate can help to classify the post.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Stakeholders may wish to use the model to see if it can help identify symptoms of depression or anxiety from depression or anxiety sub-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reddit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posts. By extrapolating to their current patients, it may help to identify if their patients are leaning towards depression or anxiety.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helpless and hopelessness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(naive </a:t>
            </a:r>
            <a:r>
              <a:rPr lang="en-US" dirty="0" err="1" smtClean="0"/>
              <a:t>bayes</a:t>
            </a:r>
            <a:r>
              <a:rPr lang="en-US" dirty="0" smtClean="0"/>
              <a:t> and logistic regression) which will be built to classify and identify if the text came from either the Anxiety or Depression sub-</a:t>
            </a:r>
            <a:r>
              <a:rPr lang="en-US" dirty="0" err="1" smtClean="0"/>
              <a:t>reddit</a:t>
            </a:r>
            <a:r>
              <a:rPr lang="en-US" dirty="0" smtClean="0"/>
              <a:t>. The top 50 words that is most commonly used in the Depression sub-</a:t>
            </a:r>
            <a:r>
              <a:rPr lang="en-US" dirty="0" err="1" smtClean="0"/>
              <a:t>reddit</a:t>
            </a:r>
            <a:r>
              <a:rPr lang="en-US" dirty="0" smtClean="0"/>
              <a:t> and Anxiety sub-</a:t>
            </a:r>
            <a:r>
              <a:rPr lang="en-US" dirty="0" err="1" smtClean="0"/>
              <a:t>reddit</a:t>
            </a:r>
            <a:r>
              <a:rPr lang="en-US" dirty="0" smtClean="0"/>
              <a:t> will be looked at. </a:t>
            </a:r>
          </a:p>
          <a:p>
            <a:endParaRPr lang="en-US" dirty="0" smtClean="0"/>
          </a:p>
          <a:p>
            <a:r>
              <a:rPr lang="en-US" dirty="0" smtClean="0"/>
              <a:t>From these 50 words , they can help to tell us the different features between Anxiety and Depression.</a:t>
            </a:r>
          </a:p>
          <a:p>
            <a:endParaRPr lang="en-US" dirty="0" smtClean="0"/>
          </a:p>
          <a:p>
            <a:r>
              <a:rPr lang="en-US" dirty="0" smtClean="0"/>
              <a:t>The model is built in mind to help target stakeholders, who are the mental health </a:t>
            </a:r>
            <a:r>
              <a:rPr lang="en-US" dirty="0" err="1" smtClean="0"/>
              <a:t>practioners</a:t>
            </a:r>
            <a:r>
              <a:rPr lang="en-US" dirty="0" smtClean="0"/>
              <a:t>, which include </a:t>
            </a:r>
            <a:r>
              <a:rPr lang="en-US" dirty="0" err="1" smtClean="0"/>
              <a:t>counsellors</a:t>
            </a:r>
            <a:r>
              <a:rPr lang="en-US" dirty="0" smtClean="0"/>
              <a:t> and psychiatrists to have a quick overview if the individual is displaying signs or symptoms of Depression, Anxiety or both. </a:t>
            </a:r>
          </a:p>
          <a:p>
            <a:endParaRPr lang="en-US" dirty="0" smtClean="0"/>
          </a:p>
          <a:p>
            <a:r>
              <a:rPr lang="en-US" dirty="0" smtClean="0"/>
              <a:t>It is hoped that the model can help to give some clues on the </a:t>
            </a:r>
            <a:r>
              <a:rPr lang="en-US" dirty="0" err="1" smtClean="0"/>
              <a:t>pyschological</a:t>
            </a:r>
            <a:r>
              <a:rPr lang="en-US" dirty="0" smtClean="0"/>
              <a:t> state of these individuals, how the words they used in their posts show if they are leaning towards depressed or anxiety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with </a:t>
            </a:r>
            <a:r>
              <a:rPr lang="en-US" dirty="0" err="1" smtClean="0"/>
              <a:t>nb_cvec</a:t>
            </a:r>
            <a:r>
              <a:rPr lang="en-US" dirty="0" smtClean="0"/>
              <a:t> after cleaning,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 most common words in Anxiety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 most common words in Depression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Unfortunately</a:t>
            </a:r>
            <a:r>
              <a:rPr lang="en-US" baseline="0" dirty="0" smtClean="0"/>
              <a:t> the score did not improve, accuracy maintained at 82%. Used back the original </a:t>
            </a:r>
            <a:r>
              <a:rPr lang="en-US" baseline="0" dirty="0" err="1" smtClean="0"/>
              <a:t>cleaned_text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 total of 4 models were built, </a:t>
            </a:r>
            <a:r>
              <a:rPr lang="en-US" baseline="0" dirty="0" err="1" smtClean="0"/>
              <a:t>nb_cvec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nb_tvec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lr_cvec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lr_tvec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(wrong) using </a:t>
            </a:r>
            <a:r>
              <a:rPr lang="en-US" dirty="0" smtClean="0"/>
              <a:t>depression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as the example, for every 1 increase in mention of </a:t>
            </a:r>
            <a:r>
              <a:rPr lang="en-US" dirty="0" smtClean="0"/>
              <a:t>depression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the text, the odds of the text about depression increases by 1.77 times, if all other factors are kept constant</a:t>
            </a:r>
          </a:p>
          <a:p>
            <a:pPr>
              <a:buFontTx/>
              <a:buChar char="-"/>
            </a:pPr>
            <a:r>
              <a:rPr lang="en-SG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(correct)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 </a:t>
            </a:r>
            <a:r>
              <a:rPr lang="en-US" dirty="0" smtClean="0"/>
              <a:t>depression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as the example, for every 1 increase in mention of </a:t>
            </a:r>
            <a:r>
              <a:rPr lang="en-US" dirty="0" smtClean="0"/>
              <a:t>depression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the text, the odds of the text about depression increases by e^1.77(~5.87 times), since model predicts on depression</a:t>
            </a:r>
          </a:p>
          <a:p>
            <a:pPr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all other factors are kept constant</a:t>
            </a:r>
            <a:endParaRPr lang="en-SG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DAB69-AC5E-4C5E-AA53-D38631A12F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F727-6851-43FD-BFD0-1B4C5C2D423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3E11-4C7D-43D4-9DA0-75B68AF5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dit.com/r/depression/" TargetMode="External"/><Relationship Id="rId4" Type="http://schemas.openxmlformats.org/officeDocument/2006/relationships/hyperlink" Target="https://www.reddit.com/r/Anxiet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16632"/>
            <a:ext cx="7772400" cy="1470025"/>
          </a:xfrm>
        </p:spPr>
        <p:txBody>
          <a:bodyPr/>
          <a:lstStyle/>
          <a:p>
            <a:r>
              <a:rPr lang="en-US" dirty="0" smtClean="0"/>
              <a:t>Anxiety </a:t>
            </a:r>
            <a:r>
              <a:rPr lang="en-US" dirty="0" err="1" smtClean="0"/>
              <a:t>vs</a:t>
            </a:r>
            <a:r>
              <a:rPr lang="en-US" dirty="0" smtClean="0"/>
              <a:t> Depression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woman fading away in pieces illust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5069667" cy="3168352"/>
          </a:xfrm>
          <a:prstGeom prst="rect">
            <a:avLst/>
          </a:prstGeom>
          <a:noFill/>
        </p:spPr>
      </p:pic>
      <p:pic>
        <p:nvPicPr>
          <p:cNvPr id="5" name="Picture 4" descr="Image Credit: Rudall30 / Shuttersto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780928"/>
            <a:ext cx="5258197" cy="37190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476672"/>
            <a:ext cx="8924925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Initial </a:t>
            </a:r>
            <a:r>
              <a:rPr lang="en-SG" dirty="0" err="1" smtClean="0"/>
              <a:t>modeling</a:t>
            </a:r>
            <a:r>
              <a:rPr lang="en-SG" dirty="0" smtClean="0"/>
              <a:t> was done with naïve </a:t>
            </a:r>
            <a:r>
              <a:rPr lang="en-SG" dirty="0" err="1" smtClean="0"/>
              <a:t>bayes</a:t>
            </a:r>
            <a:r>
              <a:rPr lang="en-SG" dirty="0" smtClean="0"/>
              <a:t> classifier and database obtained from count </a:t>
            </a:r>
            <a:r>
              <a:rPr lang="en-SG" dirty="0" err="1" smtClean="0"/>
              <a:t>vectorizer</a:t>
            </a:r>
            <a:r>
              <a:rPr lang="en-SG" dirty="0" smtClean="0"/>
              <a:t> transformation.</a:t>
            </a:r>
          </a:p>
          <a:p>
            <a:r>
              <a:rPr lang="en-SG" dirty="0" smtClean="0"/>
              <a:t>To find out the common words learned by the model.</a:t>
            </a:r>
          </a:p>
          <a:p>
            <a:r>
              <a:rPr lang="en-SG" dirty="0" smtClean="0"/>
              <a:t>To try and include more stop words to increase model performance.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628800"/>
            <a:ext cx="3106688" cy="3993307"/>
          </a:xfrm>
        </p:spPr>
        <p:txBody>
          <a:bodyPr/>
          <a:lstStyle/>
          <a:p>
            <a:r>
              <a:rPr lang="en-SG" dirty="0" smtClean="0"/>
              <a:t>List of common words between Depression and Anxiety after </a:t>
            </a:r>
            <a:r>
              <a:rPr lang="en-SG" dirty="0" err="1" smtClean="0"/>
              <a:t>nb_cvec</a:t>
            </a:r>
            <a:r>
              <a:rPr lang="en-SG" dirty="0" smtClean="0"/>
              <a:t> </a:t>
            </a:r>
            <a:r>
              <a:rPr lang="en-SG" dirty="0" err="1" smtClean="0"/>
              <a:t>modeling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747" r="49326"/>
          <a:stretch>
            <a:fillRect/>
          </a:stretch>
        </p:blipFill>
        <p:spPr bwMode="auto">
          <a:xfrm>
            <a:off x="1691680" y="-6524"/>
            <a:ext cx="180020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Include more stop words </a:t>
            </a:r>
            <a:r>
              <a:rPr lang="en-US" dirty="0" smtClean="0"/>
              <a:t>to clean 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Include </a:t>
            </a:r>
            <a:r>
              <a:rPr lang="en-US" sz="1800" dirty="0" err="1" smtClean="0"/>
              <a:t>stopwords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['anything', 'never', 'would', 'still', 'always', 'much', 'one', 'something', 'even']</a:t>
            </a:r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2492896"/>
            <a:ext cx="7867650" cy="403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20072" y="5682734"/>
            <a:ext cx="3600400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Before additional stop words added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6093296"/>
            <a:ext cx="3600400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After additional stop words added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50_anxiet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7375" t="8744" r="8344" b="9081"/>
          <a:stretch>
            <a:fillRect/>
          </a:stretch>
        </p:blipFill>
        <p:spPr>
          <a:xfrm>
            <a:off x="0" y="-11183"/>
            <a:ext cx="8964488" cy="68691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0_de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6416" t="9830" r="9294" b="9323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8" y="476672"/>
            <a:ext cx="8924925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27984" y="5589240"/>
            <a:ext cx="4536504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 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/ </a:t>
            </a:r>
            <a:r>
              <a:rPr lang="en-US" dirty="0" err="1" smtClean="0"/>
              <a:t>CountVectorizer</a:t>
            </a:r>
            <a:r>
              <a:rPr lang="en-US" dirty="0" smtClean="0"/>
              <a:t> (</a:t>
            </a:r>
            <a:r>
              <a:rPr lang="en-US" dirty="0" err="1" smtClean="0"/>
              <a:t>lr_cvec</a:t>
            </a:r>
            <a:r>
              <a:rPr lang="en-US" dirty="0" smtClean="0"/>
              <a:t>) is selected.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1634679"/>
            <a:ext cx="8924925" cy="510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lr_cvec 50_de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2105" t="6968" r="8421" b="5663"/>
          <a:stretch>
            <a:fillRect/>
          </a:stretch>
        </p:blipFill>
        <p:spPr>
          <a:xfrm>
            <a:off x="1080120" y="28601"/>
            <a:ext cx="6948264" cy="6784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r_cvec</a:t>
            </a:r>
            <a:r>
              <a:rPr lang="en-US" dirty="0" smtClean="0"/>
              <a:t> Confusion </a:t>
            </a:r>
            <a:r>
              <a:rPr lang="en-US" dirty="0"/>
              <a:t>M</a:t>
            </a:r>
            <a:r>
              <a:rPr lang="en-US" dirty="0" smtClean="0"/>
              <a:t>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" y="1412776"/>
            <a:ext cx="911601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24744"/>
            <a:ext cx="6951290" cy="477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6381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https://www.verywellmind.com/am-i-anxious-4045683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Recommendations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lr_cvec</a:t>
            </a:r>
            <a:r>
              <a:rPr lang="en-US" dirty="0" smtClean="0"/>
              <a:t> is selected as the final model. It has the lowest difference between baseline and validation score which is 8%. 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text is about depression, </a:t>
            </a:r>
            <a:r>
              <a:rPr lang="en-US" dirty="0" err="1"/>
              <a:t>lr_cvec</a:t>
            </a:r>
            <a:r>
              <a:rPr lang="en-US" dirty="0"/>
              <a:t> can predict with </a:t>
            </a:r>
            <a:r>
              <a:rPr lang="en-US" dirty="0" smtClean="0"/>
              <a:t>92% </a:t>
            </a:r>
            <a:r>
              <a:rPr lang="en-US" dirty="0"/>
              <a:t>accuracy. Whereas, if the text is about anxiety, </a:t>
            </a:r>
            <a:r>
              <a:rPr lang="en-US" dirty="0" err="1"/>
              <a:t>lr_cvec</a:t>
            </a:r>
            <a:r>
              <a:rPr lang="en-US" dirty="0"/>
              <a:t> can predict with </a:t>
            </a:r>
            <a:r>
              <a:rPr lang="en-US" dirty="0" smtClean="0"/>
              <a:t>82% </a:t>
            </a:r>
            <a:r>
              <a:rPr lang="en-US" dirty="0"/>
              <a:t>accuracy.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Other prominent </a:t>
            </a:r>
            <a:r>
              <a:rPr lang="en-US" dirty="0" smtClean="0"/>
              <a:t>words increasing the propensity of predicting for depression are</a:t>
            </a:r>
            <a:r>
              <a:rPr lang="en-US" dirty="0"/>
              <a:t> life, happy, kill, suicide, sad and </a:t>
            </a:r>
            <a:r>
              <a:rPr lang="en-US" dirty="0" smtClean="0"/>
              <a:t>suicidal.</a:t>
            </a:r>
          </a:p>
          <a:p>
            <a:pPr>
              <a:buNone/>
            </a:pPr>
            <a:endParaRPr lang="en-US" dirty="0" smtClean="0"/>
          </a:p>
          <a:p>
            <a:r>
              <a:rPr lang="en-SG" dirty="0" smtClean="0"/>
              <a:t>There are many common words shared between </a:t>
            </a:r>
            <a:r>
              <a:rPr lang="en-SG" dirty="0" smtClean="0"/>
              <a:t>Depression </a:t>
            </a:r>
            <a:r>
              <a:rPr lang="en-SG" dirty="0" smtClean="0"/>
              <a:t>and Anxiety.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Improvements to data processing and </a:t>
            </a:r>
            <a:r>
              <a:rPr lang="en-SG" dirty="0" err="1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Include more stop words.</a:t>
            </a:r>
          </a:p>
          <a:p>
            <a:r>
              <a:rPr lang="en-SG" dirty="0" smtClean="0"/>
              <a:t>Try out more classifiers like decision tree classifier, Random Forest classifier and </a:t>
            </a:r>
            <a:r>
              <a:rPr lang="en-SG" dirty="0" err="1" smtClean="0"/>
              <a:t>Xgboost</a:t>
            </a:r>
            <a:r>
              <a:rPr lang="en-SG" dirty="0" smtClean="0"/>
              <a:t> classifier.</a:t>
            </a:r>
          </a:p>
          <a:p>
            <a:r>
              <a:rPr lang="en-SG" dirty="0" smtClean="0"/>
              <a:t>Try out Stemming also.</a:t>
            </a:r>
          </a:p>
          <a:p>
            <a:r>
              <a:rPr lang="en-SG" dirty="0" smtClean="0"/>
              <a:t>Try out </a:t>
            </a:r>
            <a:r>
              <a:rPr lang="en-SG" dirty="0" err="1" smtClean="0"/>
              <a:t>spaCy</a:t>
            </a:r>
            <a:r>
              <a:rPr lang="en-SG" dirty="0" smtClean="0"/>
              <a:t> library to see if it improves the </a:t>
            </a:r>
            <a:r>
              <a:rPr lang="en-US" dirty="0" err="1" smtClean="0"/>
              <a:t>lemmetization</a:t>
            </a:r>
            <a:r>
              <a:rPr lang="en-SG" smtClean="0"/>
              <a:t>.</a:t>
            </a:r>
            <a:endParaRPr lang="en-S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64727"/>
            <a:ext cx="8196783" cy="45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381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https://www.verywellmind.com/am-i-anxious-4045683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roofthatblog.com/wp-content/uploads/2013/06/question-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60648"/>
            <a:ext cx="3528392" cy="35283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5904656" cy="4641379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o identify </a:t>
            </a:r>
            <a:r>
              <a:rPr lang="en-US" sz="2800" dirty="0"/>
              <a:t>if the text came from either the Anxiety or Depression sub-</a:t>
            </a:r>
            <a:r>
              <a:rPr lang="en-US" sz="2800" dirty="0" err="1"/>
              <a:t>reddit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In turn, help mental health </a:t>
            </a:r>
            <a:r>
              <a:rPr lang="en-US" sz="2800" dirty="0" err="1" smtClean="0"/>
              <a:t>practioners</a:t>
            </a:r>
            <a:r>
              <a:rPr lang="en-US" sz="2800" dirty="0" smtClean="0"/>
              <a:t>, which include </a:t>
            </a:r>
            <a:r>
              <a:rPr lang="en-US" sz="2800" dirty="0" err="1" smtClean="0"/>
              <a:t>counsellors</a:t>
            </a:r>
            <a:r>
              <a:rPr lang="en-US" sz="2800" dirty="0" smtClean="0"/>
              <a:t> and psychiatrists to have a quick overview if the individual is displaying signs </a:t>
            </a:r>
            <a:r>
              <a:rPr lang="en-US" sz="2800" dirty="0" smtClean="0"/>
              <a:t>/</a:t>
            </a:r>
            <a:r>
              <a:rPr lang="en-US" sz="2800" dirty="0" smtClean="0"/>
              <a:t> </a:t>
            </a:r>
            <a:r>
              <a:rPr lang="en-US" sz="2800" dirty="0" smtClean="0"/>
              <a:t>symptoms of </a:t>
            </a:r>
            <a:r>
              <a:rPr lang="en-US" sz="2800" dirty="0" smtClean="0"/>
              <a:t>Depression or Anxiety.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to tackle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Build Naive </a:t>
            </a:r>
            <a:r>
              <a:rPr lang="en-US" dirty="0" err="1" smtClean="0"/>
              <a:t>bayes</a:t>
            </a:r>
            <a:r>
              <a:rPr lang="en-US" dirty="0" smtClean="0"/>
              <a:t> and logistic regression models to predict if the text came from Depression or Anxiety sub-</a:t>
            </a:r>
            <a:r>
              <a:rPr lang="en-US" dirty="0" err="1" smtClean="0"/>
              <a:t>reddit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Models are evaluated based on their generalization to test dataset to select for a final model.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Hopefully, the model can give clues on the </a:t>
            </a:r>
            <a:r>
              <a:rPr lang="en-US" dirty="0" err="1" smtClean="0"/>
              <a:t>pyschological</a:t>
            </a:r>
            <a:r>
              <a:rPr lang="en-US" dirty="0" smtClean="0"/>
              <a:t> state of these individuals, how the words they used in their posts show if they are leaning towards depression or anxiety.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Web-scrape posts from Depression and Anxiety sub-</a:t>
            </a:r>
            <a:r>
              <a:rPr lang="en-US" dirty="0" err="1" smtClean="0"/>
              <a:t>reddits</a:t>
            </a:r>
            <a:endParaRPr 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80928"/>
            <a:ext cx="7797800" cy="314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170080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https://www.reddit.com/r/Anxiety/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https://www.reddit.com/r/depression/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 text by regular expression, stop words and </a:t>
            </a:r>
            <a:r>
              <a:rPr lang="en-US" dirty="0" err="1" smtClean="0"/>
              <a:t>lemmetization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Lemmetizer</a:t>
            </a:r>
            <a:r>
              <a:rPr lang="en-US" sz="2400" dirty="0" smtClean="0"/>
              <a:t> is set to </a:t>
            </a:r>
            <a:r>
              <a:rPr lang="en-US" sz="2400" dirty="0" err="1" smtClean="0"/>
              <a:t>lemmetize</a:t>
            </a:r>
            <a:r>
              <a:rPr lang="en-US" sz="2400" dirty="0" smtClean="0"/>
              <a:t> nouns, verbs,</a:t>
            </a:r>
          </a:p>
          <a:p>
            <a:pPr>
              <a:buNone/>
            </a:pPr>
            <a:r>
              <a:rPr lang="en-US" sz="2400" dirty="0" smtClean="0"/>
              <a:t>adjectives and adverbs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40" y="2636912"/>
            <a:ext cx="78867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Text Data transformed by Count </a:t>
            </a:r>
            <a:r>
              <a:rPr lang="en-SG" dirty="0" err="1" smtClean="0"/>
              <a:t>Vectorizer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108" y="3587808"/>
            <a:ext cx="5847220" cy="221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84784"/>
            <a:ext cx="75152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283968" y="2492896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" y="116632"/>
            <a:ext cx="8867328" cy="1224136"/>
          </a:xfrm>
        </p:spPr>
        <p:txBody>
          <a:bodyPr>
            <a:noAutofit/>
          </a:bodyPr>
          <a:lstStyle/>
          <a:p>
            <a:r>
              <a:rPr lang="en-SG" sz="3200" dirty="0" smtClean="0"/>
              <a:t>Text data transformed by Term </a:t>
            </a:r>
            <a:r>
              <a:rPr lang="en-SG" sz="3200" dirty="0" smtClean="0"/>
              <a:t>Frequency Inverse Document Frequency (TF-IDF) </a:t>
            </a:r>
            <a:r>
              <a:rPr lang="en-SG" sz="3200" dirty="0" err="1" smtClean="0"/>
              <a:t>Vectorizer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5152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283968" y="249289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6581725"/>
            <a:ext cx="6696744" cy="27627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200" dirty="0" smtClean="0"/>
              <a:t>https://www.freecodecamp.org/news/how-to-process-textual-data-using-tf-idf-in-python-cd2bbc0a94a3/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84984"/>
            <a:ext cx="828092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693</Words>
  <Application>Microsoft Office PowerPoint</Application>
  <PresentationFormat>On-screen Show (4:3)</PresentationFormat>
  <Paragraphs>93</Paragraphs>
  <Slides>21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Anxiety vs Depression</vt:lpstr>
      <vt:lpstr>Background</vt:lpstr>
      <vt:lpstr>Slide 3</vt:lpstr>
      <vt:lpstr>Problem Statement</vt:lpstr>
      <vt:lpstr>Approach to tackle Problem Statement</vt:lpstr>
      <vt:lpstr>Web-scrape posts from Depression and Anxiety sub-reddits</vt:lpstr>
      <vt:lpstr>Clean text by regular expression, stop words and lemmetization</vt:lpstr>
      <vt:lpstr>Text Data transformed by Count Vectorizer</vt:lpstr>
      <vt:lpstr>Text data transformed by Term Frequency Inverse Document Frequency (TF-IDF) Vectorizer</vt:lpstr>
      <vt:lpstr>Slide 10</vt:lpstr>
      <vt:lpstr>Slide 11</vt:lpstr>
      <vt:lpstr>Slide 12</vt:lpstr>
      <vt:lpstr>Include more stop words to clean text </vt:lpstr>
      <vt:lpstr>Slide 14</vt:lpstr>
      <vt:lpstr>Slide 15</vt:lpstr>
      <vt:lpstr>Slide 16</vt:lpstr>
      <vt:lpstr>Logistic Regression / CountVectorizer (lr_cvec) is selected.</vt:lpstr>
      <vt:lpstr>Slide 18</vt:lpstr>
      <vt:lpstr>lr_cvec Confusion Matrix</vt:lpstr>
      <vt:lpstr>Recommendations &amp; Conclusion</vt:lpstr>
      <vt:lpstr>Improvements to data processing and modeling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YT Koh</dc:creator>
  <cp:lastModifiedBy>YT Koh</cp:lastModifiedBy>
  <cp:revision>65</cp:revision>
  <dcterms:created xsi:type="dcterms:W3CDTF">2020-12-06T17:14:01Z</dcterms:created>
  <dcterms:modified xsi:type="dcterms:W3CDTF">2021-11-03T07:00:30Z</dcterms:modified>
</cp:coreProperties>
</file>