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284" r:id="rId3"/>
    <p:sldId id="285" r:id="rId4"/>
    <p:sldId id="286" r:id="rId5"/>
    <p:sldId id="287" r:id="rId6"/>
    <p:sldId id="288" r:id="rId7"/>
    <p:sldId id="289" r:id="rId8"/>
  </p:sldIdLst>
  <p:sldSz cx="9144000" cy="6858000" type="screen4x3"/>
  <p:notesSz cx="6858000" cy="1001395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E4"/>
    <a:srgbClr val="77B900"/>
    <a:srgbClr val="292929"/>
    <a:srgbClr val="578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368" autoAdjust="0"/>
  </p:normalViewPr>
  <p:slideViewPr>
    <p:cSldViewPr>
      <p:cViewPr varScale="1">
        <p:scale>
          <a:sx n="119" d="100"/>
          <a:sy n="11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666" y="-108"/>
      </p:cViewPr>
      <p:guideLst>
        <p:guide orient="horz" pos="315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FE11EA-1953-489B-8AD2-9C58AF73FCD0}" type="datetimeFigureOut">
              <a:rPr lang="en-US"/>
              <a:pPr>
                <a:defRPr/>
              </a:pPr>
              <a:t>1/31/2013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230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BC20A8-86C5-4800-9574-97F688207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4929188" y="9578975"/>
            <a:ext cx="1749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00" smtClean="0"/>
              <a:t>© Copyright 2009 AVEVA Solutions Ltd</a:t>
            </a:r>
          </a:p>
        </p:txBody>
      </p:sp>
    </p:spTree>
    <p:extLst>
      <p:ext uri="{BB962C8B-B14F-4D97-AF65-F5344CB8AC3E}">
        <p14:creationId xmlns:p14="http://schemas.microsoft.com/office/powerpoint/2010/main" val="4078428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4300"/>
            <a:ext cx="6858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5006975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0" y="4756150"/>
            <a:ext cx="62642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84763" y="9512300"/>
            <a:ext cx="17716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BDF5A-DE07-4B58-9FDD-50357384D0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9255125"/>
            <a:ext cx="1803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4450" y="9475788"/>
            <a:ext cx="17716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fld id="{CAE3E964-47D5-44F1-8239-F6A7390AC6AD}" type="slidenum">
              <a:rPr lang="en-GB" sz="1200"/>
              <a:pPr algn="l"/>
              <a:t>‹#›</a:t>
            </a:fld>
            <a:endParaRPr lang="en-GB" sz="1200"/>
          </a:p>
        </p:txBody>
      </p:sp>
      <p:sp>
        <p:nvSpPr>
          <p:cNvPr id="8" name="TextBox 8"/>
          <p:cNvSpPr txBox="1"/>
          <p:nvPr/>
        </p:nvSpPr>
        <p:spPr>
          <a:xfrm>
            <a:off x="5108575" y="9507538"/>
            <a:ext cx="1749425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700" dirty="0" smtClean="0"/>
              <a:t>© Copyright 2009 AVEVA Solutions Ltd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50383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9995E6-986D-4230-A4B0-C48D8ECFA9FB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hlinkClick r:id="rId3"/>
              </a:rPr>
              <a:t>http://git-scm.com/book/en/Git-Basics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3DC765-DE05-4A30-95A4-D7FF4E07F79C}" type="slidenum">
              <a:rPr lang="en-GB" smtClean="0"/>
              <a:pPr eaLnBrk="1" hangingPunct="1"/>
              <a:t>2</a:t>
            </a:fld>
            <a:endParaRPr lang="en-GB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CVCS(Centralized Version Control Systems) : TFS, The most obvious downside is the single point of failure that the centralized server represents.</a:t>
            </a:r>
          </a:p>
          <a:p>
            <a:pPr eaLnBrk="1" hangingPunct="1"/>
            <a:r>
              <a:rPr lang="en-US" smtClean="0"/>
              <a:t>DVCS(Distributed Version Control Systems) : Git, Every checkout is really a full backup of all the data.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most other systems store information as a list of file-based changes. Git thinks of its data more like a set of snapshots of a mini file system.</a:t>
            </a: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8B2BBF-2CEA-4BC2-AFEA-E04CD64DAEB6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838" y="1108075"/>
            <a:ext cx="861377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5425" y="44450"/>
            <a:ext cx="8594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071813"/>
            <a:ext cx="6162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" descr="url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6392863"/>
            <a:ext cx="17033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341313" y="976313"/>
            <a:ext cx="8802687" cy="0"/>
          </a:xfrm>
          <a:prstGeom prst="line">
            <a:avLst/>
          </a:prstGeom>
          <a:noFill/>
          <a:ln w="19050">
            <a:solidFill>
              <a:srgbClr val="5780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 userDrawn="1"/>
        </p:nvSpPr>
        <p:spPr bwMode="auto">
          <a:xfrm>
            <a:off x="7215188" y="6642100"/>
            <a:ext cx="1749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00" smtClean="0">
                <a:solidFill>
                  <a:schemeClr val="bg1"/>
                </a:solidFill>
              </a:rPr>
              <a:t>© Copyright 2009 AVEVA Solutions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5780A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780AE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gitextensions/files/Git%20Extensions/" TargetMode="External"/><Relationship Id="rId2" Type="http://schemas.openxmlformats.org/officeDocument/2006/relationships/hyperlink" Target="http://code.google.com/p/msys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0" y="0"/>
            <a:ext cx="9144000" cy="435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50875" y="1760538"/>
            <a:ext cx="8342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2800" b="1">
                <a:solidFill>
                  <a:srgbClr val="5780AE"/>
                </a:solidFill>
                <a:ea typeface="굴림" charset="-127"/>
              </a:rPr>
              <a:t>Git – Getting Started</a:t>
            </a:r>
            <a:endParaRPr lang="en-US" sz="2800" b="1">
              <a:solidFill>
                <a:srgbClr val="5780AE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79450" y="3068638"/>
            <a:ext cx="83153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5780AE"/>
              </a:buClr>
              <a:buFont typeface="Wingdings" pitchFamily="2" charset="2"/>
              <a:buNone/>
            </a:pPr>
            <a:r>
              <a:rPr lang="en-US" sz="2400" b="1" dirty="0"/>
              <a:t>Software Engineer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5780AE"/>
              </a:buClr>
              <a:buFont typeface="Wingdings" pitchFamily="2" charset="2"/>
              <a:buNone/>
            </a:pPr>
            <a:r>
              <a:rPr lang="en-US" sz="2400" b="1" dirty="0"/>
              <a:t>YongWan Jo(Jo)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Version Control</a:t>
            </a:r>
          </a:p>
        </p:txBody>
      </p:sp>
      <p:pic>
        <p:nvPicPr>
          <p:cNvPr id="307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060575"/>
            <a:ext cx="3046412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509713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4"/>
          <p:cNvSpPr txBox="1">
            <a:spLocks noChangeArrowheads="1"/>
          </p:cNvSpPr>
          <p:nvPr/>
        </p:nvSpPr>
        <p:spPr bwMode="auto">
          <a:xfrm>
            <a:off x="1598613" y="4652963"/>
            <a:ext cx="1890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Centralized VCS</a:t>
            </a:r>
          </a:p>
        </p:txBody>
      </p:sp>
      <p:sp>
        <p:nvSpPr>
          <p:cNvPr id="3079" name="TextBox 10"/>
          <p:cNvSpPr txBox="1">
            <a:spLocks noChangeArrowheads="1"/>
          </p:cNvSpPr>
          <p:nvPr/>
        </p:nvSpPr>
        <p:spPr bwMode="auto">
          <a:xfrm>
            <a:off x="5614988" y="5157788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Distributed VCS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Snapshots, Not Differences</a:t>
            </a:r>
          </a:p>
          <a:p>
            <a:r>
              <a:rPr lang="en-US" smtClean="0"/>
              <a:t>Nearly Every Operation Is Local</a:t>
            </a:r>
          </a:p>
          <a:p>
            <a:r>
              <a:rPr lang="en-US" smtClean="0"/>
              <a:t>Git Has Integrity</a:t>
            </a:r>
          </a:p>
          <a:p>
            <a:r>
              <a:rPr lang="en-US" smtClean="0"/>
              <a:t>Git Generally Only Adds Data</a:t>
            </a:r>
          </a:p>
          <a:p>
            <a:r>
              <a:rPr lang="en-US" smtClean="0"/>
              <a:t>There Three States</a:t>
            </a:r>
          </a:p>
          <a:p>
            <a:endParaRPr lang="en-US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3048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1635125"/>
            <a:ext cx="3048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2987675"/>
            <a:ext cx="30480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79525" y="2987675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/>
              <a:t>Other Systems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46700" y="298767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/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Installing on Windows : </a:t>
            </a:r>
            <a:r>
              <a:rPr lang="en-US" smtClean="0">
                <a:hlinkClick r:id="rId2"/>
              </a:rPr>
              <a:t>msysGit</a:t>
            </a:r>
            <a:endParaRPr lang="en-US" smtClean="0"/>
          </a:p>
          <a:p>
            <a:r>
              <a:rPr lang="en-US" smtClean="0">
                <a:hlinkClick r:id="rId3"/>
              </a:rPr>
              <a:t>Git Extensions</a:t>
            </a:r>
            <a:endParaRPr lang="en-US" smtClean="0"/>
          </a:p>
          <a:p>
            <a:endParaRPr lang="en-US" smtClean="0"/>
          </a:p>
        </p:txBody>
      </p:sp>
      <p:pic>
        <p:nvPicPr>
          <p:cNvPr id="512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6475"/>
            <a:ext cx="35052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276475"/>
            <a:ext cx="42386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 Places</a:t>
            </a:r>
          </a:p>
          <a:p>
            <a:pPr lvl="1"/>
            <a:r>
              <a:rPr lang="en-US" smtClean="0"/>
              <a:t>Every User on the system and all Repositories</a:t>
            </a:r>
          </a:p>
          <a:p>
            <a:pPr lvl="2"/>
            <a:r>
              <a:rPr lang="en-US" smtClean="0"/>
              <a:t>--system option</a:t>
            </a:r>
          </a:p>
          <a:p>
            <a:pPr lvl="2"/>
            <a:r>
              <a:rPr lang="en-US" smtClean="0"/>
              <a:t>{$GitInstalledDirectory}/etc/gitconfig</a:t>
            </a:r>
          </a:p>
          <a:p>
            <a:pPr lvl="1"/>
            <a:r>
              <a:rPr lang="en-US" smtClean="0"/>
              <a:t>Specific to your user</a:t>
            </a:r>
          </a:p>
          <a:p>
            <a:pPr lvl="2"/>
            <a:r>
              <a:rPr lang="en-US" smtClean="0"/>
              <a:t>--global option</a:t>
            </a:r>
          </a:p>
          <a:p>
            <a:pPr lvl="2"/>
            <a:r>
              <a:rPr lang="en-US" smtClean="0"/>
              <a:t>{$HOME}/.gitconfig</a:t>
            </a:r>
          </a:p>
          <a:p>
            <a:pPr lvl="2"/>
            <a:r>
              <a:rPr lang="en-US" smtClean="0"/>
              <a:t>$HOME == C:\Documents and Settings\$USER</a:t>
            </a:r>
          </a:p>
          <a:p>
            <a:pPr lvl="1"/>
            <a:r>
              <a:rPr lang="en-US" smtClean="0"/>
              <a:t>Specific to that single repository</a:t>
            </a:r>
          </a:p>
          <a:p>
            <a:pPr lvl="2"/>
            <a:r>
              <a:rPr lang="en-US" smtClean="0"/>
              <a:t>.git/config</a:t>
            </a:r>
          </a:p>
          <a:p>
            <a:pPr lvl="2"/>
            <a:r>
              <a:rPr lang="en-US" smtClean="0"/>
              <a:t>Each level overrides values in the previous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Your Identity</a:t>
            </a:r>
          </a:p>
          <a:p>
            <a:pPr lvl="1"/>
            <a:r>
              <a:rPr lang="en-US" smtClean="0"/>
              <a:t>git config --global user.name “YongWan Jo”</a:t>
            </a:r>
          </a:p>
          <a:p>
            <a:pPr lvl="1"/>
            <a:r>
              <a:rPr lang="en-US" smtClean="0"/>
              <a:t>git config --global user.email “yongwan.jo@aveva.com”</a:t>
            </a:r>
          </a:p>
          <a:p>
            <a:r>
              <a:rPr lang="en-US" smtClean="0"/>
              <a:t>Your Editor</a:t>
            </a:r>
          </a:p>
          <a:p>
            <a:pPr lvl="1"/>
            <a:r>
              <a:rPr lang="en-US" smtClean="0"/>
              <a:t>git config --global core.editor emacs</a:t>
            </a:r>
          </a:p>
          <a:p>
            <a:r>
              <a:rPr lang="en-US" smtClean="0"/>
              <a:t>Your Diff Tool</a:t>
            </a:r>
          </a:p>
          <a:p>
            <a:pPr lvl="1"/>
            <a:r>
              <a:rPr lang="en-US" smtClean="0"/>
              <a:t>git config --global merge.tool vimdiff</a:t>
            </a:r>
          </a:p>
          <a:p>
            <a:r>
              <a:rPr lang="en-US" smtClean="0"/>
              <a:t>Checking Your Settings</a:t>
            </a:r>
          </a:p>
          <a:p>
            <a:pPr lvl="1"/>
            <a:r>
              <a:rPr lang="en-US" smtClean="0"/>
              <a:t>git config --list</a:t>
            </a:r>
          </a:p>
          <a:p>
            <a:pPr lvl="1"/>
            <a:r>
              <a:rPr lang="en-US" smtClean="0"/>
              <a:t>git config user.name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</a:p>
        </p:txBody>
      </p:sp>
      <p:pic>
        <p:nvPicPr>
          <p:cNvPr id="819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8600" y="1108075"/>
            <a:ext cx="6064250" cy="4841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5780AE"/>
      </a:hlink>
      <a:folHlink>
        <a:srgbClr val="9933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5780AE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5780AE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3090</TotalTime>
  <Words>238</Words>
  <Application>Microsoft Office PowerPoint</Application>
  <PresentationFormat>화면 슬라이드 쇼(4:3)</PresentationFormat>
  <Paragraphs>48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Default Design</vt:lpstr>
      <vt:lpstr>PowerPoint 프레젠테이션</vt:lpstr>
      <vt:lpstr>About Version Control</vt:lpstr>
      <vt:lpstr>Git Basics</vt:lpstr>
      <vt:lpstr>Installing Git</vt:lpstr>
      <vt:lpstr>First-Time Git Setup</vt:lpstr>
      <vt:lpstr>First-Time Git Setup</vt:lpstr>
      <vt:lpstr>First-Time Git Setup</vt:lpstr>
    </vt:vector>
  </TitlesOfParts>
  <Company>AVEVA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Git-Getting Started</dc:title>
  <dc:creator>YongWan.Jo@aveva.com</dc:creator>
  <cp:keywords>GIT</cp:keywords>
  <cp:lastModifiedBy>YongWan Jo (Jo)</cp:lastModifiedBy>
  <cp:revision>137</cp:revision>
  <dcterms:created xsi:type="dcterms:W3CDTF">2007-02-12T09:43:19Z</dcterms:created>
  <dcterms:modified xsi:type="dcterms:W3CDTF">2013-01-31T02:24:04Z</dcterms:modified>
</cp:coreProperties>
</file>