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517E8-2071-7795-4D32-11721BF4C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89F6C6-E7A6-79BE-7E51-D7D0701A6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4991B-0EA8-DACA-5D04-1035D3E5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8F85-59E0-44E9-BE95-E83EBAE563A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ADF50-2029-7154-9FA2-4C9972F8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BB84B-AF47-2012-C79A-E50BCD44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36-F6B3-4D99-A767-C535ED6D2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21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220B0-CC69-CA47-D812-4FBAF70C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25BF8F-7221-520E-CAF2-F28C31F10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E3356-9EF2-00A7-901C-E9699C00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8F85-59E0-44E9-BE95-E83EBAE563A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A0081-5FDB-A4A1-76F0-6D602794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E273F-957F-087A-5A2E-23143A85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36-F6B3-4D99-A767-C535ED6D2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3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00F957-CD3F-AAEF-2278-A9A7F8138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354901-014A-C200-7CFE-36D1414FF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F6808-C945-B75B-2983-4039771D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8F85-59E0-44E9-BE95-E83EBAE563A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9EE29-9F25-B626-21E9-7AF71323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1C17F-2410-7251-202A-9D746072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36-F6B3-4D99-A767-C535ED6D2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6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99A14-00FA-04FC-BB78-6A6CB0E8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6718C-EF80-0991-AB65-BCB6CF396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5706E-2C77-CB65-149B-1EB851E1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8F85-59E0-44E9-BE95-E83EBAE563A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7BA25-141E-00D1-057C-55378A1A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089DB-A9F1-5F37-C578-5B6E12BD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36-F6B3-4D99-A767-C535ED6D2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2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E916E-F800-F707-F3E6-A5E2941A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621D1D-F167-F7AE-E5F3-43EF7D192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1C060-B889-177C-CB0D-B8450E5A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8F85-59E0-44E9-BE95-E83EBAE563A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767B4-42D7-52A3-DBAA-CD9030D4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0AE3F-B025-87CB-29C4-3B5F60DB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36-F6B3-4D99-A767-C535ED6D2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63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E00A8-6BBE-F35A-EC76-75664543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06A5D-4B45-73C6-4677-67596BB01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81CA0-376F-87E9-7C79-CCF80609A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0A16EA-AB8F-03E3-25C0-17DF70B5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8F85-59E0-44E9-BE95-E83EBAE563A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951B70-4D65-8559-A446-8F47B7FF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304D26-A3DF-8CBF-0D99-A35A2537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36-F6B3-4D99-A767-C535ED6D2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34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62519-429A-548E-937B-9D48B25E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1ECFF-EDE2-272D-7664-3C86B206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83338-1B96-2EB4-656D-2466D29C8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AD3B04-7CF5-798D-C73C-42E2D42FA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83BF25-FDDD-2022-0981-C08296233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471A70-C410-00C3-5290-F5CFC7E9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8F85-59E0-44E9-BE95-E83EBAE563A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9D190D-B343-CF9E-8A6E-22C48B6C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35B3A5-750B-55E3-C334-543AF370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36-F6B3-4D99-A767-C535ED6D2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2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2E338-890A-F4A8-6F7A-DCCC8A46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BA03B4-13DD-9D81-2359-045CEAFD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8F85-59E0-44E9-BE95-E83EBAE563A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8151A2-594E-9AD7-5ED4-71442DB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3C541D-865C-08C6-8599-F94B8215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36-F6B3-4D99-A767-C535ED6D2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2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3BCD68-9A93-406D-8F3F-7BD80381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8F85-59E0-44E9-BE95-E83EBAE563A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3C7C8C-ED04-747D-C548-A24AE96D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4C4675-217A-265D-7B90-06753E58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36-F6B3-4D99-A767-C535ED6D2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5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4ACA1-15CB-668E-9F98-83559C64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F1A82-586F-198F-CE32-BBDE6EF71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C06C16-807C-2DB1-FA52-2014E6EC0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42085-F5CD-5750-138B-F36BC4DE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8F85-59E0-44E9-BE95-E83EBAE563A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79EF6-DE5F-AE1C-47CE-FE64F7AA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1A932-AE68-821A-47A8-C0E0061E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36-F6B3-4D99-A767-C535ED6D2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5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06DB7-52CC-E73C-BDCE-98E9ACA1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5C9C38-94D5-2FAF-D4BF-CBC13092B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31A5DB-B4D4-85EF-D8CB-8E8B0D61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BAC8B5-6DC5-EEF1-BB11-1A7366B4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8F85-59E0-44E9-BE95-E83EBAE563A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9619BE-B997-9A37-76FF-E69E1928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F70C55-D6CB-6A90-3EF1-868EF32A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36-F6B3-4D99-A767-C535ED6D2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4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30D5FB-23F3-F31E-C4B6-23CA2AE7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F07476-99C7-88F0-EBDA-27F87D5D7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57CEB-FE5C-1550-C5E1-A9BE0A6A7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08F85-59E0-44E9-BE95-E83EBAE563A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C0F95-933A-1EFE-D039-EA56E41E3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85316-9469-99A1-C20D-63299E1EA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B3C336-F6B3-4D99-A767-C535ED6D2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0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>
            <a:extLst>
              <a:ext uri="{FF2B5EF4-FFF2-40B4-BE49-F238E27FC236}">
                <a16:creationId xmlns:a16="http://schemas.microsoft.com/office/drawing/2014/main" id="{773C689A-1422-C19D-BFC9-97D92CA23ED5}"/>
              </a:ext>
            </a:extLst>
          </p:cNvPr>
          <p:cNvSpPr/>
          <p:nvPr/>
        </p:nvSpPr>
        <p:spPr>
          <a:xfrm>
            <a:off x="8413766" y="4243809"/>
            <a:ext cx="2942491" cy="17614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D55B9FB-5090-9898-4656-27E80FD1B1E9}"/>
              </a:ext>
            </a:extLst>
          </p:cNvPr>
          <p:cNvSpPr/>
          <p:nvPr/>
        </p:nvSpPr>
        <p:spPr>
          <a:xfrm>
            <a:off x="0" y="3548031"/>
            <a:ext cx="8310418" cy="150595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3F17E7D-4FE2-750F-8BCD-3CA6C2202F68}"/>
              </a:ext>
            </a:extLst>
          </p:cNvPr>
          <p:cNvSpPr/>
          <p:nvPr/>
        </p:nvSpPr>
        <p:spPr>
          <a:xfrm>
            <a:off x="663149" y="2012305"/>
            <a:ext cx="6212642" cy="120377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A4127F9-3341-7631-4E4D-8EA642CD3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120" y="646053"/>
            <a:ext cx="1926322" cy="5350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200" dirty="0" err="1"/>
              <a:t>FuzzCert</a:t>
            </a:r>
            <a:endParaRPr lang="zh-CN" altLang="en-US" sz="32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C5C7040-99D9-2CD7-7867-17C008D64885}"/>
              </a:ext>
            </a:extLst>
          </p:cNvPr>
          <p:cNvSpPr txBox="1">
            <a:spLocks/>
          </p:cNvSpPr>
          <p:nvPr/>
        </p:nvSpPr>
        <p:spPr>
          <a:xfrm>
            <a:off x="1409700" y="2357120"/>
            <a:ext cx="1444742" cy="416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VERAPAK</a:t>
            </a:r>
            <a:endParaRPr lang="zh-CN" altLang="en-US" sz="24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C816D54-B716-2B3C-2882-075C6AE0E0F2}"/>
              </a:ext>
            </a:extLst>
          </p:cNvPr>
          <p:cNvSpPr txBox="1">
            <a:spLocks/>
          </p:cNvSpPr>
          <p:nvPr/>
        </p:nvSpPr>
        <p:spPr>
          <a:xfrm>
            <a:off x="4536440" y="2397760"/>
            <a:ext cx="1926322" cy="416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</a:rPr>
              <a:t>Benchmark2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3329761-D95F-92FF-56B8-BE7CB404DBEB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2132071" y="1181064"/>
            <a:ext cx="1696210" cy="1176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08127CD-7C5B-2D47-8FAC-A0C41DF78051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3828281" y="1181064"/>
            <a:ext cx="1671320" cy="121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标题 1">
            <a:extLst>
              <a:ext uri="{FF2B5EF4-FFF2-40B4-BE49-F238E27FC236}">
                <a16:creationId xmlns:a16="http://schemas.microsoft.com/office/drawing/2014/main" id="{5B0C25D0-183D-4C0C-49D0-A4037584DACD}"/>
              </a:ext>
            </a:extLst>
          </p:cNvPr>
          <p:cNvSpPr txBox="1">
            <a:spLocks/>
          </p:cNvSpPr>
          <p:nvPr/>
        </p:nvSpPr>
        <p:spPr>
          <a:xfrm>
            <a:off x="243836" y="4145280"/>
            <a:ext cx="1016110" cy="336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falsify()</a:t>
            </a:r>
            <a:endParaRPr lang="zh-CN" altLang="en-US" sz="2000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9A995476-6F31-8F24-F0A5-929CBDCC01EC}"/>
              </a:ext>
            </a:extLst>
          </p:cNvPr>
          <p:cNvSpPr txBox="1">
            <a:spLocks/>
          </p:cNvSpPr>
          <p:nvPr/>
        </p:nvSpPr>
        <p:spPr>
          <a:xfrm>
            <a:off x="1689417" y="4119880"/>
            <a:ext cx="889411" cy="3368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</a:rPr>
              <a:t>main()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F26A2799-1B49-AE92-4FAA-BA3F5C5E90F9}"/>
              </a:ext>
            </a:extLst>
          </p:cNvPr>
          <p:cNvSpPr txBox="1">
            <a:spLocks/>
          </p:cNvSpPr>
          <p:nvPr/>
        </p:nvSpPr>
        <p:spPr>
          <a:xfrm>
            <a:off x="2838445" y="4145280"/>
            <a:ext cx="1179999" cy="3368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</a:rPr>
              <a:t>function()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8ACF277-D95E-F20F-E587-06B94F2970A0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751891" y="2773240"/>
            <a:ext cx="1380180" cy="1372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09AEBB0-752F-B4BC-739F-70FEAE3B731C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2132071" y="2773240"/>
            <a:ext cx="2052" cy="1346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6AE38EA-2605-6BE4-068F-6F3CF0A2CC8E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2132071" y="2773240"/>
            <a:ext cx="1296374" cy="1372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标题 1">
            <a:extLst>
              <a:ext uri="{FF2B5EF4-FFF2-40B4-BE49-F238E27FC236}">
                <a16:creationId xmlns:a16="http://schemas.microsoft.com/office/drawing/2014/main" id="{C607D368-1B7B-8498-6A91-11AD07F87564}"/>
              </a:ext>
            </a:extLst>
          </p:cNvPr>
          <p:cNvSpPr txBox="1">
            <a:spLocks/>
          </p:cNvSpPr>
          <p:nvPr/>
        </p:nvSpPr>
        <p:spPr>
          <a:xfrm>
            <a:off x="4262758" y="4145280"/>
            <a:ext cx="1179999" cy="3368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</a:rPr>
              <a:t>function_1()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8" name="标题 1">
            <a:extLst>
              <a:ext uri="{FF2B5EF4-FFF2-40B4-BE49-F238E27FC236}">
                <a16:creationId xmlns:a16="http://schemas.microsoft.com/office/drawing/2014/main" id="{3A9CFCCD-44AE-C274-B4C5-4C1147F93635}"/>
              </a:ext>
            </a:extLst>
          </p:cNvPr>
          <p:cNvSpPr txBox="1">
            <a:spLocks/>
          </p:cNvSpPr>
          <p:nvPr/>
        </p:nvSpPr>
        <p:spPr>
          <a:xfrm>
            <a:off x="5592444" y="4145280"/>
            <a:ext cx="1179999" cy="3368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</a:rPr>
              <a:t>function_2()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9" name="标题 1">
            <a:extLst>
              <a:ext uri="{FF2B5EF4-FFF2-40B4-BE49-F238E27FC236}">
                <a16:creationId xmlns:a16="http://schemas.microsoft.com/office/drawing/2014/main" id="{DB71CE06-19B7-FDB0-FB81-F7AB56A91076}"/>
              </a:ext>
            </a:extLst>
          </p:cNvPr>
          <p:cNvSpPr txBox="1">
            <a:spLocks/>
          </p:cNvSpPr>
          <p:nvPr/>
        </p:nvSpPr>
        <p:spPr>
          <a:xfrm>
            <a:off x="6875791" y="4145280"/>
            <a:ext cx="1179999" cy="3368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</a:rPr>
              <a:t>function_3()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084979C-ECA9-B534-7E2C-C6287281FA54}"/>
              </a:ext>
            </a:extLst>
          </p:cNvPr>
          <p:cNvCxnSpPr>
            <a:stCxn id="6" idx="2"/>
            <a:endCxn id="47" idx="0"/>
          </p:cNvCxnSpPr>
          <p:nvPr/>
        </p:nvCxnSpPr>
        <p:spPr>
          <a:xfrm flipH="1">
            <a:off x="4852758" y="2813880"/>
            <a:ext cx="646843" cy="133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0A46E7D-0C94-9856-4AC9-E2A43F05B473}"/>
              </a:ext>
            </a:extLst>
          </p:cNvPr>
          <p:cNvCxnSpPr>
            <a:stCxn id="6" idx="2"/>
            <a:endCxn id="48" idx="0"/>
          </p:cNvCxnSpPr>
          <p:nvPr/>
        </p:nvCxnSpPr>
        <p:spPr>
          <a:xfrm>
            <a:off x="5499601" y="2813880"/>
            <a:ext cx="682843" cy="133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85BAE56-D771-8764-D053-8D8EC0509BE4}"/>
              </a:ext>
            </a:extLst>
          </p:cNvPr>
          <p:cNvCxnSpPr>
            <a:stCxn id="6" idx="2"/>
            <a:endCxn id="49" idx="0"/>
          </p:cNvCxnSpPr>
          <p:nvPr/>
        </p:nvCxnSpPr>
        <p:spPr>
          <a:xfrm>
            <a:off x="5499601" y="2813880"/>
            <a:ext cx="1966190" cy="133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7C351FA-517A-F6B9-1886-4497AE958DCC}"/>
              </a:ext>
            </a:extLst>
          </p:cNvPr>
          <p:cNvSpPr txBox="1"/>
          <p:nvPr/>
        </p:nvSpPr>
        <p:spPr>
          <a:xfrm>
            <a:off x="2901095" y="2783840"/>
            <a:ext cx="178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Benchmark level</a:t>
            </a:r>
            <a:endParaRPr lang="zh-CN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838D588-2DFC-17A0-DE3E-654875D707BA}"/>
              </a:ext>
            </a:extLst>
          </p:cNvPr>
          <p:cNvSpPr txBox="1"/>
          <p:nvPr/>
        </p:nvSpPr>
        <p:spPr>
          <a:xfrm>
            <a:off x="3489148" y="4727694"/>
            <a:ext cx="153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Function level</a:t>
            </a:r>
            <a:endParaRPr lang="zh-CN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标题 1">
            <a:extLst>
              <a:ext uri="{FF2B5EF4-FFF2-40B4-BE49-F238E27FC236}">
                <a16:creationId xmlns:a16="http://schemas.microsoft.com/office/drawing/2014/main" id="{F16AE94F-997D-4A10-99D7-F2D82C474B4C}"/>
              </a:ext>
            </a:extLst>
          </p:cNvPr>
          <p:cNvSpPr txBox="1">
            <a:spLocks/>
          </p:cNvSpPr>
          <p:nvPr/>
        </p:nvSpPr>
        <p:spPr>
          <a:xfrm>
            <a:off x="8647287" y="1388125"/>
            <a:ext cx="1595613" cy="416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main.py</a:t>
            </a:r>
            <a:endParaRPr lang="zh-CN" altLang="en-US" sz="24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7646815-0F0C-A4D7-C1E6-7B816D6830EF}"/>
              </a:ext>
            </a:extLst>
          </p:cNvPr>
          <p:cNvSpPr/>
          <p:nvPr/>
        </p:nvSpPr>
        <p:spPr>
          <a:xfrm>
            <a:off x="6772442" y="418177"/>
            <a:ext cx="5345305" cy="606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fuzzcert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--bench </a:t>
            </a:r>
            <a:r>
              <a:rPr lang="en-US" altLang="zh-CN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verapak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--function falsify </a:t>
            </a:r>
            <a:r>
              <a:rPr lang="en-US" altLang="zh-CN" dirty="0"/>
              <a:t>--input experiments/VERAPAK/corpus --</a:t>
            </a:r>
            <a:r>
              <a:rPr lang="en-US" altLang="zh-CN" dirty="0" err="1"/>
              <a:t>max_len</a:t>
            </a:r>
            <a:r>
              <a:rPr lang="en-US" altLang="zh-CN" dirty="0"/>
              <a:t> 60000: </a:t>
            </a:r>
            <a:endParaRPr lang="zh-CN" altLang="en-US" dirty="0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794056D-FD9D-409E-0744-3C989FEAF5C3}"/>
              </a:ext>
            </a:extLst>
          </p:cNvPr>
          <p:cNvCxnSpPr>
            <a:cxnSpLocks/>
            <a:stCxn id="84" idx="2"/>
            <a:endCxn id="83" idx="0"/>
          </p:cNvCxnSpPr>
          <p:nvPr/>
        </p:nvCxnSpPr>
        <p:spPr>
          <a:xfrm flipH="1">
            <a:off x="9445094" y="1024336"/>
            <a:ext cx="1" cy="363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标题 1">
            <a:extLst>
              <a:ext uri="{FF2B5EF4-FFF2-40B4-BE49-F238E27FC236}">
                <a16:creationId xmlns:a16="http://schemas.microsoft.com/office/drawing/2014/main" id="{8318A3FB-806C-8398-E6DA-B63B0C0863F6}"/>
              </a:ext>
            </a:extLst>
          </p:cNvPr>
          <p:cNvSpPr txBox="1">
            <a:spLocks/>
          </p:cNvSpPr>
          <p:nvPr/>
        </p:nvSpPr>
        <p:spPr>
          <a:xfrm>
            <a:off x="8647287" y="2198072"/>
            <a:ext cx="1595613" cy="416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adapters.py</a:t>
            </a:r>
            <a:endParaRPr lang="zh-CN" altLang="en-US" sz="2400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810EC82-B166-61C2-E626-7C4E270AB3F2}"/>
              </a:ext>
            </a:extLst>
          </p:cNvPr>
          <p:cNvCxnSpPr>
            <a:stCxn id="83" idx="2"/>
            <a:endCxn id="90" idx="0"/>
          </p:cNvCxnSpPr>
          <p:nvPr/>
        </p:nvCxnSpPr>
        <p:spPr>
          <a:xfrm>
            <a:off x="9445094" y="1804245"/>
            <a:ext cx="0" cy="39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228D4953-4475-4391-68AE-19B749FCD75A}"/>
              </a:ext>
            </a:extLst>
          </p:cNvPr>
          <p:cNvSpPr txBox="1"/>
          <p:nvPr/>
        </p:nvSpPr>
        <p:spPr>
          <a:xfrm>
            <a:off x="9470211" y="1801473"/>
            <a:ext cx="1982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--bench </a:t>
            </a:r>
            <a:r>
              <a:rPr lang="en-US" altLang="zh-CN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verapak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5" name="标题 1">
            <a:extLst>
              <a:ext uri="{FF2B5EF4-FFF2-40B4-BE49-F238E27FC236}">
                <a16:creationId xmlns:a16="http://schemas.microsoft.com/office/drawing/2014/main" id="{9C13A8D6-B045-DFEE-A293-E15CEC170FF3}"/>
              </a:ext>
            </a:extLst>
          </p:cNvPr>
          <p:cNvSpPr txBox="1">
            <a:spLocks/>
          </p:cNvSpPr>
          <p:nvPr/>
        </p:nvSpPr>
        <p:spPr>
          <a:xfrm>
            <a:off x="8647286" y="2996657"/>
            <a:ext cx="1595613" cy="416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fuzzer.py</a:t>
            </a:r>
            <a:endParaRPr lang="zh-CN" altLang="en-US" sz="2400" dirty="0"/>
          </a:p>
        </p:txBody>
      </p:sp>
      <p:sp>
        <p:nvSpPr>
          <p:cNvPr id="96" name="标题 1">
            <a:extLst>
              <a:ext uri="{FF2B5EF4-FFF2-40B4-BE49-F238E27FC236}">
                <a16:creationId xmlns:a16="http://schemas.microsoft.com/office/drawing/2014/main" id="{5583ECBB-B36C-5C2C-7509-10419F4DB6E0}"/>
              </a:ext>
            </a:extLst>
          </p:cNvPr>
          <p:cNvSpPr txBox="1">
            <a:spLocks/>
          </p:cNvSpPr>
          <p:nvPr/>
        </p:nvSpPr>
        <p:spPr>
          <a:xfrm>
            <a:off x="8647286" y="3776566"/>
            <a:ext cx="1595612" cy="301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bench_adapter.py</a:t>
            </a:r>
            <a:endParaRPr lang="zh-CN" altLang="en-US" sz="2400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F46BA489-69C6-8C17-42DE-8AA174EF792D}"/>
              </a:ext>
            </a:extLst>
          </p:cNvPr>
          <p:cNvCxnSpPr>
            <a:stCxn id="90" idx="2"/>
            <a:endCxn id="95" idx="0"/>
          </p:cNvCxnSpPr>
          <p:nvPr/>
        </p:nvCxnSpPr>
        <p:spPr>
          <a:xfrm flipH="1">
            <a:off x="9445093" y="2614192"/>
            <a:ext cx="1" cy="382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9CB948-3492-47E4-CE43-3A560AB0FAC5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 flipH="1">
            <a:off x="9445092" y="3412777"/>
            <a:ext cx="1" cy="363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EEB8AA9-8B84-78C6-AF19-C27BE7785B05}"/>
              </a:ext>
            </a:extLst>
          </p:cNvPr>
          <p:cNvSpPr txBox="1"/>
          <p:nvPr/>
        </p:nvSpPr>
        <p:spPr>
          <a:xfrm>
            <a:off x="10309384" y="3770229"/>
            <a:ext cx="16896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bstract base class</a:t>
            </a:r>
          </a:p>
        </p:txBody>
      </p:sp>
      <p:sp>
        <p:nvSpPr>
          <p:cNvPr id="106" name="标题 1">
            <a:extLst>
              <a:ext uri="{FF2B5EF4-FFF2-40B4-BE49-F238E27FC236}">
                <a16:creationId xmlns:a16="http://schemas.microsoft.com/office/drawing/2014/main" id="{3DC651E5-165E-F795-5220-082FD6BC9B1E}"/>
              </a:ext>
            </a:extLst>
          </p:cNvPr>
          <p:cNvSpPr txBox="1">
            <a:spLocks/>
          </p:cNvSpPr>
          <p:nvPr/>
        </p:nvSpPr>
        <p:spPr>
          <a:xfrm>
            <a:off x="8647286" y="4462506"/>
            <a:ext cx="1595612" cy="301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verapak_adapter.py</a:t>
            </a:r>
            <a:endParaRPr lang="zh-CN" altLang="en-US" sz="2400" dirty="0"/>
          </a:p>
        </p:txBody>
      </p:sp>
      <p:sp>
        <p:nvSpPr>
          <p:cNvPr id="107" name="标题 1">
            <a:extLst>
              <a:ext uri="{FF2B5EF4-FFF2-40B4-BE49-F238E27FC236}">
                <a16:creationId xmlns:a16="http://schemas.microsoft.com/office/drawing/2014/main" id="{0D7ECDE0-36E4-4C4B-34CA-1AC6DCA6E377}"/>
              </a:ext>
            </a:extLst>
          </p:cNvPr>
          <p:cNvSpPr txBox="1">
            <a:spLocks/>
          </p:cNvSpPr>
          <p:nvPr/>
        </p:nvSpPr>
        <p:spPr>
          <a:xfrm>
            <a:off x="8647286" y="5148446"/>
            <a:ext cx="1595612" cy="301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falsify_adapter.py</a:t>
            </a:r>
            <a:endParaRPr lang="zh-CN" altLang="en-US" sz="2400" dirty="0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75EC9D9-FEF6-F21C-E4E7-755197314683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9445092" y="4763946"/>
            <a:ext cx="0" cy="38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795855C-4075-7AA4-3CFE-59FD5D35B8CB}"/>
              </a:ext>
            </a:extLst>
          </p:cNvPr>
          <p:cNvCxnSpPr>
            <a:stCxn id="96" idx="2"/>
            <a:endCxn id="106" idx="0"/>
          </p:cNvCxnSpPr>
          <p:nvPr/>
        </p:nvCxnSpPr>
        <p:spPr>
          <a:xfrm>
            <a:off x="9445092" y="4078006"/>
            <a:ext cx="0" cy="38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24D23CB-1677-BA36-338B-17D5D85D521C}"/>
              </a:ext>
            </a:extLst>
          </p:cNvPr>
          <p:cNvSpPr txBox="1"/>
          <p:nvPr/>
        </p:nvSpPr>
        <p:spPr>
          <a:xfrm>
            <a:off x="9470211" y="4747381"/>
            <a:ext cx="2131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--function falsify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C4F041C-C443-578A-825F-6021166516CD}"/>
              </a:ext>
            </a:extLst>
          </p:cNvPr>
          <p:cNvSpPr txBox="1"/>
          <p:nvPr/>
        </p:nvSpPr>
        <p:spPr>
          <a:xfrm>
            <a:off x="8710156" y="5666706"/>
            <a:ext cx="25508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concrete implementation</a:t>
            </a:r>
            <a:endParaRPr lang="zh-CN" altLang="en-U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5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18EA60-DDA3-F173-ED24-57C2B3193A17}"/>
              </a:ext>
            </a:extLst>
          </p:cNvPr>
          <p:cNvSpPr txBox="1"/>
          <p:nvPr/>
        </p:nvSpPr>
        <p:spPr>
          <a:xfrm>
            <a:off x="1288025" y="439146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Add a benchmark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39D5F8-E7B6-9169-C840-DA12FAE4067B}"/>
              </a:ext>
            </a:extLst>
          </p:cNvPr>
          <p:cNvSpPr txBox="1"/>
          <p:nvPr/>
        </p:nvSpPr>
        <p:spPr>
          <a:xfrm>
            <a:off x="432617" y="859474"/>
            <a:ext cx="397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update benchmark-level adapter</a:t>
            </a:r>
          </a:p>
          <a:p>
            <a:r>
              <a:rPr lang="en-US" altLang="zh-CN" dirty="0"/>
              <a:t>           (adapters/adapters.py)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B7E1DB7-49FE-A37F-CF9E-4A785F1C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74" y="1582993"/>
            <a:ext cx="4971355" cy="18290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0F2BC51-C9BE-02BE-FE90-2C451C9E1140}"/>
              </a:ext>
            </a:extLst>
          </p:cNvPr>
          <p:cNvSpPr txBox="1"/>
          <p:nvPr/>
        </p:nvSpPr>
        <p:spPr>
          <a:xfrm>
            <a:off x="432617" y="3883373"/>
            <a:ext cx="4395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implement </a:t>
            </a:r>
            <a:r>
              <a:rPr lang="en-US" altLang="zh-CN" dirty="0" err="1"/>
              <a:t>benchmark_adapter</a:t>
            </a:r>
            <a:r>
              <a:rPr lang="en-US" altLang="zh-CN" dirty="0"/>
              <a:t> class</a:t>
            </a:r>
          </a:p>
          <a:p>
            <a:endParaRPr lang="en-US" altLang="zh-CN" dirty="0"/>
          </a:p>
          <a:p>
            <a:r>
              <a:rPr lang="en-US" altLang="zh-CN" dirty="0"/>
              <a:t>follow the template verapak_adapter.py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6E60CC-504E-3DA5-5598-0FC7CC2DCFB6}"/>
              </a:ext>
            </a:extLst>
          </p:cNvPr>
          <p:cNvSpPr txBox="1"/>
          <p:nvPr/>
        </p:nvSpPr>
        <p:spPr>
          <a:xfrm>
            <a:off x="8411497" y="412955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Add a function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5F7FA6-5E74-8172-EC8B-8A0A6D3B24B9}"/>
              </a:ext>
            </a:extLst>
          </p:cNvPr>
          <p:cNvSpPr txBox="1"/>
          <p:nvPr/>
        </p:nvSpPr>
        <p:spPr>
          <a:xfrm>
            <a:off x="7579448" y="859474"/>
            <a:ext cx="379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update function-level adapter</a:t>
            </a:r>
          </a:p>
          <a:p>
            <a:r>
              <a:rPr lang="en-US" altLang="zh-CN" dirty="0"/>
              <a:t>    (adapters/verapak_adapter.py) </a:t>
            </a:r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5297947-1449-FDAD-2E4A-DA770A559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543" y="1582993"/>
            <a:ext cx="5134692" cy="114316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74C835B-94E0-AB08-6D6B-B3B40F0815B5}"/>
              </a:ext>
            </a:extLst>
          </p:cNvPr>
          <p:cNvSpPr txBox="1"/>
          <p:nvPr/>
        </p:nvSpPr>
        <p:spPr>
          <a:xfrm>
            <a:off x="7280174" y="3327850"/>
            <a:ext cx="4395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implement </a:t>
            </a:r>
            <a:r>
              <a:rPr lang="en-US" altLang="zh-CN" dirty="0" err="1"/>
              <a:t>function_adapter</a:t>
            </a:r>
            <a:r>
              <a:rPr lang="en-US" altLang="zh-CN" dirty="0"/>
              <a:t> class</a:t>
            </a:r>
          </a:p>
          <a:p>
            <a:endParaRPr lang="en-US" altLang="zh-CN" dirty="0"/>
          </a:p>
          <a:p>
            <a:r>
              <a:rPr lang="en-US" altLang="zh-CN" dirty="0"/>
              <a:t>follow the template falsify_adapter.py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49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141</Words>
  <Application>Microsoft Office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FuzzCert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Yongxi Sha</dc:creator>
  <cp:lastModifiedBy>Yongxi Sha</cp:lastModifiedBy>
  <cp:revision>1</cp:revision>
  <dcterms:created xsi:type="dcterms:W3CDTF">2025-09-30T17:28:52Z</dcterms:created>
  <dcterms:modified xsi:type="dcterms:W3CDTF">2025-09-30T21:15:24Z</dcterms:modified>
</cp:coreProperties>
</file>