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F1E3-C2AF-8C4D-903D-0DAA29FF7A6D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4AD2F-5169-534A-B1FF-949999EC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35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4AD2F-5169-534A-B1FF-949999EC94C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83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63BC2-274E-C418-40B1-3B59B791C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36AA07-2700-9DC7-F3F1-AA5AB207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EDB3A-47E8-3086-391A-5FCB829C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08101-66E0-F105-CB49-ACCF0523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26413-F5FB-8772-8B5F-B8BC6318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34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74776-D0C3-A20D-0889-1953B3B7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C7714-2E65-79FA-B680-218EC434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64059-BE24-A3F3-3552-BD573351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9510-A391-C0BB-320F-000BDCB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0DC5A-4AD1-48EE-B077-95141C29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3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A34B3E-A99D-1DDB-293B-7D522FB18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E30DD-83BB-AB1C-7F44-B7EF0883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1DAD4-E530-FFDF-0815-7159155D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85A36-A184-3ACA-955A-C3D2C4A4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C19A9-1FEB-10BE-7975-4DDD7CC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64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5EF8-8332-CB76-6044-C9E4077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4BD2A-4079-D80A-DCD9-299486B8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CBF7-464E-66C3-3BE1-34C95E1C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4B33C-0B25-5B01-8464-39114067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4794A-FFE5-8B31-817D-DEA2178D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01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10399-4F31-E3FA-CFA7-7DDC87D4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5B221-E505-6A99-1AA8-DF8DCFE3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81FEC-2A69-2E7C-AEC4-9235BCD1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CC39C-AE09-66AA-BB22-4FFE2663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E0583-C078-4F4A-06D0-8AB6FEA7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7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10D86-CDB4-871A-B2E6-32BEBA46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3B66-CF57-6722-D33E-2783CB670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887A9-91EF-2608-D222-CD068FF7F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3D9C8-1860-8D1C-2414-D844FDB1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0889E-93C9-EEF3-61B6-C39D8C79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731D5-50F5-638C-F2DA-140116D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26EEB-31B6-E74D-DF93-165923A3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EE8A1-3C49-878B-A734-4BADF07C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5FCAE-CDEE-77CE-9C19-1B58CE5A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8ADF6A-4190-2621-2F2D-C5F3179DF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8A26A-7F2E-262A-279B-DBEB81121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24AA3C-9E4D-F4F1-A04C-A0792EDE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84373-AF16-E314-DBAC-0EB68A73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0375C-0038-0636-F670-C6DD2F05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37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AFED8-38F8-BFD7-BFCB-D79B0854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AD005-5859-0EFA-0B3F-FB804396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613BC4-BE3A-03A7-F5D6-AA6E7B27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2FEF4-DE98-7723-1E05-A43D3B7C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D6CB9-92F5-5A19-C3FD-E657E49E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0741E0-97DA-EF2F-2AD4-E076448A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DB3A4-AFFA-CD43-24B9-DF1A4C85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9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330C9-DE75-5C40-021F-9440A44A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0A97D-AE3A-6A1B-4121-41ABE191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E36ED-7585-2FA6-08AF-331BD5D3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727B5-D453-CA3E-0872-F7731457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1C8AA-0743-9868-2B09-C4E497D3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9D32D-5958-ECA3-2218-8A74F33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16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D22A1-9CAD-E0EE-0627-CA4C65B8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4215B-1058-4C6E-973B-57BFA3996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574B5-7A40-BF32-F537-C8E3F29E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7A0CA-2A76-6720-499B-FFEF86CB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5AEA6-82C4-F5B8-45BD-ADA37EAB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8B9B5-3753-49A0-0A10-CD360527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3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C6126C-3470-4863-11F4-ABBAA665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336A3-E125-3645-22F1-A22CD188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CD4C5-398D-5E75-C2F7-19AD00E01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473CF-9917-594F-9899-02669E3C27B9}" type="datetimeFigureOut">
              <a:rPr kumimoji="1" lang="zh-CN" altLang="en-US" smtClean="0"/>
              <a:t>2025/9/2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099C2-ED2F-8826-F94D-5D2F0E3FE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82D2F-DA10-8FE6-0F1C-773896E56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CB313-9098-C94A-AF59-6C2E38A9CC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28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38C3EC76-5154-71A5-F3C6-677507FE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81036" cy="29038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538DBF-8415-D3AA-3135-CF51B4AC8536}"/>
              </a:ext>
            </a:extLst>
          </p:cNvPr>
          <p:cNvSpPr txBox="1"/>
          <p:nvPr/>
        </p:nvSpPr>
        <p:spPr>
          <a:xfrm>
            <a:off x="2075935" y="290383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test_a.config</a:t>
            </a:r>
            <a:endParaRPr kumimoji="1" lang="zh-CN" altLang="en-US" dirty="0"/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8D275720-91C3-AE6D-D0DB-13B5FD603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10" y="0"/>
            <a:ext cx="6014217" cy="290383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4B14CB7-6F3E-EB35-C298-679886B090D7}"/>
              </a:ext>
            </a:extLst>
          </p:cNvPr>
          <p:cNvSpPr txBox="1"/>
          <p:nvPr/>
        </p:nvSpPr>
        <p:spPr>
          <a:xfrm>
            <a:off x="8480854" y="290383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test_b.config</a:t>
            </a:r>
            <a:endParaRPr kumimoji="1" lang="zh-CN" altLang="en-US" dirty="0"/>
          </a:p>
        </p:txBody>
      </p:sp>
      <p:pic>
        <p:nvPicPr>
          <p:cNvPr id="18" name="图片 17" descr="文本&#10;&#10;描述已自动生成">
            <a:extLst>
              <a:ext uri="{FF2B5EF4-FFF2-40B4-BE49-F238E27FC236}">
                <a16:creationId xmlns:a16="http://schemas.microsoft.com/office/drawing/2014/main" id="{B8993C75-70AA-D50E-779B-4527C841A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3170"/>
            <a:ext cx="5781036" cy="290383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8DC4710-509F-2F7B-A3AC-49B4B6731DF4}"/>
              </a:ext>
            </a:extLst>
          </p:cNvPr>
          <p:cNvSpPr txBox="1"/>
          <p:nvPr/>
        </p:nvSpPr>
        <p:spPr>
          <a:xfrm>
            <a:off x="2075935" y="617083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test_c.config</a:t>
            </a:r>
            <a:endParaRPr kumimoji="1" lang="zh-CN" altLang="en-US" dirty="0"/>
          </a:p>
        </p:txBody>
      </p:sp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B357D0C9-779F-FFE6-FC82-1D90BA40B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10" y="3273170"/>
            <a:ext cx="5781036" cy="290383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84E520F-6331-AD2C-6F41-6C1A589B1B12}"/>
              </a:ext>
            </a:extLst>
          </p:cNvPr>
          <p:cNvSpPr txBox="1"/>
          <p:nvPr/>
        </p:nvSpPr>
        <p:spPr>
          <a:xfrm>
            <a:off x="8480854" y="617083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test_d.config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9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D196E62-A542-B2C3-33C4-D55F03F8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" y="310244"/>
            <a:ext cx="5769716" cy="24651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E79E4A-01D1-BD2A-BF8D-4929D8B002EB}"/>
              </a:ext>
            </a:extLst>
          </p:cNvPr>
          <p:cNvSpPr txBox="1"/>
          <p:nvPr/>
        </p:nvSpPr>
        <p:spPr>
          <a:xfrm>
            <a:off x="2048996" y="269033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test_a.config</a:t>
            </a:r>
            <a:endParaRPr kumimoji="1"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46E6C972-785F-6760-AA72-8C304694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" y="3713234"/>
            <a:ext cx="5839071" cy="2317452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6D196E62-A542-B2C3-33C4-D55F03F8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31" y="310244"/>
            <a:ext cx="5690055" cy="2465190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6D196E62-A542-B2C3-33C4-D55F03F8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3234"/>
            <a:ext cx="5839072" cy="23174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3BD0B9-8DF9-D8B3-926B-FB7B480D7844}"/>
              </a:ext>
            </a:extLst>
          </p:cNvPr>
          <p:cNvSpPr txBox="1"/>
          <p:nvPr/>
        </p:nvSpPr>
        <p:spPr>
          <a:xfrm>
            <a:off x="8701584" y="27754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test_b.config</a:t>
            </a:r>
            <a:endParaRPr kumimoji="1" lang="zh-CN" altLang="en-US" dirty="0"/>
          </a:p>
        </p:txBody>
      </p:sp>
      <p:sp>
        <p:nvSpPr>
          <p:cNvPr id="11" name="文本框 16">
            <a:extLst>
              <a:ext uri="{FF2B5EF4-FFF2-40B4-BE49-F238E27FC236}">
                <a16:creationId xmlns:a16="http://schemas.microsoft.com/office/drawing/2014/main" id="{74B14CB7-6F3E-EB35-C298-679886B090D7}"/>
              </a:ext>
            </a:extLst>
          </p:cNvPr>
          <p:cNvSpPr txBox="1"/>
          <p:nvPr/>
        </p:nvSpPr>
        <p:spPr>
          <a:xfrm>
            <a:off x="2031364" y="603107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test_c.config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B050E3-B96D-1AEE-9E80-FD396743BC4E}"/>
              </a:ext>
            </a:extLst>
          </p:cNvPr>
          <p:cNvSpPr txBox="1"/>
          <p:nvPr/>
        </p:nvSpPr>
        <p:spPr>
          <a:xfrm>
            <a:off x="8701584" y="603068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test_d.config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20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Macintosh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</cp:revision>
  <dcterms:created xsi:type="dcterms:W3CDTF">2025-08-18T06:26:07Z</dcterms:created>
  <dcterms:modified xsi:type="dcterms:W3CDTF">2025-09-02T20:34:57Z</dcterms:modified>
</cp:coreProperties>
</file>