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4" autoAdjust="0"/>
  </p:normalViewPr>
  <p:slideViewPr>
    <p:cSldViewPr>
      <p:cViewPr varScale="1">
        <p:scale>
          <a:sx n="77" d="100"/>
          <a:sy n="77" d="100"/>
        </p:scale>
        <p:origin x="-12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6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A2C7835-420E-46BD-9C37-545AAF61E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42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723BCC0-7EB2-42CA-9794-15E67250110D}" type="slidenum">
              <a:rPr lang="zh-CN" altLang="en-US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D1B3147-C77E-4E53-A632-F0563717D163}" type="slidenum">
              <a:rPr lang="zh-CN" altLang="en-US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2.   P99</a:t>
            </a:r>
          </a:p>
          <a:p>
            <a:pPr eaLnBrk="1" hangingPunct="1"/>
            <a:r>
              <a:rPr lang="en-US" altLang="zh-CN" dirty="0"/>
              <a:t>4.   P368</a:t>
            </a:r>
          </a:p>
          <a:p>
            <a:pPr eaLnBrk="1" hangingPunct="1"/>
            <a:r>
              <a:rPr lang="en-US" altLang="zh-CN" dirty="0"/>
              <a:t>7.   P93</a:t>
            </a:r>
          </a:p>
          <a:p>
            <a:pPr eaLnBrk="1" hangingPunct="1"/>
            <a:r>
              <a:rPr lang="en-US" altLang="zh-CN" dirty="0"/>
              <a:t>10. P87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spcBef>
                <a:spcPct val="20000"/>
              </a:spcBef>
              <a:buFontTx/>
              <a:buNone/>
            </a:pPr>
            <a:r>
              <a:rPr lang="zh-CN" altLang="en-US" dirty="0"/>
              <a:t>参考答案：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1. 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2. 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3. F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4.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5. 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6. 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7. bcd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8. abc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9. abd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 a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F48F7-C3E7-4D07-ADDB-475831BCCC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FD75-4ECB-46CE-B02F-A687369E0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F05D4-74C3-436B-BE60-90531DA04A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540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C4AB5-299B-4BDF-BD51-D412414A9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5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CD047-1E50-4BE8-8D2F-41EA4942E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FD852-DE75-4D51-B321-65D2F7BBF4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6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7ED84-6491-4B0E-9FF2-D1DFD8A736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7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F179-3ADB-4D82-A77F-2CF4F8F09D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51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BAB5A-334E-4D97-B2AF-9061D4E9D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1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BF874-652D-4905-9857-2932D76D6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5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9D31-709D-4F3A-9691-D47F8CF836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09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EF11D398-B591-497D-81A7-ED3DE99A7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>
                <a:latin typeface="Tahoma" pitchFamily="34" charset="0"/>
                <a:ea typeface="微软雅黑" pitchFamily="34" charset="-122"/>
              </a:rPr>
              <a:t>模拟试题</a:t>
            </a:r>
          </a:p>
        </p:txBody>
      </p:sp>
      <p:pic>
        <p:nvPicPr>
          <p:cNvPr id="2051" name="Picture 4" descr="0_jw2_zx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781300"/>
            <a:ext cx="3163888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5" descr="BS02009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2888"/>
            <a:ext cx="3051175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判断题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夜视侦察必须有光谱转换及亮度增强两个过程。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是否采用人民战争，前提不是装备的优劣，而是战争的革命性、正义性。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自动寻的制导的导弹一经发射只与目标有关。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单选题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美国国家战略的核心内容是：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打击恐怖主义	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对付地区冲突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发展经济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领导世界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西周的军队主力是：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步兵		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战车兵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骑兵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弩兵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 startAt="4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可用作弹道导弹的发动机是：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涡轮喷气发动机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涡轮风扇发动机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冲压喷气发动机 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火箭发动机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Char char="¡"/>
            </a:pPr>
            <a:r>
              <a:rPr lang="zh-CN" altLang="en-US" sz="1800" dirty="0">
                <a:solidFill>
                  <a:srgbClr val="000099"/>
                </a:solidFill>
                <a:latin typeface="Tahoma" pitchFamily="34" charset="0"/>
                <a:ea typeface="微软雅黑" pitchFamily="34" charset="-122"/>
              </a:rPr>
              <a:t>不定选题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研究和指导战争必须着眼于战争的什么差异？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规模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地域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性质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时间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固体火箭发动机与液体火箭发动机相比有以下特点：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600" dirty="0">
                <a:latin typeface="Tahoma" pitchFamily="34" charset="0"/>
                <a:ea typeface="微软雅黑" pitchFamily="34" charset="-122"/>
              </a:rPr>
              <a:t>a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简单可靠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重量轻、尺寸小     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战斗准备时间短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比推力大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可用于导弹末段制导的制导方式有：</a:t>
            </a:r>
            <a:endParaRPr lang="en-US" altLang="zh-CN" sz="2000" dirty="0">
              <a:latin typeface="Tahoma" pitchFamily="34" charset="0"/>
              <a:ea typeface="微软雅黑" pitchFamily="34" charset="-122"/>
            </a:endParaRP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GPS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惯性制导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地形匹配制导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雷达自动寻的制导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 typeface="Wingdings 2" pitchFamily="18" charset="2"/>
              <a:buAutoNum type="arabicPeriod" startAt="7"/>
            </a:pPr>
            <a:r>
              <a:rPr lang="zh-CN" altLang="en-US" sz="2000" dirty="0">
                <a:latin typeface="Tahoma" pitchFamily="34" charset="0"/>
                <a:ea typeface="微软雅黑" pitchFamily="34" charset="-122"/>
              </a:rPr>
              <a:t>战争的性质和结局受什么决定？</a:t>
            </a:r>
          </a:p>
          <a:p>
            <a:pPr marL="1371600" lvl="2" indent="-457200" eaLnBrk="1" hangingPunct="1">
              <a:lnSpc>
                <a:spcPct val="90000"/>
              </a:lnSpc>
              <a:buClr>
                <a:schemeClr val="accent2"/>
              </a:buClr>
              <a:buFont typeface="Wingdings 2" pitchFamily="18" charset="2"/>
              <a:buNone/>
            </a:pP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a.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政治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b.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军事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c.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经济		</a:t>
            </a:r>
            <a:r>
              <a:rPr lang="en-US" altLang="zh-CN" sz="1800" dirty="0">
                <a:latin typeface="Tahoma" pitchFamily="34" charset="0"/>
                <a:ea typeface="微软雅黑" pitchFamily="34" charset="-122"/>
              </a:rPr>
              <a:t>d. </a:t>
            </a:r>
            <a:r>
              <a:rPr lang="zh-CN" altLang="en-US" sz="1800" dirty="0">
                <a:latin typeface="Tahoma" pitchFamily="34" charset="0"/>
                <a:ea typeface="微软雅黑" pitchFamily="34" charset="-122"/>
              </a:rPr>
              <a:t>国防实力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267</TotalTime>
  <Words>79</Words>
  <Application>Microsoft Office PowerPoint</Application>
  <PresentationFormat>全屏显示(4:3)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默认设计模板</vt:lpstr>
      <vt:lpstr>模拟试题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吕强</dc:creator>
  <cp:lastModifiedBy>Air</cp:lastModifiedBy>
  <cp:revision>16</cp:revision>
  <dcterms:created xsi:type="dcterms:W3CDTF">1601-01-01T00:00:00Z</dcterms:created>
  <dcterms:modified xsi:type="dcterms:W3CDTF">2019-06-18T00:00:43Z</dcterms:modified>
</cp:coreProperties>
</file>