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307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52" autoAdjust="0"/>
  </p:normalViewPr>
  <p:slideViewPr>
    <p:cSldViewPr>
      <p:cViewPr varScale="1">
        <p:scale>
          <a:sx n="133" d="100"/>
          <a:sy n="133" d="100"/>
        </p:scale>
        <p:origin x="484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598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endParaRPr lang="en-US" altLang="zh-CN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fld id="{D3FCDA2F-0075-4FBE-A73F-5065B52ADDB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EB788-FB69-4ACA-85AD-706B258ACB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6119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6119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1EB64-4E3F-4F8F-BA21-ECC4337BDCE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63807B-82AC-4965-9EC7-DDE81104A0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41701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1683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A29E3-6368-4078-8E0A-73ABB6B9CE2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DEF46-ADFC-45BF-8F8E-772219D3A62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47C3E-96A7-43DD-B259-A590025A9E8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12C00-32ED-4F83-85BB-5C7582A3A3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EEF93-562C-442F-ABE4-652144148C4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B6283-106A-44FF-B7C3-4DE3592335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05CCC-8F3F-4B97-940A-4C7B52463A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PPT头(航母2)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3747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74882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2275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1400" b="1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73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r">
              <a:defRPr sz="1400" b="1">
                <a:latin typeface="+mn-lt"/>
              </a:defRPr>
            </a:lvl1pPr>
          </a:lstStyle>
          <a:p>
            <a:fld id="{02E9A805-A5E8-48E4-8DDC-A655708D4F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/>
              <a:t>指挥自动化技术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886200"/>
            <a:ext cx="6985000" cy="220709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Command, Control, Communication, Computer, Intelligence, Surveillance, Reconnaissance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指挥自动化的功能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信息功能</a:t>
            </a:r>
          </a:p>
          <a:p>
            <a:pPr lvl="1"/>
            <a:r>
              <a:rPr lang="zh-CN" altLang="en-US"/>
              <a:t>信息的采集、传递、处理、存储与检索、显示</a:t>
            </a:r>
          </a:p>
          <a:p>
            <a:r>
              <a:rPr lang="zh-CN" altLang="en-US"/>
              <a:t>计算功能</a:t>
            </a:r>
          </a:p>
          <a:p>
            <a:r>
              <a:rPr lang="zh-CN" altLang="en-US"/>
              <a:t>决策功能</a:t>
            </a:r>
          </a:p>
          <a:p>
            <a:pPr lvl="1"/>
            <a:r>
              <a:rPr lang="zh-CN" altLang="en-US"/>
              <a:t>作战决策、军事专家系统、作战模拟</a:t>
            </a:r>
          </a:p>
          <a:p>
            <a:r>
              <a:rPr lang="zh-CN" altLang="en-US"/>
              <a:t>监控功能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指挥自动化系统的主要技术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计算机及其网络技术</a:t>
            </a:r>
          </a:p>
          <a:p>
            <a:r>
              <a:rPr lang="zh-CN" altLang="en-US"/>
              <a:t>情报侦察与预警探测技术</a:t>
            </a:r>
          </a:p>
          <a:p>
            <a:r>
              <a:rPr lang="zh-CN" altLang="en-US"/>
              <a:t>通信技术</a:t>
            </a:r>
          </a:p>
          <a:p>
            <a:pPr lvl="1"/>
            <a:r>
              <a:rPr lang="zh-CN" altLang="en-US"/>
              <a:t>数字通信、光通信、卫星通信、野战综合通信</a:t>
            </a:r>
          </a:p>
          <a:p>
            <a:r>
              <a:rPr lang="zh-CN" altLang="en-US"/>
              <a:t>综合集成技术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CN" altLang="en-US"/>
              <a:t>指挥自动化系统的核心是：</a:t>
            </a:r>
            <a:r>
              <a:rPr lang="en-US" altLang="zh-CN"/>
              <a:t>(a)</a:t>
            </a:r>
          </a:p>
          <a:p>
            <a:pPr marL="990600" lvl="1" indent="-533400"/>
            <a:r>
              <a:rPr lang="en-US" altLang="zh-CN"/>
              <a:t>a. </a:t>
            </a:r>
            <a:r>
              <a:rPr lang="zh-CN" altLang="en-US"/>
              <a:t>指挥控制分系统	</a:t>
            </a:r>
            <a:r>
              <a:rPr lang="en-US" altLang="zh-CN"/>
              <a:t>b. </a:t>
            </a:r>
            <a:r>
              <a:rPr lang="zh-CN" altLang="en-US"/>
              <a:t>情报分系统</a:t>
            </a:r>
          </a:p>
          <a:p>
            <a:pPr marL="990600" lvl="1" indent="-533400"/>
            <a:r>
              <a:rPr lang="en-US" altLang="zh-CN"/>
              <a:t>c. </a:t>
            </a:r>
            <a:r>
              <a:rPr lang="zh-CN" altLang="en-US"/>
              <a:t>通信分系统		</a:t>
            </a:r>
            <a:r>
              <a:rPr lang="en-US" altLang="zh-CN"/>
              <a:t>d. </a:t>
            </a:r>
            <a:r>
              <a:rPr lang="zh-CN" altLang="en-US"/>
              <a:t>综合保障分系统</a:t>
            </a:r>
          </a:p>
          <a:p>
            <a:pPr marL="609600" indent="-609600"/>
            <a:r>
              <a:rPr lang="zh-CN" altLang="en-US"/>
              <a:t>光通信技术中，对潜通信是用：</a:t>
            </a:r>
            <a:r>
              <a:rPr lang="en-US" altLang="zh-CN"/>
              <a:t>(c)</a:t>
            </a:r>
          </a:p>
          <a:p>
            <a:pPr marL="990600" lvl="1" indent="-533400"/>
            <a:r>
              <a:rPr lang="en-US" altLang="zh-CN"/>
              <a:t>a. </a:t>
            </a:r>
            <a:r>
              <a:rPr lang="zh-CN" altLang="en-US"/>
              <a:t>光纤通信		</a:t>
            </a:r>
            <a:r>
              <a:rPr lang="en-US" altLang="zh-CN"/>
              <a:t>b. </a:t>
            </a:r>
            <a:r>
              <a:rPr lang="zh-CN" altLang="en-US"/>
              <a:t>大气激光通信</a:t>
            </a:r>
          </a:p>
          <a:p>
            <a:pPr marL="990600" lvl="1" indent="-533400"/>
            <a:r>
              <a:rPr lang="en-US" altLang="zh-CN"/>
              <a:t>c. </a:t>
            </a:r>
            <a:r>
              <a:rPr lang="zh-CN" altLang="en-US"/>
              <a:t>蓝绿色激光通信	</a:t>
            </a:r>
            <a:r>
              <a:rPr lang="en-US" altLang="zh-CN"/>
              <a:t>d. </a:t>
            </a:r>
            <a:r>
              <a:rPr lang="zh-CN" altLang="en-US"/>
              <a:t>红外通信</a:t>
            </a:r>
          </a:p>
          <a:p>
            <a:pPr marL="609600" indent="-609600"/>
            <a:r>
              <a:rPr lang="zh-CN" altLang="en-US"/>
              <a:t>通信容量最大的通信方式是：</a:t>
            </a:r>
            <a:r>
              <a:rPr lang="en-US" altLang="zh-CN"/>
              <a:t>(d)</a:t>
            </a:r>
          </a:p>
          <a:p>
            <a:pPr marL="990600" lvl="1" indent="-533400"/>
            <a:r>
              <a:rPr lang="en-US" altLang="zh-CN"/>
              <a:t>a. </a:t>
            </a:r>
            <a:r>
              <a:rPr lang="zh-CN" altLang="en-US"/>
              <a:t>有线电通信		</a:t>
            </a:r>
            <a:r>
              <a:rPr lang="en-US" altLang="zh-CN"/>
              <a:t>b. </a:t>
            </a:r>
            <a:r>
              <a:rPr lang="zh-CN" altLang="en-US"/>
              <a:t>无线电通信</a:t>
            </a:r>
          </a:p>
          <a:p>
            <a:pPr marL="990600" lvl="1" indent="-533400"/>
            <a:r>
              <a:rPr lang="en-US" altLang="zh-CN"/>
              <a:t>c. </a:t>
            </a:r>
            <a:r>
              <a:rPr lang="zh-CN" altLang="en-US"/>
              <a:t>卫星通信		</a:t>
            </a:r>
            <a:r>
              <a:rPr lang="en-US" altLang="zh-CN"/>
              <a:t>d. </a:t>
            </a:r>
            <a:r>
              <a:rPr lang="zh-CN" altLang="en-US"/>
              <a:t>激光通信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我军对指挥自动化的定义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在军队指挥体系中建立和运用指挥自动化系统，辅助指挥员和指挥机关实现科学、高效的指挥控制与管理的活动。</a:t>
            </a:r>
          </a:p>
          <a:p>
            <a:r>
              <a:rPr lang="zh-CN" altLang="en-US"/>
              <a:t>是军队现代化建设的重要目标</a:t>
            </a:r>
          </a:p>
          <a:p>
            <a:r>
              <a:rPr lang="zh-CN" altLang="en-US"/>
              <a:t>强调增强军队联合作战能力和信息作战能力</a:t>
            </a:r>
          </a:p>
          <a:p>
            <a:r>
              <a:rPr lang="zh-CN" altLang="en-US"/>
              <a:t>内涵与外延不断扩大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指挥自动化系统分类</a:t>
            </a:r>
            <a:r>
              <a:rPr lang="en-US" altLang="zh-CN"/>
              <a:t>(</a:t>
            </a:r>
            <a:r>
              <a:rPr lang="zh-CN" altLang="en-US"/>
              <a:t>按层次</a:t>
            </a:r>
            <a:r>
              <a:rPr lang="en-US" altLang="zh-CN"/>
              <a:t>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战略指挥自动化系统</a:t>
            </a:r>
          </a:p>
          <a:p>
            <a:r>
              <a:rPr lang="zh-CN" altLang="en-US"/>
              <a:t>战役指挥自动化系统</a:t>
            </a:r>
          </a:p>
          <a:p>
            <a:pPr lvl="1"/>
            <a:r>
              <a:rPr lang="zh-CN" altLang="en-US"/>
              <a:t>包括战区</a:t>
            </a:r>
            <a:r>
              <a:rPr lang="en-US" altLang="zh-CN"/>
              <a:t>C3I</a:t>
            </a:r>
            <a:r>
              <a:rPr lang="zh-CN" altLang="en-US"/>
              <a:t>、各军兵种战役</a:t>
            </a:r>
            <a:r>
              <a:rPr lang="en-US" altLang="zh-CN"/>
              <a:t>C3I</a:t>
            </a:r>
          </a:p>
          <a:p>
            <a:r>
              <a:rPr lang="zh-CN" altLang="en-US"/>
              <a:t>战术指挥自动化系统及作战平台</a:t>
            </a:r>
          </a:p>
          <a:p>
            <a:pPr lvl="1"/>
            <a:r>
              <a:rPr lang="zh-CN" altLang="en-US"/>
              <a:t>各军兵种师旅级</a:t>
            </a:r>
            <a:r>
              <a:rPr lang="en-US" altLang="zh-CN"/>
              <a:t>C3I</a:t>
            </a:r>
          </a:p>
          <a:p>
            <a:r>
              <a:rPr lang="zh-CN" altLang="en-US"/>
              <a:t>单兵指挥自动化系统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战略指挥自动化系统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保障最高统帅部或各军种执行战略指挥任务</a:t>
            </a:r>
          </a:p>
          <a:p>
            <a:r>
              <a:rPr lang="zh-CN" altLang="en-US"/>
              <a:t>包括国家军事指挥中心、 国防通信网、战略情报系统等</a:t>
            </a:r>
          </a:p>
          <a:p>
            <a:r>
              <a:rPr lang="zh-CN" altLang="en-US"/>
              <a:t>国家军事指挥中心是核心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战役指挥自动化系统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保障执行战役指挥任务</a:t>
            </a:r>
          </a:p>
          <a:p>
            <a:r>
              <a:rPr lang="zh-CN" altLang="en-US"/>
              <a:t>包括战区</a:t>
            </a:r>
            <a:r>
              <a:rPr lang="en-US" altLang="zh-CN"/>
              <a:t>C3I</a:t>
            </a:r>
            <a:r>
              <a:rPr lang="zh-CN" altLang="en-US"/>
              <a:t>、陆军战役</a:t>
            </a:r>
            <a:r>
              <a:rPr lang="en-US" altLang="zh-CN"/>
              <a:t>C3I</a:t>
            </a:r>
            <a:r>
              <a:rPr lang="zh-CN" altLang="en-US"/>
              <a:t>、海军战役</a:t>
            </a:r>
            <a:r>
              <a:rPr lang="en-US" altLang="zh-CN"/>
              <a:t>C3I</a:t>
            </a:r>
            <a:r>
              <a:rPr lang="zh-CN" altLang="en-US"/>
              <a:t>、空军战役</a:t>
            </a:r>
            <a:r>
              <a:rPr lang="en-US" altLang="zh-CN"/>
              <a:t>C3I</a:t>
            </a:r>
            <a:r>
              <a:rPr lang="zh-CN" altLang="en-US"/>
              <a:t>、战略导弹部队</a:t>
            </a:r>
            <a:r>
              <a:rPr lang="en-US" altLang="zh-CN"/>
              <a:t>C3I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战术指挥自动化系统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保障执行战斗指挥任务</a:t>
            </a:r>
          </a:p>
          <a:p>
            <a:r>
              <a:rPr lang="zh-CN" altLang="en-US"/>
              <a:t>包括陆军师旅</a:t>
            </a:r>
            <a:r>
              <a:rPr lang="en-US" altLang="zh-CN"/>
              <a:t>C3I</a:t>
            </a:r>
            <a:r>
              <a:rPr lang="zh-CN" altLang="en-US"/>
              <a:t>，海军基地、舰艇支队、海上编队</a:t>
            </a:r>
            <a:r>
              <a:rPr lang="en-US" altLang="zh-CN"/>
              <a:t>C3I</a:t>
            </a:r>
            <a:r>
              <a:rPr lang="zh-CN" altLang="en-US"/>
              <a:t>，空军航空兵师</a:t>
            </a:r>
            <a:r>
              <a:rPr lang="en-US" altLang="zh-CN"/>
              <a:t>(</a:t>
            </a:r>
            <a:r>
              <a:rPr lang="zh-CN" altLang="en-US"/>
              <a:t>联队</a:t>
            </a:r>
            <a:r>
              <a:rPr lang="en-US" altLang="zh-CN"/>
              <a:t>)</a:t>
            </a:r>
            <a:r>
              <a:rPr lang="zh-CN" altLang="en-US"/>
              <a:t>和空降师</a:t>
            </a:r>
            <a:r>
              <a:rPr lang="en-US" altLang="zh-CN"/>
              <a:t>C3I</a:t>
            </a:r>
            <a:r>
              <a:rPr lang="zh-CN" altLang="en-US"/>
              <a:t>，地地导弹旅</a:t>
            </a:r>
            <a:r>
              <a:rPr lang="en-US" altLang="zh-CN"/>
              <a:t>C3I</a:t>
            </a:r>
            <a:r>
              <a:rPr lang="zh-CN" altLang="en-US"/>
              <a:t>等</a:t>
            </a:r>
          </a:p>
          <a:p>
            <a:r>
              <a:rPr lang="zh-CN" altLang="en-US"/>
              <a:t>要求机动性强、实时性高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作战平台指挥自动化系统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亦称武器控制系统</a:t>
            </a:r>
          </a:p>
          <a:p>
            <a:r>
              <a:rPr lang="zh-CN" altLang="en-US"/>
              <a:t>既能控制战役战术武器，又能控制单个的战略武器</a:t>
            </a:r>
          </a:p>
          <a:p>
            <a:r>
              <a:rPr lang="zh-CN" altLang="en-US"/>
              <a:t>通常包括警戒系统、目标分配系统、引导系统和武器本身</a:t>
            </a:r>
          </a:p>
          <a:p>
            <a:r>
              <a:rPr lang="zh-CN" altLang="en-US"/>
              <a:t>实现从发现目标、区分目标、引导攻击到判明打击效果全过程的自动化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单兵指挥自动化系统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又称单兵数字化设备，是保障单兵执行作战任务的信息系统</a:t>
            </a:r>
          </a:p>
          <a:p>
            <a:r>
              <a:rPr lang="zh-CN" altLang="en-US"/>
              <a:t>包括整体式头盔子系统、单兵武器子系统、个人便携式计算机</a:t>
            </a:r>
            <a:r>
              <a:rPr lang="en-US" altLang="zh-CN"/>
              <a:t>/</a:t>
            </a:r>
            <a:r>
              <a:rPr lang="zh-CN" altLang="en-US"/>
              <a:t>通信子系统、</a:t>
            </a:r>
            <a:r>
              <a:rPr lang="en-US" altLang="zh-CN"/>
              <a:t>GPS</a:t>
            </a:r>
            <a:r>
              <a:rPr lang="zh-CN" altLang="en-US"/>
              <a:t>系统和生存子系统等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指挥自动化系统的一般构成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指挥控制分系统</a:t>
            </a:r>
          </a:p>
          <a:p>
            <a:r>
              <a:rPr lang="zh-CN" altLang="en-US"/>
              <a:t>通信分系统</a:t>
            </a:r>
          </a:p>
          <a:p>
            <a:r>
              <a:rPr lang="zh-CN" altLang="en-US"/>
              <a:t>情报分系统</a:t>
            </a:r>
          </a:p>
          <a:p>
            <a:r>
              <a:rPr lang="zh-CN" altLang="en-US"/>
              <a:t>电子对抗分系统</a:t>
            </a:r>
          </a:p>
          <a:p>
            <a:r>
              <a:rPr lang="zh-CN" altLang="en-US"/>
              <a:t>综合保障分系统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Tahoma"/>
        <a:ea typeface="微软雅黑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我的课件</Template>
  <TotalTime>466</TotalTime>
  <Words>411</Words>
  <Application>Microsoft Office PowerPoint</Application>
  <PresentationFormat>全屏显示(4:3)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Tahoma</vt:lpstr>
      <vt:lpstr>Wingdings</vt:lpstr>
      <vt:lpstr>default</vt:lpstr>
      <vt:lpstr>指挥自动化技术</vt:lpstr>
      <vt:lpstr>我军对指挥自动化的定义</vt:lpstr>
      <vt:lpstr>指挥自动化系统分类(按层次)</vt:lpstr>
      <vt:lpstr>战略指挥自动化系统</vt:lpstr>
      <vt:lpstr>战役指挥自动化系统</vt:lpstr>
      <vt:lpstr>战术指挥自动化系统</vt:lpstr>
      <vt:lpstr>作战平台指挥自动化系统</vt:lpstr>
      <vt:lpstr>单兵指挥自动化系统</vt:lpstr>
      <vt:lpstr>指挥自动化系统的一般构成</vt:lpstr>
      <vt:lpstr>指挥自动化的功能</vt:lpstr>
      <vt:lpstr>指挥自动化系统的主要技术</vt:lpstr>
      <vt:lpstr>例题</vt:lpstr>
    </vt:vector>
  </TitlesOfParts>
  <Company>浙江大学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电子对抗技术</dc:title>
  <dc:creator>吕强</dc:creator>
  <cp:lastModifiedBy>LYU Qiang</cp:lastModifiedBy>
  <cp:revision>30</cp:revision>
  <dcterms:created xsi:type="dcterms:W3CDTF">2003-04-20T12:42:10Z</dcterms:created>
  <dcterms:modified xsi:type="dcterms:W3CDTF">2018-06-28T09:00:04Z</dcterms:modified>
</cp:coreProperties>
</file>