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95" r:id="rId4"/>
    <p:sldId id="297" r:id="rId5"/>
    <p:sldId id="298" r:id="rId6"/>
    <p:sldId id="296" r:id="rId7"/>
    <p:sldId id="300" r:id="rId8"/>
    <p:sldId id="301" r:id="rId9"/>
    <p:sldId id="302" r:id="rId10"/>
    <p:sldId id="303" r:id="rId11"/>
    <p:sldId id="305" r:id="rId12"/>
    <p:sldId id="304" r:id="rId13"/>
    <p:sldId id="306" r:id="rId14"/>
    <p:sldId id="307" r:id="rId15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4C9111-60C2-4D5A-9001-23935F9D4747}">
  <a:tblStyle styleId="{C54C9111-60C2-4D5A-9001-23935F9D47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559A69-E68B-49A7-A958-843418CE86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36" autoAdjust="0"/>
  </p:normalViewPr>
  <p:slideViewPr>
    <p:cSldViewPr snapToGrid="0">
      <p:cViewPr varScale="1">
        <p:scale>
          <a:sx n="142" d="100"/>
          <a:sy n="142" d="100"/>
        </p:scale>
        <p:origin x="7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136" units="cm"/>
          <inkml:channel name="Y" type="integer" max="15360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569.36633" units="1/cm"/>
          <inkml:channelProperty channel="Y" name="resolution" value="572.92053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3-13T06:03:58.1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13268 7248 140 0,'-5'1'3'0,"0"0"-8"0,-1 1 3 16,6-2 0-16,0 0 6 0,-4 1-2 0,-3 0 1 0,0 0 1 16,0 1-2-16,-2 0 1 0,-2 1-3 0,0 1 4 15,-2 0-2-15,-2 1 1 0,3 1-3 0,-3 2 0 0,-4 0-5 16,-1 3 7-16,0 1-6 0,-4 2 8 0,-2 1-4 15,0 3-6-15,-1 0-3 0,-2 0-7 0,-1 3 5 16,-1-1-5-16,-2 0 5 0,1-1 4 0,1-1 5 0,-3-1 2 16,1-2 0-16,0-2 0 0,-1-2 0 0,-2-1 0 15,1-2 0-15,-2-2 0 0,2-3 9 0,0-1 4 16,-2-3 1-16,1-1 6 0,-1-1-2 0,-1-3 2 16,2 0-2-16,-1-2 0 0,1-2 0 0,2-1 5 0,-1-2-8 15,2-2-1-15,-1 0-1 0,1-1 3 0,1-3-2 16,2-1 1-16,2-1-8 0,2 0-2 0,1-3-1 15,1 0 3-15,3 0-3 0,0-2-1 0,2 0 1 0,4-1-2 16,0 1 5-16,2 0-5 0,2-1 1 0,2 1 1 16,1 1-2-16,4 0 1 0,0 0-3 0,3 1 0 15,3 2-5-15,2 1 7 0,2-2-2 0,3 3 3 0,3-1-3 16,3 1 0-16,3 0 0 0,3 1 0 0,3 0 0 16,4 1 0-16,2 1-5 0,3 0 3 0,2 1 4 15,3 1 0-15,1 0-4 0,1 4 4 0,-1 0-2 0,2 2 3 16,0 1-3-16,-1 2 0 0,-1 1 0 0,0 2-5 15,-1 2 3-15,-1 3 58 0,-1 1-81 0,-2 2 28 16,-2 2-30-16,0 1 27 0,-1 2 0 0,-3 1 0 0,-1 2 0 16,-2 2 0-16,-3 1 0 0,-1 1 4 0,-2 1-6 15,-2 2 6-15,-2-1-4 0,0 2 3 0,-3 0-3 16,0 1 4-16,-3 2-2 0,-1-1 1 0,-1 1-3 16,-1 0 4-16,0 0-2 0,-2 1 1 0,0-1 1 0,-1 1-2 15,0-1-4-15,-2 2 4 0,1-1-2 0,-1-1 3 16,-1 1 1-16,0-1-6 0,0 1 2 0,-1-2 2 15,0 0 0-15,0-1 1 0,0-2 1 0,0 1-2 0,0-3 1 16,0-1 1-16,1 0-2 0,-1-2 5 0,0-1-5 16,1-1 1-16,0-2 1 0,0-1-2 0,0-1 5 15,1 1-5-15,-1-3 10 0,0-7-3 0,0 0-3 0,0 0 1 16,0 0-5-16,0 0 5 0,0 0-5 0,0 0 10 0,0 0-3 16,1 9 6-16,-1-9 1 0,0 0 2 0,0 0-4 15,0 0-8-15,0 0-3 0,0 0 1 0,0 0 3 0,0 0-7 16,0 0 0-16,0 0-2 0,0 0 2 0,0 0 0 0,0 0 0 15,0 0 0-15,0 0 0 0,0 0 0 0,0 0 0 16,0 0 0-16,2 7 0 0,0-1-5 0,0 2-2 0,0-1-29 16,0 3-27-16,-1 0-56 0,-1 3-43 0,-3 2 43 15,-5 1 60-15,-5-2 29 0</inkml:trace>
  <inkml:trace contextRef="#ctx0" brushRef="#br0" timeOffset="2254.46">11567 7697 0 0,'0'0'68'0,"4"6"-108"0,1-1 49 16,0-2 4-16,3-1-1 0,-1-1-1 0,5-2-2 15,-1-3-5-15,2 1 3 0,3-4-5 0,1 0 5 16,2-2-5-16,3 2 1 0,-1 4-3 0,3-2 0 0,1 3 4 15,1-2-2-15,3 0 1 0,1 0-8 0,3 2 3 16,2-1 0-16,1 0 6 0,4 1-6 0,2 0 2 0,0 0-2 16,2-1 2-16,2-1 4 0,1 2 16 0,3-1-31 15,1 2 13-15,0-1-15 0,3 0 13 0,0 0 2 16,0 0 0-16,0 0 1 0,1 0 1 0,1 0-2 0,-2 2 5 16,2-1 0-16,-2 1 2 0,-1 0 0 0,-1 0 0 15,-1 0-5-15,-2 1-1 0,-1-1 1 0,0 1-2 16,-2 1 1-16,-2 0-3 0,-3 1 0 0,-2-1 0 15,-2 2 0-15,-4-2 0 0,-1 1 0 0,-4 1 0 0,-2-1 0 16,-2-1-5-16,-5 2 3 0,-3 0-5 0,-3-1-9 16,-13-3 3-16,0 0-1 0,0 0-4 0,0 0-9 0,3 2-11 15,-5 0 18-15,-4-1 10 0,-5 0 5 0</inkml:trace>
  <inkml:trace contextRef="#ctx0" brushRef="#br0" timeOffset="3437.42">11967 7688 19 0,'-9'-1'9'0,"9"1"0"16,0 0 0-16,0 0 0 0,0 0-5 0,0 0 3 16,0 0-5-16,0 0 1 0,0 0-3 0,0 0 4 0,0 0-2 15,0 0 5-15,0 0-5 0,-1-2 5 0,4 0-5 0,2-1 5 16,5 2 0-16,1-1 2 0,5 0 0 0,2-1-5 16,4 0 3-16,4 1 0 0,3-1 2 0,3 0 4 15,3-1-6-15,-4 1 7 0,1 0-5 0,1 0 2 0,2 0 2 16,0 0 3-16,3 1-7 0,0-1-4 0,1 1-1 15,0-1-6-15,-1 0 6 0,1 1 1 0,1 1-5 16,-1-1 4-16,1 2-8 0,-1-1 4 0,-1 0-2 0,0 1 2 16,-1 0 0-16,-2 1 4 0,-1 0-2 0,0 0-4 15,-1 1 0-15,-2-1 0 0,-2 0 6 0,-1 0 3 16,-2 0-3-16,-1 0-1 0,0-1 6 0,-1 1-5 0,-4-1 1 16,1 0-1-16,-3 0-2 0,-1 0 5 0,-1 0-5 15,-2 0 10-15,0 0-8 0,-2 0 5 0,-1 0-2 16,-1 0-3-16,-1-1 3 0,-9 1 4 0,0 0 1 15,0 0-6-15,0 0 6 0,8 0-3 0,-8 0-3 0,0 0 1 16,0 0-5-16,0 0 5 0,0 0-5 0,0 0 1 0,0 0-3 16,0 0 0-16,0 0-5 0,0 0 7 0,0 0-2 0,0 0-2 15,0 0 0-15,0 0 4 0,0 0 0 0,0 0 1 16,0 0-3-16,0 0 0 0,0 0-5 0,0 0 3 0,0 0 4 16,0 0-4-16,0 0 6 0,0 0-4 0,0 0 3 0,0 0-8 15,0 0 7-15,0 0-2 0,0 0 3 0,0 0-8 16,0 0 7-16,0 0-2 0,0 0 3 0,0 0 1 0,0 0-6 15,0 0 2-15,0 0-2 0,0 0 2 0,0 0 4 0,0 0-2 16,0 0 1-16,0 0 1 0,0 0-2 0,0 0-4 0,0 0 4 16,0 0-2-16,0 0 3 0,0 0-3 0,0 0 0 15,0 0-5-15,0 0 7 0,0 0-2 0,0 0 3 0,0 0-3 16,0 0 0-16,0 0 0 0,0 0 0 0,0 0 0 0,0 0-18 16,0 0 22-16,0 0-2 0,0 0 7 0,0 0-6 0,0 0-3 15,0 0 0-15,0 0-5 0,0 0 7 0,0 0-6 16,0 0 8-16,0 0-4 0,0 0 3 0,0 0-8 0,0 0 7 15,0 0-6-15,0 0 8 0,0 0-4 0,0 0-2 0,0 0 4 16,0 0-2-16,0 0-2 0,0 0 4 0,0 0-2 0,0 0-2 16,0 0 4-16,0 0-2 0,0 0 3 0,0 0-3 0,0 0-5 15,0 0 7-15,0 0-2 0,0 0-2 0,0 0 4 16,0 0-6-16,0 0 4 0,0 0-2 0,0 0 6 0,0 0-6 16,0 0 6-16,0 0-4 0,0 0-2 0,0 0 4 0,0 0-2 15,0 0-2-15,0 0 4 0,0 0-6 0,0 0 8 16,0 0-8-16,0 0 8 0,0 0-8 0,0 0 4 0,0 0-2 15,0 0 2-15,0 0 4 0,0 0-2 0,0 0 1 0,0 0-8 16,0 0 3-16,0 0 4 0,0 0-4 0,0 0 2 0,0 0 2 16,0 0-4-16,0 0 2 0,0 0 2 0,0 0-4 0,0 0 6 15,0 0-4-15,0 0-2 0,0 0 0 0,0 0 0 16,0 0 2-16,0 0 0 0,0 0 4 0,0 0-2 0,0 0 1 16,0 0-8-16,0 0 3 0,0 0 4 0,0 0 0 0,0 0-4 15,0 0 4-15,0 0-2 0,0 0 3 0,0 0-3 16,0 0-5-16,0 0 7 0,0 0-6 0,0 0 8 0,0 0-8 15,0 0 8-15,0 0-8 0,0 0 4 0,0 0-2 0,0 0 2 16,0 0 0-16,0 0 0 0,0 0 4 0,0 0-6 0,0 0 6 16,0 0-4-16,0 0-2 0,0 0 4 0,0 0-6 15,0 0 8-15,0 0-8 0,0 0 8 0,0 0-8 0,0 0 8 16,0 0-4-16,0 0 3 0,0 0-8 0,0 0 7 0,0 0-6 16,0 0 8-16,0 0-8 0,0 0 4 0,0 0 2 15,0 0 0-15,0 0 1 0,0 0-3 0,0 0-5 0,0 0 3 16,0 0 0-16,0 0 6 0,0 0-2 0,0 0 1 0,0 0-8 15,0 0 3-15,0 0 0 0,0 0 2 0,0 0 0 0,0 0 0 16,0 0 0-16,0 0 4 0,0 0-6 0,0 0 6 0,0 0-4 16,0 0-2-16,0 0 0 0,0 0 4 0,0 0-4 15,0 0 2-15,0 0-2 0,0 0 6 0,0 0-6 0,0 0 2 16,0 0 2-16,0 0-4 0,0 0 2 0,0 0-7 0,0 0-4 16,0 0 0-16,0 0-5 0,0 0-9 0,0 0-2 15,0 0-11-15,0 0-7 0,0 0-11 0,0 0-10 0,0 0-4 16,0 0 35-16,1-5 17 0</inkml:trace>
  <inkml:trace contextRef="#ctx0" brushRef="#br0" timeOffset="14527.16">11724 13916 219 0,'-26'28'56'16,"0"-4"-24"-16,-2-3-21 0,-2 0-6 0,-2-5-5 0,1-3 0 16,-3-4 0-16,-1-2-5 0,-2-2 7 0,-3-2-2 15,0 1 3-15,-2-1-8 0,-1-2 7 0,-2 2-2 16,0-3 3-16,0-1-3 0,-1-2-5 0,-2-1 7 15,-1-3-2-15,-1-1 3 0,-1-2-152 0,-3 0 223 0,0 0-74 16,-1 0 75-16,-1-1-75 0,-3 0-5 0,-2 0 7 16,-3 1 3-16,-2 2-5 0,0 1 9 0,0-2-2 0,-1 0-1 15,-4 2 6-15,1 2-3 0,-1-2 2 0,-1 0 2 16,-1-3 3-16,2 1 2 0,-1-2-4 0,1 0-3 16,0-3 2-16,1 0 3 0,1-1-2 0,-1-3 1 15,2 2-3-15,2-4-1 0,0 0 2 0,2-2-1 16,-1-3-1-16,1 0-2 0,1-1 0 0,1-1 4 0,2-2-1 15,1-2-1-15,3 0-7 0,1-3-1 0,1-3-3 16,3-1 4-16,1-2-6 0,3 4 2 0,2-1 2 16,4-2-4-16,2 1 6 0,4-3-4 0,0 0 3 15,4 0-3-15,3 1 0 0,2-1 0 0,3-2 4 0,4 2-6 16,3 1 6-16,2-2-8 0,3 0 4 0,3 2-2 16,2-1 2-16,3 1 0 0,1 0 0 0,4 2 0 0,2-4 0 15,3 4-5-15,2-1 7 0,3-1-2 16,1 0 3-16,3 0-3 0,3 2 0 0,3-3 0 0,2 3 0 15,2-2 0-15,3 0 0 0,3 3 0 0,1 0 0 16,1-1 0-16,2 2 0 0,3 0 0 0,2 1 0 0,1 1 0 16,2 1 0-16,3 4 0 0,0-2-5 0,4 3 7 15,-1 1-2-15,3 0 3 0,1 3-3 0,2 1 0 16,1 3 0-16,2 2 0 0,1 1 0 0,-1 3 0 16,1 1 0-16,0 0 0 0,1 4 0 0,2-1 0 0,0 5 0 15,2 0-5-15,-2 2 7 0,1 0-2 0,0 2 3 16,1 1-3-16,2 1 0 0,0 2 0 0,1 1 0 15,-1 2 0-15,-1 0 0 0,3 1 0 0,-2 2 0 0,0 0 0 16,1 1 4-16,1 2-6 0,-1 1 2 0,0 1-2 16,-1 0 6-16,0 1-6 0,0 3 2 0,1 1-2 15,1-1 2-15,-1 3 0 0,-1-2 0 0,-2 3 0 0,1 1 0 16,-2-2 0-16,3 4 0 0,-3 0 0 0,2 1 0 16,-3 1 0-16,-1 0 0 0,-1 0 0 0,0 4-5 15,-2-1 7-15,-1 1-2 0,-2 1 3 0,-1 2-3 0,0-2 0 16,-2 3 0-16,-3-1-5 0,-3-1 7 0,-1 0-2 15,-3 0 3-15,-2 0-8 0,-2 0 7 0,-3 0-6 16,-2-1 8-16,-2-2-4 0,-2 2-2 0,-4 1 0 16,-2-3 4-16,-2 3 0 0,-3-2 14 0,-1 0-23 0,-2-2 7 15,-2 1-6-15,-3-1 1 0,0-1 7 0,-3 2-2 16,0-2 3-16,-4-1-3 0,0 0 0 0,-2-3 0 16,-1 3 4-16,-2-1-6 0,-1 1 2 0,-2-1-2 0,0-1 2 15,-2 1 4-15,-1 0-6 0,-1 0 6 0,-1 1-4 16,-3-1-2-16,1-1 0 0,-1-1 4 0,-2 1-4 15,0-1 2-15,0-1-2 0,-1 2 2 0,0-2 0 16,0 3 4-16,0-4-6 0,0 0 2 0,1-2 2 0,-1 0 0 16,1-3 1-16,1 1-3 0,1-2 0 0,0-2 0 15,-1 1 0-15,1-3 0 0,2 0-5 0,0-3 7 16,0 1-2-16,1-2 3 0,0-1-3 0,1 0 0 16,1-3 0-16,0 0 0 0,7-4 0 0,0 0 0 0,0 0 0 15,0 0 4-15,-8 4-6 0,8-4 6 0,0 0-8 0,-7 4 8 16,7-4-4-16,0 0 3 0,0 0-8 0,0 0 3 15,0 0 4-15,0 0 0 0,0 0-4 0,0 0 4 0,0 0-6 16,0 0 8-16,0 0-8 0,0 0 8 0,0 0-4 0,0 0 3 16,0 0-3-16,0 0-5 0,0 0 7 0,0 0-2 15,0 0 3-15,0 0-3 0,0 0 0 0,0 0 0 0,0 0 0 16,0 0-5-16,0 0 7 0,0 0-2 0,0 0-2 16,0 0 4-16,-7 2-2 0,7-2 3 0,0 0-3 0,0 0 0 15,0 0 0-15,0 0 0 0,0 0 0 0,0 0 0 0,0 0 0 16,0 0 0-16,0 0 0 0,0 0 0 0,0 0 0 15,0 0 0-15,0 0 0 0,0 0 0 0,0 0 0 0,0 0 0 16,0 0 0-16,0 0 0 0,0 0 0 0,0 0 0 0,0 0 0 16,0 0 0-16,0 0 0 0,0 0 0 0,0 0 0 0,0 0 0 15,0 0 0-15,0 0 0 0,0 0 0 0,0 0 4 16,0 0-6-16,0 0 2 0,0 0-7 0,0 0 9 0,0 0-2 16,0 0 3-16,0 0-3 0,0 0 0 0,0 0-5 0,0 0 7 15,0 0-74-15,0 0 111 0,0 0-39 0,0 0-113 16,0 0 187-16,0 0-33 0,0 0 13 0,0 0-54 0,0 0-20 15,0 0 24-15,0 0-6 0,0 0 2 0,0 0-2 0,0 0 2 16,0 0 0-16,0 0 0 0,0 0-5 0,0 0 7 0,0 0-74 16,0 0 111-16,0 0-39 0,0 0-108 0,0 0 180 15,0 0-32-15,0 0 12 0,0 0-57 0,0 0-13 0,0 0-58 16,0 0 116-16,0 0-40 0,0 0 34 0,0 0-32 0,0 0-6 16,0 0 8-16,0 0-4 0,0 0 3 0,0 0-3 15,0 0-5-15,0 0 7 0,0 0-2 0,0 0 3 0,0 0-3 16,0 0-59-16,0 0 88 0,0 0-29 0,0 0-114 15,0 0 186-15,0 0-27 0,0 0 4 0,0 0-49 0,0 0-22 16,0 0 22-16,0 0 0 0,0 0 0 0,0 0-5 0,0 0 7 16,0 0-6-16,0 0-19 0,0 0 37 0,0 0-12 0,0 0 12 15,0 0-14-15,0 0-5 0,0 0 3 0,0 0 0 16,0 0 6-16,0 0-60 0,0 0 87 0,0 0-31 0,0 0-110 16,0 0 175-16,0 0-62 0,0 0 66 0,0 0-66 0,0 0 1 15,0 0-92-15,0 0 131 0,0 0-45 0,0 0-126 16,0 0 213-16,0 0-13 0,0 0-54 0,0 0-2 0,0 0-52 15,0 0 52-15,0 0-16 0,0 0 0 0,0 0-5 16,0 0 7-16,0 0-2 0,0 0-51 0,0 0 78 0,0 0-27 16,0 0-108-16,0 0 171 0,0 0-25 0,0 0 11 0,0 0-46 15,0 0-21-15,0 0 18 0,0 0 0 0,0 0 0 0,0 0 0 16,0 0 0-16,0 0 0 0,0 0-41 0,0 0 61 16,0 0-20-16,0 0 21 0,0 0-21 0,0 0 0 0,0 0 0 15,0 0 0-15,0 0 0 0,0 0-86 0,0 0 129 0,0 0-43 16,0 0-128-16,0 0 213 0,0 0-89 0,0 0 46 15,0 0-19-15,0 0-16 0,0 0-131 0,0 0 196 0,0 0-79 16,0 0 54-16,0 0-33 0,0 0-12 0,0 0-114 0,0 0 175 16,0 0-68-16,0 0 70 0,0 0-65 0,0 0-2 0,0 0 0 15,0 0-5-15,-5 0-18 0,-3-1-24 0,1 0-34 16,-2-3 150-16,1 0-303 0,-1-2 78 0,-4-2 79 16,1-1 39-16</inkml:trace>
  <inkml:trace contextRef="#ctx0" brushRef="#br0" timeOffset="17889.84">6975 4606 86 0,'-5'4'14'0,"0"0"13"16,-2-2 4-16,1-2-1 0,0-2-17 0,1-1-4 0,-1-1-2 16,-1-1-3-16,7 5 3 0,0 0-5 0,-4-8 1 15,4 8-3-15,0 0 0 0,-3-8 0 0,3 8 0 0,0-10 4 16,4 4-6-16,1 2-3 0,3 1 5 0,1 0 0 16,2 1 7-16,4 0 0 0,1 0 2 0,4 0-5 15,3 1 3-15,3 1-5 0,2 1 5 0,1 1-9 0,3 0 6 16,3 0 1-16,2 0-1 0,2 0 3 0,1 0 0 15,1 0 2-15,2 0-9 0,1-1 4 0,0 0 5 16,2-1 7-16,-1-1-7 0,0 0 5 0,-1-1-5 0,0 0 2 16,0-1 2-16,-1 0-6 0,-1-1 7 0,0-1-14 15,0 1 6-15,-3-1-1 0,-2 1 4 0,0 1-5 16,-2-1 3-16,-2 0 0 0,-1 1-3 0,-2 1 3 0,-2-1-5 16,-3 0 1-16,0 1 1 0,-4 1 3 0,0 0 6 15,-3 0-6-15,-3 0 2 0,-2 1-7 0,-2-1 5 16,-11 1-5-16,0 0 1 0,0 0-3 0,0 0-5 0,0 0 7 15,10 0-2-15,-10 0 3 0,0 0-3 0,0 0-5 0,0 0 3 16,0 0 0-16,0 0-3 0,0 0-2 0,0 0-6 16,0 0-3-16,0 0-11 0,0 0-9 0,0 0-11 0,5 3-5 15,-1 1-15-15,-3 1-8 0,-1 0-19 0,0 2 57 16,0-7 19-16,0 0 9 0</inkml:trace>
  <inkml:trace contextRef="#ctx0" brushRef="#br0" timeOffset="19170.61">13532 5245 64 0,'0'0'7'16,"-2"10"-1"-16,2-2-6 0,4-1 3 0,3 0-8 0,3-2 7 16,3-2-2-16,4-1 3 0,2-2-3 0,3-2 0 15,3 0 9-15,4-1-9 0,3-1 6 0,0 3-1 16,2 0-1-16,1-1 3 0,3-1-5 0,0 1 5 0,3 0-5 15,-1 0 1-15,1-1-3 0,1 0 0 0,-1 1 0 16,1-1 4-16,-1 1-6 0,0 0 2 0,-3 0-2 16,1 1 2-16,-2 0 0 0,-3 1 4 0,-1 0-2 15,-2 1 5-15,-2 1 0 0,-2 0 2 0,-2 1 0 0,-2 0 4 16,-2 0-1-16,-2 0-1 0,-2 2-7 0,-1-1 3 16,-2 1 0-16,-1 0 2 0,-1 1-5 0,-1 0-1 15,-1 1 6-15,-2 2-5 0,1-1 1 0,-1 2-1 0,0 2-2 16,-1 1 1-16,-1 0-3 0,0 3 4 0,0 2-2 15,-1-1 5-15,1 2-5 0,-2 2 10 0,0 3-8 16,0 0 10-16,-1 2-1 0,0 2 5 0,0 2-4 0,-1 2 1 16,-1 3 1-16,1 0-2 0,0 2-8 0,-1 3 1 15,1 2-5-15,-1 2 5 0,2 3-5 0,-2 1 1 16,1 2-3-16,0 2 4 0,1 2-2 0,0 3-4 0,0 0 4 16,0 3 3-16,0 0-5 0,0 3 4 0,1 2-4 15,0 2-2-15,-1 1 4 0,0 2-2 0,0 2 3 16,0 0-3-16,1 3 4 0,-2 1-2 0,2 3 5 15,-1 0 4-15,1 3-4 0,-2 2-2 0,1 1 4 0,1 1 0 16,-2 4 6-16,0 2-3 0,0 2 8 0,-1 2-7 16,-1 4 5-16,0 0-2 0,0 2-2 0,0 2-8 15,-1 0 1-15,-1 3-9 0,0-1 6 0,0 3-4 0,-1-1 7 16,1 1-5-16,0 1 1 0,-1-2-3 0,0-1 4 16,0-1-6-16,0 0 2 0,0 0 2 0,1 0-4 15,-1 0 6-15,1 2-8 0,0-6 4 0,0-1 142 16,0-3-214-16,2-1 72 0,-1-2-72 0,1 0 76 0,0-3-6 15,0-2 2-15,0 0 2 0,1-4-4 0,-1-3 2 16,0 0-34-16,0-2 50 0,0-1-16 0,-1-2 20 16,0-1-18-16,0-2 1 0,-1 0-3 0,0-2 0 0,-1-4 0 15,0-3 0-15,0-2 4 0,1-4-2 0,-1-5 5 16,0-2-9-16,1-5 2 0,-1-3-2 0,1-4 2 16,2-2 0-16,-2-4 0 0,1-4 0 0,1-2 0 15,-2-2 0-15,2-2 0 0,-1 0 0 0,1-3 0 0,-1-1 0 16,1 0 0-16,0-2 0 0,-2 0 0 0,1 0 4 15,1-4-6-15,-2 1 2 0,1-1-2 0,0-1 2 16,-1-2 0-16,1-1 0 0,-1 0 0 0,0 1 0 0,1-3 0 16,-1-1 0-16,1 0 0 0,1-8 0 0,0 0 0 15,0 0 0-15,0 0 0 0,0 0 0 0,0 0 4 0,0 0-6 16,-2 7 2-16,2-7-2 0,0 0 2 0,0 0 0 0,-2 8 0 16,2-8 0-16,-3 6 0 0,1-1 0 0,-1 1 0 15,-1-1 0-15,0 1 0 0,-1 1 0 0,0-2 0 16,-2 2 0-16,0-1 0 0,-1-1 4 0,-2-1-2 15,0 2-4-15,-1-1 0 0,-1 1 4 0,-3-2-4 0,-1 3 2 16,-1-2-2-16,-2-2 2 0,-1 3 0 0,-4-1 27 16,-2 2-41-16,-3-2 14 0,-2 4-13 0,-3-2 13 0,-6 2 0 15,-3-2 0-15,-4 3 0 0,-4 1 4 16,-4 0-6-16,-4 1 2 0,-5 1-2 0,-4-1 2 0,-4-1 0 16,-5-2-41-16,-3 0-56 0,-3-5-101 0,-4-4 42 15,-5-5 78-15,-2-5 39 0</inkml:trace>
  <inkml:trace contextRef="#ctx0" brushRef="#br0" timeOffset="29126.02">11730 7411 19 0,'-28'-21'9'0,"1"2"0"0,-1-2 0 16,1 0 4-16,1-1-6 0,0 0 2 0,3-1-2 15,0 0 2-15,4-2 0 0,0 1 0 0,1 0-5 16,3 0 3-16,2 0-5 0,2-1 1 0,3-1-3 0,1 0 0 15,2 1 0-15,3-1 0 0,2 1 0 0,2 1 0 16,2 0 0-16,4 0-5 0,1-1 7 0,4 2-2 16,2 1 3-16,5 0-3 0,1 0 0 0,4 2-5 0,4-1 7 15,4 3-6-15,3 0 8 0,3 1-4 0,2 2-2 16,2 2 4-16,2 0-2 0,3 3-2 0,1 1 4 16,-2 0-2-16,4 3 3 0,0 2-8 0,0 1 7 0,-1 1-2 15,-1 2-2-15,1 1 0 0,-1 2 4 0,0 2-4 16,-2 1 6-16,2 1-8 0,-3 1 8 0,-1 3-4 15,0 1 3-15,-1 1-3 0,-1 0 0 0,-1 1-5 0,0 2 7 16,-1 3-2-16,-2-1-2 0,0 0 0 0,-2 1 4 16,-1 1-4-16,0 1 2 0,-2-2-2 0,-2 3 2 15,-1-1 4-15,-1 0-2 0,-2 2 5 0,0 0-9 0,-4-1 6 16,-1 2-4-16,-3-2 3 0,-2 2 1 0,-2 0 3 16,-3 1-3-16,-2 1 3 0,-3 0-9 0,-2 1 6 15,-2 0-4-15,-2 0 3 0,-3 1-3 0,-3 1 0 0,-2 1 0 16,-1-1-5-16,-3-1 3 0,-3 0 4 0,-1-1 0 15,-3 0-4-15,0 0 4 0,-4-1-2 0,-1 0 3 16,-5 1-8-16,0-4 3 0,-2 0 4 0,-2-1-4 16,-1-1 2-16,-2 0-2 0,-1 0 6 0,0-3-6 0,-2-1 2 15,-1-2-2-15,-1-1 6 0,0-2-2 0,0-1 5 16,0-1 0-16,1-1 6 0,1-2 3 0,-1-1-2 0,2-2 1 16,-1-1 1-16,2-2 2 0,-1-1-4 0,1-1 1 15,1-2-3-15,1 0 3 0,1-3-3 0,0-1-1 16,1-2 2-16,1 0-10 0,0-2-163 0,0 0 243 15,0-2-81-15,1 0 82 0,0-2-84 0,2 1 4 0,-2-1-2 16,2 0-4-16,1-1 0 0,0-1 0 0,2 0 2 16,-1-1 0-16,3 0 4 0,0-2-6 0,3 0 2 15,1-1-2-15,2 0 2 0,0-1 126 0,3-1-185 0,3 0 61 16,1-1-67-16,4-2 67 0,1 1-2 0,3 0 3 16,2-1-3-16,4 0-5 0,2-1 3 0,2 1 0 15,4 0 2-15,1-2 0 0,3 1 4 0,3 0-6 16,2 1 6-16,3-1-4 0,3 2 3 0,2 0-8 0,2 0 3 15,2 2 0-15,3 0 2 0,4 1 4 0,0 1-6 16,2 3 2-16,2-1-2 0,2 3 2 0,1 1 0 0,1 2 0 16,2 1 0-16,0 2 0 0,0 2 0 0,-2 1 4 15,1 3-6-15,-1 1 6 0,-1 2-4 0,-1 2-2 16,0 3 0-16,0 1 4 0,-3 3-4 0,-2 0 6 16,-2 2-8-16,0 1 8 0,-3 2-8 0,-1 2 4 0,-1 0 2 15,-1 2 0-15,-1 1 1 0,-4 0-3 0,-2 1-5 16,-2 1 7-16,-3 0-2 0,-1 1-2 0,-2 1 4 15,-2 0-2-15,-3 1 3 0,-2 0-3 0,-3 2-5 0,0 0 7 16,-4 1 3-16,0 1-5 0,-3 1-5 0,-2 1 1 16,-2 1 2-16,-2 0 2 0,-1 1 4 0,-4-1-2 15,-1 2 1-15,-2 0-3 0,-4-2-5 0,-1 1 3 0,-4 0 4 16,0-1 0-16,-4 0 1 0,-2-1-3 0,-2-1-5 16,-3 0 3-16,-2-1 0 0,-1-3 6 0,-1 0-6 15,-2-2 6-15,-1 1-4 0,-2-4-2 0,0 0 4 16,-3-2-6-16,0-2 8 0,-3-1-8 0,1-3 4 0,0-2 2 15,-1-1 0-15,-1-1-4 0,1-2 4 0,-1-4-2 16,-1-1 3-16,0-1-3 0,1-1 0 0,-1-2 0 16,2-2 4-16,-1 0-2 0,0-2 5 0,1-1-5 0,1 0 1 15,-2-3 96-15,1 0-144 0,2-3 51 0,0 2-46 16,1-2 44-16,2-2-1 0,1 0 6 0,2 0-9 16,1-3 2-16,2 1 0 0,3-3 0 0,2-1 1 0,4 1-8 15,1-3 7-15,4 1-2 0,3-1-2 0,2-2 4 16,4 0-2-16,3 0-2 0,3-1 4 0,2-1-6 15,4 0 4-15,3 0 2 0,2-1-4 0,5-1 2 16,2 2-2-16,3-3 6 0,4 0-6 0,4 1 2 0,2 0-2 16,4 0 2-16,4 2 0 0,1-1 0 0,4 1 4 15,4 0-2-15,1 0-4 0,3 3 4 0,3 0-6 16,1 2 4-16,1 3-2 0,3 0 2 0,0 3 0 0,1 1 0 16,0 2 0-16,0 2 4 0,0 3-6 0,0 1 2 15,1 4 2-15,-2 2-4 0,0 3 2 0,-1 1-2 16,-2 3 6-16,0 1-6 0,-2 3 2 0,0 1-2 0,-3 2 2 15,2 1 0-15,-4 3 4 0,-2 0-6 0,-1 3 2 16,-3-1-2-16,-1 2 2 0,-3 1 0 0,-3 2 0 16,-1 0 4-16,-2 1-2 0,-3 2-4 0,-3 1 0 0,-2 0 0 15,-2 2 2-15,-4 0 0 0,-1 2 0 0,-3 1 4 16,-3 0-6-16,-2 2 2 0,-2 1-2 0,-4 0 2 16,-2 1 4-16,-1 1-2 0,-3-1-4 0,-2 1 0 15,-3 1 0-15,-2-1 2 0,-2 0 0 0,-4 0 0 0,-1 1 4 16,-1-3-2-16,-4 0 1 0,0 1-3 0,-2-3 0 15,-2 1 0-15,-1 0 0 0,-2-4 0 0,-3 0 0 16,1-2-5-16,-3-2 7 0,-1-1-2 0,1 0 3 0,-2-4-8 16,0 0 7-16,-1-4-2 0,1-1 3 0,-1-2-3 15,0-2 0-15,0-3 0 0,-1 0 0 0,0-4 0 16,0-3 0-16,0-1-5 0,-1-3 7 0,0-1-2 16,0-4 3-16,0 0-3 0,-1-3-5 0,-2-1 3 0,1-1 0 15,0-2 11-15,0 0-5 0,1-3 5 0,1 0-2 16,1-2-3-16,2-1 3 0,0 0-9 0,3-2 2 15,2-1 2-15,3-1-4 0,2 0 6 0,4-2-4 0,3 0 3 16,1-1-3-16,5 0 0 0,3 0 0 0,2-3 0 16,2 0 0-16,5 0-5 0,1-1 7 0,4-1-2 15,3 0-2-15,3-1 4 0,2 2-2 0,4-2 3 0,3 1-3 16,3-1 0-16,3 1 0 0,2 1-5 0,6 0 7 16,1 0-2-16,3 1-2 0,4 0 0 0,2 2 0 15,4 0 2-15,1 2 0 0,2 1-5 0,2 1 3 0,3 1-5 16,-1 2 5-16,3 2 4 0,0 2-4 0,1 2 6 15,-1 2-8-15,0 2 8 0,-2 1-4 0,0 3 3 16,-1 2-3-16,-1 3 0 0,-1 1-5 0,-2 2 7 0,-1 2-6 16,-3 1 8-16,-2 3-4 0,0 0 3 0,-3 4-3 15,-1 0-5-15,-1 1 3 0,-4 1 0 0,0 2 6 16,-1 0 3-16,-3 2-7 0,-1 0 4 0,-3 1-4 0,0 0 7 16,-2 1 0-16,-2 0 2 0,-1 0-9 0,-2 1 4 15,-1 0 1-15,-2 1-1 0,0 0-1 0,-3 1-3 16,-1 0 4-16,-1 0-2 0,-2-1 1 0,-2 1-8 0,0 1 3 15,-2-1 4-15,-1 0 5 0,-1 0-3 0,-1-1-1 16,-1-1 1-16,1 1-2 0,-3-2 1 0,0 1-3 16,1-1 0-16,-2 0 0 0,0-1 0 0,1 0 0 15,-2-1 0-15,2 0 4 0,-2 0-6 0,1 0 6 16,1-1-8-16,-2 0 4 0,2-1-2 0,-1-1 6 0,0 1-6 16,1-2 2-16,0 1-2 0,0-1 2 0,1-1 0 15,0-1 4-15,-1 0-6 0,2 1 6 0,-1-3-8 16,1 0 4-16,-1 0-2 0,4-8 2 0,0 0 0 0,0 0 0 15,0 0 0-15,0 0 0 0,0 0 0 0,0 0 0 0,0 0 0 16,0 0 0-16,0 0 0 0,0 0-14 0,0 0-6 16,0 0-25-16,0 0-14 0,0 0-15 0,0 0-9 0,0 0-23 15,0 0 41-15,0 0 33 0,0 0 16 0</inkml:trace>
  <inkml:trace contextRef="#ctx0" brushRef="#br0" timeOffset="31607.11">17577 9824 62 0,'-19'0'31'0,"0"-1"-2"0,1-1 3 0,-2-2-7 15,0 1-3-15,0-1 1 0,-3-2-3 0,0 0-4 16,-1-1-5-16,-1 0-7 0,0 0 8 0,-1 0-3 0,-2-1-3 15,-2 2 1-15,-1-1-5 0,-3 0 5 0,-2 0-5 16,-1 0 1-16,-1 0 1 0,-2 1-6 0,-2-1 6 16,0 1-4-16,-2-2 3 0,-1 1-3 0,1-1 0 0,-2-1 4 15,-1-2-2-15,3 1 1 0,-1-1 1 0,-1-2-2 16,0-1 1-16,-1-1 1 0,2-1-2 0,0 0 5 16,1-3 0-16,1 0-3 0,1-2-1 0,2-1 6 15,1 0-5-15,3-1 1 0,-1-2-1 0,6 0-2 0,1-2 5 16,3-1 0-16,3 0-3 0,4-2 3 0,2 0-9 15,4-3 6-15,2 2-4 0,5-1 7 0,4 0-9 16,3-1 6-16,3 0-8 0,4 0 4 0,5 0-2 0,2 1 2 16,4 0 0-16,3 2 4 0,4 0-6 0,2 0 6 15,2 2-4-15,4 2-2 0,4 1 4 0,1 1-6 16,1 2 8-16,3 2-8 0,2 0 8 0,0 4-8 0,1 1 4 16,1 2-2-16,3 3 2 0,-1 1 0 0,1 2 0 15,0 2 0-15,1 3 0 0,-2 1 0 0,1 3 0 16,0 2 0-16,-2 1 0 0,0 3 0 0,1 2 0 15,-4 1 0-15,1 2 0 0,-2 3 0 0,-1 1 0 0,-1 2 0 16,-2 2 0-16,-1 0 0 0,-3 3 0 0,-1 0 0 16,-3 1 0-16,0 2 0 0,-5 1 0 0,-1 1 4 15,-3 0-2-15,-1 2-4 0,-4 2 4 0,-2-1 3 0,0 1 4 16,-4-1-5-16,-2 3 3 0,-2-2 4 0,-2 2 1 16,-1-2-6-16,0 2 1 0,-4 1 0 0,0-3 2 15,-3 1-5-15,1-1 3 0,-4 1-5 0,2-2 1 0,-3 1-8 16,2-2 7-16,-3 0-2 0,0-1 3 0,-2-2-3 15,2 0-5-15,-1-3 7 0,1 0-2 0,0-3 3 16,-2 0-3-16,3-3 0 0,-2 0-5 0,2-2 7 16,0-2-2-16,2-2 3 0,-2-1-3 0,2-1 0 0,-1-3 0 15,0 0 4-15,6-8-2 0,0 0 5 0,0 0 0 0,0 0 2 16,0 0 4-16,0 0-1 0,0 0 3 0,0 0-8 16,0 0 2-16,0 0-11 0,0 0 6 0,0 0-4 0,0 0 3 15,0 0-3-15,0 0 0 0,0 0 0 0,0 0 4 0,0 0-6 16,0 0 2-16,0 0-2 0,0 0 6 0,0 0-2 15,0 0 1-15,0 0-3 0,0 0 0 0,0 0 0 0,0 0 4 16,0 0-6-16,0 0 6 0,0 0-4 0,0 0 3 0,0 0-3 16,0 0 4-16,0 0-6 0,0 0 6 0,0 0-8 0,0 0 4 15,0 0-2-15,0 0 2 0,0 0 0 0,0 0 0 16,0 0 4-16,0 0-6 0,0 0 2 0,0 0-2 0,0 0 6 16,0 0-6-16,0 0 2 0,0 0-2 0,0 0 6 0,0 0-146 15,0 0 212-15,0 0-72 0,0 0 72 0,0 0-70 16,0 0 4-16,0 0-2 0,0 0 1 0,0 0-8 0,0 0 3 15,0 0 4-15,0 0-4 0,0 0 2 0,0 0-2 0,0 0 2 16,0 0 0-16,0 0 0 0,0 0 0 0,0 0 0 0,0 0 0 16,0 0 4-16,0 0-6 0,0 0 2 0,0 0-2 0,0 0 2 15,0 0 0-15,0 0 0 0,0 0 4 0,0 0-6 16,0 0 2-16,0 0-2 0,0 0 2 0,0 0 0 0,0 0 4 16,0 0-6-16,0 0 6 0,0 0-8 0,0 0-1 0,0 0 5 15,0 0-4-15,0 0 4 0,0 0-2 0,0 0 2 16,0 0-5-16,0 0-11 0,-5 5-6 0,5-5-19 0,-6 4-1 15,-2-2-6-15,2-2-1 0,-2 0-7 0,-1-2-5 16,-1 0-7-16,-1 0 3 0,1-2 0 0,-1 1 19 0,0-1 23 16,-1-1 12-16</inkml:trace>
  <inkml:trace contextRef="#ctx0" brushRef="#br0" timeOffset="32598.48">21321 10157 0 0,'-29'13'77'0,"0"-3"-43"15,0-2-14-15,-2 0 3 0,0-4-1 0,1 0 1 16,-2-1-3-16,-2 0-2 0,0-2 5 0,-5 1-3 16,1-2 0-16,0 0-2 0,-1-2-4 0,1 1-3 15,-2-3-2-15,-1-3 0 0,1 1 0 0,-2-3 0 0,-3-3 0 16,3 0 0-16,-1-3-5 0,-2 0-1 0,1-3 1 15,-1-2-2-15,-1 0 1 0,-1-2 6 0,2-2-5 16,-2 0 5-16,0-1-2 0,-1-1 2 0,1-2 4 0,3 0 3 16,0-1 2-16,-1-1 0 0,3 0-4 0,-1-3 1 15,5 2 1-15,2-3-2 0,1 1-8 0,2-3 1 0,5 0-5 16,2 0 1-16,2-1-3 0,5-2 4 0,1 0-2 16,5 1 1-16,2-1-8 0,3-1 7 0,3 0-2 15,4 0-2-15,3-1 4 0,2 1-2 0,4 0-2 16,4 1 0-16,0 1 4 0,5 0 0 0,2 2 1 0,3-1-3 15,2 2 0-15,3 3 0 0,3 0-5 0,3 2 7 16,2 1-2-16,3 3-2 0,3 1 4 0,2 2-2 16,3 2 3-16,4 1-8 0,1 3 7 0,6 3-2 15,0 3 3-15,2 1-3 0,1 3 0 0,3 2 0 0,2 3 0 16,0 3 0-16,0 3 0 0,0 1-5 0,-3 3 7 16,-1 2-6-16,-3 1 8 0,0 2-8 0,-4 2 8 15,0 3-4-15,-5 1-2 0,-2 1 0 0,-3 1 0 16,-4 1 2-16,1 2 0 0,-6-1 0 0,-3 3 0 0,-2 0 0 15,-2 2 0-15,-2-1 0 0,-2 2 0 0,-5 0-5 0,-1 0 7 16,-2 0-2-16,-5 1-2 0,0 1 0 0,-3-1 0 16,-1 1 6-16,-2 0-6 0,-2-2 2 0,-2 4 2 15,-1-3 0-15,-3 0-4 0,2 1 4 0,-3-1-6 0,-1 1 4 16,-1-2-2-16,-2 0 6 0,-1-1-2 16,-1 1 1-16,1-3-3 0,-3 0 0 0,-1-1 4 0,1-2-2 15,-1 0 1-15,-2-3-3 0,1 1 0 0,1-3 4 16,-1-1-6-16,1 0 2 0,-1-2 7 0,2-1-7 0,-1-1 2 15,2-2-4-15,0 1 2 0,1-3 0 0,0 0 0 16,1-1 0-16,1-1 0 0,2-1 0 0,6-6 0 16,0 0 4-16,0 0-2 0,0 0 5 0,0 0-5 0,0 0 1 15,0 0-3-15,0 0 0 0,0 0 4 0,0 0-6 0,0 0 2 16,0 0-2-16,0 0 2 0,0 0 0 0,0 0 0 16,0 0 0-16,0 0 0 0,0 0 0 0,0 0 0 0,0 0 0 15,0 0 0-15,0 0 0 0,0 0 0 0,0 0-14 0,0 0-2 16,0 0-8-16,0 0-10 0,0 0-7 0,0 0-4 0,-6-1-9 15,4-1-9-15,0-2-6 0,2 1-3 0,0-4-5 16,3 0 17-16,2-2 30 0,2 0 15 0</inkml:trace>
  <inkml:trace contextRef="#ctx0" brushRef="#br0" timeOffset="33486.26">24035 9908 0 0,'-4'13'66'0,"-3"-3"-34"0,-1 1-3 0,0-4-4 0,0 0-1 16,-2-3-6-16,1 2 0 0,-2-1 3 0,-2 0 3 15,-3 0-10-15,-1 0 2 0,-3 1-3 0,-1-2 5 16,-4-2 5-16,2-1-8 0,-4-1-1 0,-3-1-5 0,-1 0 9 15,-1-3-5-15,-3-3 1 0,-4 0 4 0,-1-2-9 16,0-3 7-16,-4-2-3 0,1-2 5 0,-3-1-4 16,-1-1 6-16,-2-2-7 0,2-2 5 0,-3-1-2 15,1-2-7-15,2-1 0 0,2-1-2 0,-1-1-7 16,0-2 4-16,3 1-4 0,3-4 3 0,-1 1-3 0,3-1 0 16,3-1 0-16,1-3 0 0,3 2 0 0,1-2 0 15,3 0 0-15,1-3-5 0,2 1 7 0,4 0-2 0,2-3 3 16,4 2-3-16,1 0 0 0,3 0 0 0,3-1 0 15,2 1 0-15,3-1 0 0,6 1 0 0,2 1 0 16,4 1 0-16,4 1 0 0,3 2 0 0,5 0 4 0,5 5-6 16,4 0 2-16,6 1-2 0,3 4-3 0,5 2 12 15,5 2-9-15,4 4 4 0,3 2-4 0,2 3 2 16,3 3 0-16,-2 3 0 0,4 3-5 0,-1 2 7 16,1 3-2-16,-1 3 3 0,-1 1-3 0,-1 4-5 0,-3 2 3 15,-4 3 4-15,-1 1-4 0,0 4 6 0,-5 0-4 16,0 3 3-16,-2 2-8 0,-4 2 7 0,-1 1-123 15,-3 3 184-15,-2 1-68 0,-3 0 68 0,-1 2-58 0,-3 0-5 16,-2 2 0-16,-2 2-7 0,-2-1 9 0,-3 0-2 16,0 0-2-16,-4 0 4 0,-1 2-2 0,-4-3 3 15,0 0-3-15,-3 0 0 0,-2-2 0 0,-2-1 4 16,-1 0-2-16,-1-2 5 0,-2-2-9 0,-2 1 2 0,-1-2 2 16,-1 0 0-16,-1-2-4 0,0-1 0 0,-1-1 4 15,-1-1 0-15,0-1 1 0,0-1-8 0,0 0 7 16,-1-2-2-16,1 0 3 0,0-2-3 0,1-1 0 0,-1-1 0 15,0-1 0-15,1-1 0 0,0 0-5 0,1-2 7 16,-1-2-2-16,1 0 7 0,-1 0-9 0,2-2 2 16,4-7-2-16,-5 7 6 0,5-7-2 0,-4 6 1 0,4-6-3 15,0 0 4-15,0 0-2 0,0 0 1 0,0 0-3 0,0 0 4 16,0 0-6-16,0 0 6 0,0 0-8 0,0 0 8 16,0 0-4-16,0 0 3 0,0 0-3 0,0 0 0 0,0 0 4 15,0 0-2-15,0 0-4 0,0 0 0 0,0 0 0 16,0 0 2-16,0 0 0 0,0 0-5 0,0 0 3 0,0 0 0 15,0 0-3-15,0 0-2 0,0 0 3 0,-5 6-3 0,0-1-13 16,0 1-32-16,-3 0-31 0,0-1-41 0,-3 1-54 16,-3-3 94-16,-3-3 42 0,-5-4 21 0</inkml:trace>
  <inkml:trace contextRef="#ctx0" brushRef="#br0" timeOffset="34177.44">17749 9704 80 0,'0'0'38'0,"-7"4"-13"0,7-4-3 16,0 0 1-16,0 0-3 0,0 0-4 0,0 0-5 16,0 0-7-16,0 0 3 0,0 0-5 0,0 0 5 0,0 0-9 15,0 0 2-15,0 0-2 0,0 0 2 0,0 0 0 0,0 0 0 16,0 0 0-16,0 0 0 0,0 0-9 0,0 0 0 0,-5 3-12 16,5-3-1-16,0 0-5 0,0 0 0 0,0 0-5 15,0 0-6-15,0 0 5 0,0 0 16 0,0 0 9 0</inkml:trace>
  <inkml:trace contextRef="#ctx0" brushRef="#br0" timeOffset="34904.53">22466 9443 50 0,'15'15'7'0,"-5"-3"7"0,0-2-14 16,-10-10-3-16,0 0 3 0,0 0-13 0,0 0-15 0,0 0 14 16,0 0 7-16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48838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56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623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6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542411" y="2664260"/>
            <a:ext cx="7498800" cy="7354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ea typeface="문체부 제목 돋음체" panose="020B0609000101010101" pitchFamily="49" charset="-127"/>
              </a:rPr>
              <a:t>게임 설계를 위한 데이터 분석</a:t>
            </a:r>
            <a:endParaRPr sz="4000" dirty="0">
              <a:ea typeface="문체부 제목 돋음체" panose="020B0609000101010101" pitchFamily="49" charset="-127"/>
            </a:endParaRPr>
          </a:p>
        </p:txBody>
      </p:sp>
      <p:sp>
        <p:nvSpPr>
          <p:cNvPr id="3" name="Google Shape;61;p13"/>
          <p:cNvSpPr txBox="1">
            <a:spLocks/>
          </p:cNvSpPr>
          <p:nvPr/>
        </p:nvSpPr>
        <p:spPr>
          <a:xfrm>
            <a:off x="7742797" y="4782510"/>
            <a:ext cx="1286272" cy="282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ko-KR" sz="1200" dirty="0">
                <a:ea typeface="문체부 제목 돋음체" panose="020B0609000101010101" pitchFamily="49" charset="-127"/>
              </a:rPr>
              <a:t>AI 18</a:t>
            </a:r>
            <a:r>
              <a:rPr lang="ko-KR" altLang="en-US" sz="1200" dirty="0">
                <a:ea typeface="문체부 제목 돋음체" panose="020B0609000101010101" pitchFamily="49" charset="-127"/>
              </a:rPr>
              <a:t>기 이용훈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Year </a:t>
            </a:r>
            <a:r>
              <a:rPr lang="en-US" altLang="ko-KR" sz="1800" b="1" dirty="0"/>
              <a:t>Analyze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</a:p>
        </p:txBody>
      </p:sp>
      <p:sp>
        <p:nvSpPr>
          <p:cNvPr id="6" name="Google Shape;66;p14"/>
          <p:cNvSpPr txBox="1">
            <a:spLocks noGrp="1"/>
          </p:cNvSpPr>
          <p:nvPr>
            <p:ph type="body" idx="2"/>
          </p:nvPr>
        </p:nvSpPr>
        <p:spPr>
          <a:xfrm>
            <a:off x="2462199" y="177754"/>
            <a:ext cx="3955225" cy="480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/>
              <a:t>Year Analyze</a:t>
            </a:r>
            <a:endParaRPr sz="3600" dirty="0">
              <a:ea typeface="문체부 제목 돋음체" panose="020B0609000101010101" pitchFamily="49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ea typeface="문체부 제목 돋음체" panose="020B0609000101010101" pitchFamily="49" charset="-127"/>
            </a:endParaRPr>
          </a:p>
        </p:txBody>
      </p:sp>
      <p:sp>
        <p:nvSpPr>
          <p:cNvPr id="10" name="Google Shape;66;p14"/>
          <p:cNvSpPr txBox="1">
            <a:spLocks noGrp="1"/>
          </p:cNvSpPr>
          <p:nvPr>
            <p:ph type="body" idx="2"/>
          </p:nvPr>
        </p:nvSpPr>
        <p:spPr>
          <a:xfrm>
            <a:off x="2462200" y="1052200"/>
            <a:ext cx="3380460" cy="480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2) </a:t>
            </a:r>
            <a:r>
              <a:rPr lang="ko-KR" altLang="en-US" sz="1800" b="1" dirty="0">
                <a:ea typeface="문체부 제목 돋음체" panose="020B0609000101010101"/>
              </a:rPr>
              <a:t>연도별 최다 출고 장르 </a:t>
            </a:r>
            <a:r>
              <a:rPr lang="en-US" altLang="ko-KR" sz="1800" b="1" dirty="0"/>
              <a:t>TOP5</a:t>
            </a:r>
            <a:endParaRPr sz="1800" dirty="0">
              <a:ea typeface="문체부 제목 돋음체" panose="020B0609000101010101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55427B-6772-A99C-62A1-83FAE6F2A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692" y="1926647"/>
            <a:ext cx="2123810" cy="12761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6699673-D10E-752F-DBE2-94B58196C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75" y="1950396"/>
            <a:ext cx="1980952" cy="12761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25A00C0-3E37-1955-7326-0B70A9A36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808" y="1952603"/>
            <a:ext cx="1923810" cy="1209524"/>
          </a:xfrm>
          <a:prstGeom prst="rect">
            <a:avLst/>
          </a:prstGeom>
        </p:spPr>
      </p:pic>
      <p:sp>
        <p:nvSpPr>
          <p:cNvPr id="15" name="Google Shape;66;p14">
            <a:extLst>
              <a:ext uri="{FF2B5EF4-FFF2-40B4-BE49-F238E27FC236}">
                <a16:creationId xmlns:a16="http://schemas.microsoft.com/office/drawing/2014/main" id="{FAF9C8B3-393E-5495-1DD6-34BFF7DBF10C}"/>
              </a:ext>
            </a:extLst>
          </p:cNvPr>
          <p:cNvSpPr txBox="1">
            <a:spLocks/>
          </p:cNvSpPr>
          <p:nvPr/>
        </p:nvSpPr>
        <p:spPr>
          <a:xfrm>
            <a:off x="2801535" y="3024708"/>
            <a:ext cx="1219150" cy="403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▸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altLang="ko-KR" sz="1500" b="1" dirty="0"/>
              <a:t>1990</a:t>
            </a:r>
            <a:r>
              <a:rPr lang="ko-KR" altLang="en-US" sz="1500" b="1" dirty="0">
                <a:ea typeface="문체부 제목 돋음체" panose="020B0609000101010101"/>
              </a:rPr>
              <a:t>이전</a:t>
            </a:r>
            <a:endParaRPr lang="ko-KR" altLang="en-US" sz="1500" dirty="0">
              <a:ea typeface="문체부 제목 돋음체" panose="020B0609000101010101"/>
            </a:endParaRPr>
          </a:p>
        </p:txBody>
      </p:sp>
      <p:sp>
        <p:nvSpPr>
          <p:cNvPr id="16" name="Google Shape;66;p14">
            <a:extLst>
              <a:ext uri="{FF2B5EF4-FFF2-40B4-BE49-F238E27FC236}">
                <a16:creationId xmlns:a16="http://schemas.microsoft.com/office/drawing/2014/main" id="{3AD6918A-0E5A-8C26-179C-E1929FC0B9BE}"/>
              </a:ext>
            </a:extLst>
          </p:cNvPr>
          <p:cNvSpPr txBox="1">
            <a:spLocks/>
          </p:cNvSpPr>
          <p:nvPr/>
        </p:nvSpPr>
        <p:spPr>
          <a:xfrm>
            <a:off x="4665962" y="3036584"/>
            <a:ext cx="1525831" cy="403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▸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altLang="ko-KR" sz="1500" b="1" dirty="0"/>
              <a:t>1990~ 2000</a:t>
            </a:r>
            <a:endParaRPr lang="ko-KR" altLang="en-US" sz="1500" dirty="0">
              <a:ea typeface="문체부 제목 돋음체" panose="020B0609000101010101"/>
            </a:endParaRPr>
          </a:p>
        </p:txBody>
      </p:sp>
      <p:sp>
        <p:nvSpPr>
          <p:cNvPr id="18" name="Google Shape;66;p14">
            <a:extLst>
              <a:ext uri="{FF2B5EF4-FFF2-40B4-BE49-F238E27FC236}">
                <a16:creationId xmlns:a16="http://schemas.microsoft.com/office/drawing/2014/main" id="{F7B388E2-D82C-8CB3-5988-CCFC8370981C}"/>
              </a:ext>
            </a:extLst>
          </p:cNvPr>
          <p:cNvSpPr txBox="1">
            <a:spLocks/>
          </p:cNvSpPr>
          <p:nvPr/>
        </p:nvSpPr>
        <p:spPr>
          <a:xfrm>
            <a:off x="7203432" y="3047430"/>
            <a:ext cx="1525831" cy="403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▸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altLang="ko-KR" sz="1500" b="1" dirty="0"/>
              <a:t>2000 </a:t>
            </a:r>
            <a:r>
              <a:rPr lang="ko-KR" altLang="en-US" sz="1500" b="1" dirty="0">
                <a:ea typeface="문체부 제목 돋음체" panose="020B0609000101010101"/>
              </a:rPr>
              <a:t>이후</a:t>
            </a:r>
            <a:endParaRPr lang="ko-KR" altLang="en-US" sz="1500" dirty="0">
              <a:ea typeface="문체부 제목 돋음체" panose="020B0609000101010101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B7827B-15C1-4BC4-74B8-CEE84404F69B}"/>
              </a:ext>
            </a:extLst>
          </p:cNvPr>
          <p:cNvSpPr/>
          <p:nvPr/>
        </p:nvSpPr>
        <p:spPr>
          <a:xfrm rot="20764398">
            <a:off x="1802522" y="2184815"/>
            <a:ext cx="276229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Platform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6D1175-8B8C-3DB0-F3D2-5748834C8A14}"/>
              </a:ext>
            </a:extLst>
          </p:cNvPr>
          <p:cNvSpPr/>
          <p:nvPr/>
        </p:nvSpPr>
        <p:spPr>
          <a:xfrm rot="20764398">
            <a:off x="4047728" y="1572703"/>
            <a:ext cx="276229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Platform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5FA6B4-82F6-A404-E43D-C7D728045082}"/>
              </a:ext>
            </a:extLst>
          </p:cNvPr>
          <p:cNvSpPr/>
          <p:nvPr/>
        </p:nvSpPr>
        <p:spPr>
          <a:xfrm rot="20764398">
            <a:off x="3856197" y="2148626"/>
            <a:ext cx="316168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Role-Playing</a:t>
            </a:r>
            <a:endParaRPr lang="en-US" altLang="ko-KR" sz="4000" b="0" cap="none" spc="0" dirty="0">
              <a:ln w="0"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0809F26-1748-1B3E-479D-089FDB466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3171" y="1509520"/>
            <a:ext cx="4819966" cy="303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2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Year </a:t>
            </a:r>
            <a:r>
              <a:rPr lang="en-US" altLang="ko-KR" sz="1800" b="1" dirty="0"/>
              <a:t>Analyze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</a:p>
        </p:txBody>
      </p:sp>
      <p:sp>
        <p:nvSpPr>
          <p:cNvPr id="6" name="Google Shape;66;p14"/>
          <p:cNvSpPr txBox="1">
            <a:spLocks noGrp="1"/>
          </p:cNvSpPr>
          <p:nvPr>
            <p:ph type="body" idx="2"/>
          </p:nvPr>
        </p:nvSpPr>
        <p:spPr>
          <a:xfrm>
            <a:off x="2462199" y="177754"/>
            <a:ext cx="3955225" cy="480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/>
              <a:t>Year Analyze</a:t>
            </a:r>
            <a:endParaRPr sz="3600" dirty="0">
              <a:ea typeface="문체부 제목 돋음체" panose="020B0609000101010101" pitchFamily="49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ea typeface="문체부 제목 돋음체" panose="020B0609000101010101" pitchFamily="49" charset="-127"/>
            </a:endParaRPr>
          </a:p>
        </p:txBody>
      </p:sp>
      <p:sp>
        <p:nvSpPr>
          <p:cNvPr id="10" name="Google Shape;66;p14"/>
          <p:cNvSpPr txBox="1">
            <a:spLocks noGrp="1"/>
          </p:cNvSpPr>
          <p:nvPr>
            <p:ph type="body" idx="2"/>
          </p:nvPr>
        </p:nvSpPr>
        <p:spPr>
          <a:xfrm>
            <a:off x="2462200" y="1052200"/>
            <a:ext cx="5725836" cy="3579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3) </a:t>
            </a:r>
            <a:r>
              <a:rPr lang="ko-KR" altLang="en-US" sz="1800" b="1" dirty="0">
                <a:ea typeface="문체부 제목 돋음체" panose="020B0609000101010101"/>
              </a:rPr>
              <a:t>연도별 트렌드 분석</a:t>
            </a:r>
            <a:endParaRPr lang="en-US" altLang="ko-KR" sz="1800" b="1" dirty="0">
              <a:ea typeface="문체부 제목 돋음체" panose="020B0609000101010101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b="1" dirty="0">
                <a:ea typeface="문체부 제목 돋음체" panose="020B0609000101010101"/>
              </a:rPr>
              <a:t>트렌드를 최다 출시와  출고량을 통해서 조사결과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200" b="1" dirty="0">
                <a:ea typeface="문체부 제목 돋음체" panose="020B0609000101010101"/>
              </a:rPr>
              <a:t>     최다 출시와 출고량의 연관성이 없음을 파악</a:t>
            </a:r>
            <a:endParaRPr lang="en-US" altLang="ko-KR" sz="1200" b="1" dirty="0">
              <a:ea typeface="문체부 제목 돋음체" panose="020B0609000101010101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ko-KR" sz="1800" b="1" dirty="0">
              <a:ea typeface="문체부 제목 돋음체" panose="020B0609000101010101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ko-KR" sz="1800" b="1" dirty="0">
              <a:ea typeface="문체부 제목 돋음체" panose="020B0609000101010101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ko-KR" sz="1800" b="1" dirty="0">
              <a:ea typeface="문체부 제목 돋음체" panose="020B0609000101010101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800" b="1" dirty="0">
                <a:ea typeface="문체부 제목 돋음체" panose="020B0609000101010101"/>
              </a:rPr>
              <a:t>-&gt; </a:t>
            </a:r>
            <a:r>
              <a:rPr lang="ko-KR" altLang="en-US" sz="1800" b="1" dirty="0">
                <a:ea typeface="문체부 제목 돋음체" panose="020B0609000101010101"/>
              </a:rPr>
              <a:t>따라서 기간별 출고량이 변화함을 보이고 있기   </a:t>
            </a:r>
            <a:r>
              <a:rPr lang="en-US" altLang="ko-KR" sz="1800" b="1" dirty="0">
                <a:ea typeface="문체부 제목 돋음체" panose="020B0609000101010101"/>
              </a:rPr>
              <a:t>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800" b="1" dirty="0">
                <a:ea typeface="문체부 제목 돋음체" panose="020B0609000101010101"/>
              </a:rPr>
              <a:t>     </a:t>
            </a:r>
            <a:r>
              <a:rPr lang="ko-KR" altLang="en-US" sz="1800" b="1" dirty="0">
                <a:ea typeface="문체부 제목 돋음체" panose="020B0609000101010101"/>
              </a:rPr>
              <a:t>때문에 </a:t>
            </a:r>
            <a:r>
              <a:rPr lang="ko-KR" altLang="en-US" sz="1800" b="1" dirty="0">
                <a:solidFill>
                  <a:srgbClr val="FF0000"/>
                </a:solidFill>
                <a:ea typeface="문체부 제목 돋음체" panose="020B0609000101010101"/>
              </a:rPr>
              <a:t>트렌드가 존재</a:t>
            </a:r>
            <a:r>
              <a:rPr lang="ko-KR" altLang="en-US" sz="1800" b="1" dirty="0">
                <a:ea typeface="문체부 제목 돋음체" panose="020B0609000101010101"/>
              </a:rPr>
              <a:t>한다고 판단  </a:t>
            </a:r>
            <a:endParaRPr lang="en-US" altLang="ko-KR" sz="1800" b="1" dirty="0">
              <a:ea typeface="문체부 제목 돋음체" panose="020B0609000101010101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ko-KR" sz="1800" b="1" dirty="0">
              <a:ea typeface="문체부 제목 돋음체" panose="020B0609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84487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Game -sale </a:t>
            </a:r>
            <a:r>
              <a:rPr lang="en-US" altLang="ko-KR" sz="1800" b="1" dirty="0"/>
              <a:t>Analyze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</a:p>
        </p:txBody>
      </p:sp>
      <p:sp>
        <p:nvSpPr>
          <p:cNvPr id="6" name="Google Shape;66;p14"/>
          <p:cNvSpPr txBox="1">
            <a:spLocks noGrp="1"/>
          </p:cNvSpPr>
          <p:nvPr>
            <p:ph type="body" idx="2"/>
          </p:nvPr>
        </p:nvSpPr>
        <p:spPr>
          <a:xfrm>
            <a:off x="2462199" y="177754"/>
            <a:ext cx="4971754" cy="480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/>
              <a:t>Game-sale  Analyze</a:t>
            </a:r>
            <a:endParaRPr sz="3600" dirty="0">
              <a:ea typeface="문체부 제목 돋음체" panose="020B0609000101010101" pitchFamily="49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ea typeface="문체부 제목 돋음체" panose="020B0609000101010101" pitchFamily="49" charset="-127"/>
            </a:endParaRPr>
          </a:p>
        </p:txBody>
      </p:sp>
      <p:sp>
        <p:nvSpPr>
          <p:cNvPr id="10" name="Google Shape;66;p14"/>
          <p:cNvSpPr txBox="1">
            <a:spLocks noGrp="1"/>
          </p:cNvSpPr>
          <p:nvPr>
            <p:ph type="body" idx="2"/>
          </p:nvPr>
        </p:nvSpPr>
        <p:spPr>
          <a:xfrm>
            <a:off x="2462200" y="1052200"/>
            <a:ext cx="6218662" cy="942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800" b="1" dirty="0">
                <a:ea typeface="문체부 제목 돋음체" panose="020B0609000101010101"/>
              </a:rPr>
              <a:t>1) </a:t>
            </a:r>
            <a:r>
              <a:rPr lang="ko-KR" altLang="en-US" sz="1800" b="1" dirty="0">
                <a:ea typeface="문체부 제목 돋음체" panose="020B0609000101010101"/>
              </a:rPr>
              <a:t>인기 많은 게임의 기준</a:t>
            </a:r>
            <a:endParaRPr lang="en-US" altLang="ko-KR" sz="1800" b="1" dirty="0">
              <a:ea typeface="문체부 제목 돋음체" panose="020B0609000101010101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ea typeface="문체부 제목 돋음체" panose="020B0609000101010101"/>
              </a:rPr>
              <a:t>- </a:t>
            </a:r>
            <a:r>
              <a:rPr lang="ko-KR" altLang="en-US" sz="1200" dirty="0">
                <a:ea typeface="문체부 제목 돋음체" panose="020B0609000101010101"/>
              </a:rPr>
              <a:t>각 지역별 출고량의 합친 데이터를 인기의 기준으로 정하였습니다</a:t>
            </a:r>
            <a:r>
              <a:rPr lang="en-US" altLang="ko-KR" sz="1200" dirty="0">
                <a:ea typeface="문체부 제목 돋음체" panose="020B0609000101010101"/>
              </a:rPr>
              <a:t>.</a:t>
            </a:r>
            <a:endParaRPr lang="en-US" sz="1200" dirty="0">
              <a:ea typeface="문체부 제목 돋음체" panose="020B0609000101010101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ea typeface="문체부 제목 돋음체" panose="020B0609000101010101"/>
            </a:endParaRPr>
          </a:p>
        </p:txBody>
      </p:sp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07A646BE-55D9-BC7C-AD3F-05A0DE7D91BF}"/>
              </a:ext>
            </a:extLst>
          </p:cNvPr>
          <p:cNvSpPr txBox="1">
            <a:spLocks/>
          </p:cNvSpPr>
          <p:nvPr/>
        </p:nvSpPr>
        <p:spPr>
          <a:xfrm>
            <a:off x="2462199" y="2100322"/>
            <a:ext cx="2347307" cy="480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▸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altLang="ko-KR" sz="1800" b="1" dirty="0">
                <a:ea typeface="문체부 제목 돋음체" panose="020B0609000101010101"/>
              </a:rPr>
              <a:t>2) </a:t>
            </a:r>
            <a:r>
              <a:rPr lang="ko-KR" altLang="en-US" sz="1800" b="1" dirty="0">
                <a:ea typeface="문체부 제목 돋음체" panose="020B0609000101010101"/>
              </a:rPr>
              <a:t>인기 게임 </a:t>
            </a:r>
            <a:r>
              <a:rPr lang="en-US" altLang="ko-KR" sz="1800" b="1" dirty="0">
                <a:ea typeface="문체부 제목 돋음체" panose="020B0609000101010101"/>
              </a:rPr>
              <a:t>TOP3</a:t>
            </a:r>
            <a:endParaRPr lang="ko-KR" altLang="en-US" sz="1800" b="1" dirty="0">
              <a:ea typeface="문체부 제목 돋음체" panose="020B0609000101010101"/>
            </a:endParaRPr>
          </a:p>
          <a:p>
            <a:pPr marL="0" indent="0">
              <a:buFont typeface="Roboto"/>
              <a:buNone/>
            </a:pPr>
            <a:endParaRPr lang="ko-KR" altLang="en-US" sz="1800" dirty="0">
              <a:ea typeface="문체부 제목 돋음체" panose="020B0609000101010101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B647D8-52CB-BB67-7464-54EDE5A71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785" y="2638738"/>
            <a:ext cx="3771429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11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4B0C48D4-150D-B8F5-6A0E-26A17FB25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748" y="2137175"/>
            <a:ext cx="2022252" cy="282857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</a:p>
        </p:txBody>
      </p:sp>
      <p:sp>
        <p:nvSpPr>
          <p:cNvPr id="6" name="Google Shape;66;p14"/>
          <p:cNvSpPr txBox="1">
            <a:spLocks noGrp="1"/>
          </p:cNvSpPr>
          <p:nvPr>
            <p:ph type="body" idx="2"/>
          </p:nvPr>
        </p:nvSpPr>
        <p:spPr>
          <a:xfrm>
            <a:off x="2462199" y="177754"/>
            <a:ext cx="4971754" cy="480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>
                <a:ea typeface="문체부 제목 돋음체" panose="020B0609000101010101" pitchFamily="49" charset="-127"/>
              </a:rPr>
              <a:t>Conclusion</a:t>
            </a:r>
            <a:endParaRPr lang="en-US" sz="3600" dirty="0">
              <a:ea typeface="문체부 제목 돋음체" panose="020B0609000101010101" pitchFamily="49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ea typeface="문체부 제목 돋음체" panose="020B0609000101010101" pitchFamily="49" charset="-127"/>
            </a:endParaRPr>
          </a:p>
        </p:txBody>
      </p:sp>
      <p:sp>
        <p:nvSpPr>
          <p:cNvPr id="10" name="Google Shape;66;p14"/>
          <p:cNvSpPr txBox="1">
            <a:spLocks noGrp="1"/>
          </p:cNvSpPr>
          <p:nvPr>
            <p:ph type="body" idx="2"/>
          </p:nvPr>
        </p:nvSpPr>
        <p:spPr>
          <a:xfrm>
            <a:off x="1345918" y="5305432"/>
            <a:ext cx="6218662" cy="1597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b="1" dirty="0">
                <a:ea typeface="문체부 제목 돋음체" panose="020B0609000101010101"/>
              </a:rPr>
              <a:t>최근 데이터로 </a:t>
            </a:r>
            <a:r>
              <a:rPr lang="ko-KR" altLang="en-US" sz="1800" b="1" dirty="0" err="1">
                <a:ea typeface="문체부 제목 돋음체" panose="020B0609000101010101"/>
              </a:rPr>
              <a:t>봤을때</a:t>
            </a:r>
            <a:r>
              <a:rPr lang="ko-KR" altLang="en-US" sz="1800" b="1" dirty="0">
                <a:ea typeface="문체부 제목 돋음체" panose="020B0609000101010101"/>
              </a:rPr>
              <a:t> </a:t>
            </a:r>
            <a:r>
              <a:rPr lang="en-US" altLang="ko-KR" sz="1800" b="1" dirty="0">
                <a:ea typeface="문체부 제목 돋음체" panose="020B0609000101010101"/>
              </a:rPr>
              <a:t>Action, Sports</a:t>
            </a:r>
            <a:r>
              <a:rPr lang="ko-KR" altLang="en-US" sz="1800" b="1" dirty="0">
                <a:ea typeface="문체부 제목 돋음체" panose="020B0609000101010101"/>
              </a:rPr>
              <a:t>의 출고량이 높았고</a:t>
            </a:r>
            <a:r>
              <a:rPr lang="en-US" altLang="ko-KR" sz="1800" b="1" dirty="0">
                <a:ea typeface="문체부 제목 돋음체" panose="020B0609000101010101"/>
              </a:rPr>
              <a:t>,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800" b="1" dirty="0">
                <a:ea typeface="문체부 제목 돋음체" panose="020B0609000101010101"/>
              </a:rPr>
              <a:t>가장 인기있는 장르가 </a:t>
            </a:r>
            <a:r>
              <a:rPr lang="en-US" altLang="ko-KR" sz="1800" b="1" dirty="0" err="1">
                <a:ea typeface="문체부 제목 돋음체" panose="020B0609000101010101"/>
              </a:rPr>
              <a:t>wii</a:t>
            </a:r>
            <a:r>
              <a:rPr lang="en-US" altLang="ko-KR" sz="1800" b="1" dirty="0">
                <a:ea typeface="문체부 제목 돋음체" panose="020B0609000101010101"/>
              </a:rPr>
              <a:t> sports</a:t>
            </a:r>
            <a:r>
              <a:rPr lang="ko-KR" altLang="en-US" sz="1800" b="1" dirty="0">
                <a:ea typeface="문체부 제목 돋음체" panose="020B0609000101010101"/>
              </a:rPr>
              <a:t>임을 감안했을 때 </a:t>
            </a:r>
            <a:endParaRPr lang="en-US" altLang="ko-KR" sz="1800" b="1" dirty="0">
              <a:ea typeface="문체부 제목 돋음체" panose="020B0609000101010101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ko-KR" sz="1800" b="1" dirty="0">
              <a:ea typeface="문체부 제목 돋음체" panose="020B0609000101010101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C31107-978B-75DC-7DB0-65396B513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480" y="1235754"/>
            <a:ext cx="2867512" cy="18028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2A2443-2150-E95F-F46F-3FCB22454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122" y="1208500"/>
            <a:ext cx="3527803" cy="234296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4B73E0-D2B7-42E1-F04B-ED9D997B5533}"/>
              </a:ext>
            </a:extLst>
          </p:cNvPr>
          <p:cNvSpPr/>
          <p:nvPr/>
        </p:nvSpPr>
        <p:spPr>
          <a:xfrm>
            <a:off x="2576945" y="4512623"/>
            <a:ext cx="1995055" cy="453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7BB8605-FEA6-8147-105F-D276A8314A29}"/>
                  </a:ext>
                </a:extLst>
              </p14:cNvPr>
              <p14:cNvContentPartPr/>
              <p14:nvPr/>
            </p14:nvContentPartPr>
            <p14:xfrm>
              <a:off x="2491560" y="1622520"/>
              <a:ext cx="6263280" cy="344448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7BB8605-FEA6-8147-105F-D276A8314A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82200" y="1613160"/>
                <a:ext cx="6282000" cy="346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188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</a:p>
        </p:txBody>
      </p:sp>
      <p:sp>
        <p:nvSpPr>
          <p:cNvPr id="6" name="Google Shape;66;p14"/>
          <p:cNvSpPr txBox="1">
            <a:spLocks noGrp="1"/>
          </p:cNvSpPr>
          <p:nvPr>
            <p:ph type="body" idx="2"/>
          </p:nvPr>
        </p:nvSpPr>
        <p:spPr>
          <a:xfrm>
            <a:off x="2462199" y="177754"/>
            <a:ext cx="4971754" cy="480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>
                <a:ea typeface="문체부 제목 돋음체" panose="020B0609000101010101" pitchFamily="49" charset="-127"/>
              </a:rPr>
              <a:t>Conclusion</a:t>
            </a:r>
            <a:endParaRPr lang="en-US" sz="3600" dirty="0">
              <a:ea typeface="문체부 제목 돋음체" panose="020B0609000101010101" pitchFamily="49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ea typeface="문체부 제목 돋음체" panose="020B0609000101010101" pitchFamily="49" charset="-127"/>
            </a:endParaRPr>
          </a:p>
        </p:txBody>
      </p:sp>
      <p:sp>
        <p:nvSpPr>
          <p:cNvPr id="10" name="Google Shape;66;p14"/>
          <p:cNvSpPr txBox="1">
            <a:spLocks noGrp="1"/>
          </p:cNvSpPr>
          <p:nvPr>
            <p:ph type="body" idx="2"/>
          </p:nvPr>
        </p:nvSpPr>
        <p:spPr>
          <a:xfrm>
            <a:off x="2462199" y="974066"/>
            <a:ext cx="6218662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b="1" dirty="0">
                <a:ea typeface="문체부 제목 돋음체" panose="020B0609000101010101"/>
              </a:rPr>
              <a:t>최근 데이터로 </a:t>
            </a:r>
            <a:r>
              <a:rPr lang="ko-KR" altLang="en-US" sz="1800" b="1" dirty="0" err="1">
                <a:ea typeface="문체부 제목 돋음체" panose="020B0609000101010101"/>
              </a:rPr>
              <a:t>봤을때</a:t>
            </a:r>
            <a:r>
              <a:rPr lang="ko-KR" altLang="en-US" sz="1800" b="1" dirty="0">
                <a:ea typeface="문체부 제목 돋음체" panose="020B0609000101010101"/>
              </a:rPr>
              <a:t> </a:t>
            </a:r>
            <a:r>
              <a:rPr lang="en-US" altLang="ko-KR" sz="1800" b="1" dirty="0">
                <a:ea typeface="문체부 제목 돋음체" panose="020B0609000101010101"/>
              </a:rPr>
              <a:t>Action, Sports</a:t>
            </a:r>
            <a:r>
              <a:rPr lang="ko-KR" altLang="en-US" sz="1800" b="1" dirty="0">
                <a:ea typeface="문체부 제목 돋음체" panose="020B0609000101010101"/>
              </a:rPr>
              <a:t>의 출고량이 높았고</a:t>
            </a:r>
            <a:r>
              <a:rPr lang="en-US" altLang="ko-KR" sz="1800" b="1" dirty="0">
                <a:ea typeface="문체부 제목 돋음체" panose="020B0609000101010101"/>
              </a:rPr>
              <a:t>,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800" b="1" dirty="0">
                <a:ea typeface="문체부 제목 돋음체" panose="020B0609000101010101"/>
              </a:rPr>
              <a:t>    가장 인기있는 게임이 </a:t>
            </a:r>
            <a:r>
              <a:rPr lang="en-US" altLang="ko-KR" sz="1800" b="1" dirty="0" err="1">
                <a:ea typeface="문체부 제목 돋음체" panose="020B0609000101010101"/>
              </a:rPr>
              <a:t>wii</a:t>
            </a:r>
            <a:r>
              <a:rPr lang="en-US" altLang="ko-KR" sz="1800" b="1" dirty="0">
                <a:ea typeface="문체부 제목 돋음체" panose="020B0609000101010101"/>
              </a:rPr>
              <a:t> sports</a:t>
            </a:r>
            <a:r>
              <a:rPr lang="ko-KR" altLang="en-US" sz="1800" b="1" dirty="0">
                <a:ea typeface="문체부 제목 돋음체" panose="020B0609000101010101"/>
              </a:rPr>
              <a:t>임을 감안했을 때 </a:t>
            </a:r>
            <a:endParaRPr lang="en-US" altLang="ko-KR" sz="1800" b="1" dirty="0">
              <a:ea typeface="문체부 제목 돋음체" panose="020B0609000101010101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800" b="1" dirty="0">
                <a:ea typeface="문체부 제목 돋음체" panose="020B0609000101010101"/>
              </a:rPr>
              <a:t>     </a:t>
            </a:r>
            <a:r>
              <a:rPr lang="ko-KR" altLang="en-US" sz="1800" b="1" dirty="0">
                <a:ea typeface="문체부 제목 돋음체" panose="020B0609000101010101"/>
              </a:rPr>
              <a:t>기존 시장을 노리는 것은 좋은 판단이 아니라고 생각함</a:t>
            </a:r>
            <a:endParaRPr lang="en-US" altLang="ko-KR" sz="1800" b="1" dirty="0">
              <a:ea typeface="문체부 제목 돋음체" panose="020B0609000101010101"/>
            </a:endParaRPr>
          </a:p>
        </p:txBody>
      </p:sp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2DD14909-75F2-357A-BA37-EC6D10B2F195}"/>
              </a:ext>
            </a:extLst>
          </p:cNvPr>
          <p:cNvSpPr txBox="1">
            <a:spLocks/>
          </p:cNvSpPr>
          <p:nvPr/>
        </p:nvSpPr>
        <p:spPr>
          <a:xfrm>
            <a:off x="2462199" y="2623452"/>
            <a:ext cx="6218662" cy="1545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▸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FontTx/>
              <a:buChar char="-"/>
            </a:pPr>
            <a:r>
              <a:rPr lang="ko-KR" altLang="en-US" sz="1800" b="1" dirty="0">
                <a:ea typeface="문체부 제목 돋음체" panose="020B0609000101010101"/>
              </a:rPr>
              <a:t>데이터가 적지만 </a:t>
            </a:r>
            <a:r>
              <a:rPr lang="en-US" altLang="ko-KR" sz="1800" b="1" dirty="0">
                <a:ea typeface="문체부 제목 돋음체" panose="020B0609000101010101"/>
              </a:rPr>
              <a:t>Role-playing</a:t>
            </a:r>
            <a:r>
              <a:rPr lang="ko-KR" altLang="en-US" sz="1800" b="1" dirty="0">
                <a:ea typeface="문체부 제목 돋음체" panose="020B0609000101010101"/>
              </a:rPr>
              <a:t> 출시가 </a:t>
            </a:r>
            <a:r>
              <a:rPr lang="en-US" altLang="ko-KR" sz="1800" b="1" dirty="0">
                <a:ea typeface="문체부 제목 돋음체" panose="020B0609000101010101"/>
              </a:rPr>
              <a:t>2017</a:t>
            </a:r>
            <a:r>
              <a:rPr lang="ko-KR" altLang="en-US" sz="1800" b="1" dirty="0">
                <a:ea typeface="문체부 제목 돋음체" panose="020B0609000101010101"/>
              </a:rPr>
              <a:t>년부터 늘고 있고 </a:t>
            </a:r>
            <a:r>
              <a:rPr lang="en-US" altLang="ko-KR" sz="1800" b="1" dirty="0">
                <a:ea typeface="문체부 제목 돋음체" panose="020B0609000101010101"/>
              </a:rPr>
              <a:t>2000</a:t>
            </a:r>
            <a:r>
              <a:rPr lang="ko-KR" altLang="en-US" sz="1800" b="1" dirty="0">
                <a:ea typeface="문체부 제목 돋음체" panose="020B0609000101010101"/>
              </a:rPr>
              <a:t>년대 기준 </a:t>
            </a:r>
            <a:r>
              <a:rPr lang="en-US" altLang="ko-KR" sz="1800" b="1" dirty="0">
                <a:ea typeface="문체부 제목 돋음체" panose="020B0609000101010101"/>
              </a:rPr>
              <a:t>4</a:t>
            </a:r>
            <a:r>
              <a:rPr lang="ko-KR" altLang="en-US" sz="1800" b="1" dirty="0" err="1">
                <a:ea typeface="문체부 제목 돋음체" panose="020B0609000101010101"/>
              </a:rPr>
              <a:t>위랭크</a:t>
            </a:r>
            <a:r>
              <a:rPr lang="ko-KR" altLang="en-US" sz="1800" b="1" dirty="0">
                <a:ea typeface="문체부 제목 돋음체" panose="020B0609000101010101"/>
              </a:rPr>
              <a:t> 출고를 가졌기 때문에</a:t>
            </a:r>
            <a:endParaRPr lang="en-US" altLang="ko-KR" sz="1800" b="1" dirty="0">
              <a:ea typeface="문체부 제목 돋음체" panose="020B0609000101010101"/>
            </a:endParaRPr>
          </a:p>
          <a:p>
            <a:pPr marL="285750" indent="-285750">
              <a:buFontTx/>
              <a:buChar char="-"/>
            </a:pPr>
            <a:r>
              <a:rPr lang="en-US" altLang="ko-KR" sz="1800" b="1" dirty="0">
                <a:ea typeface="문체부 제목 돋음체" panose="020B0609000101010101"/>
              </a:rPr>
              <a:t>Action</a:t>
            </a:r>
            <a:r>
              <a:rPr lang="ko-KR" altLang="en-US" sz="1800" b="1" dirty="0">
                <a:ea typeface="문체부 제목 돋음체" panose="020B0609000101010101"/>
              </a:rPr>
              <a:t>과 결합된 </a:t>
            </a:r>
            <a:r>
              <a:rPr lang="en-US" altLang="ko-KR" sz="1800" b="1" dirty="0">
                <a:ea typeface="문체부 제목 돋음체" panose="020B0609000101010101"/>
              </a:rPr>
              <a:t>Role-playing </a:t>
            </a:r>
            <a:r>
              <a:rPr lang="ko-KR" altLang="en-US" sz="1800" b="1" dirty="0">
                <a:ea typeface="문체부 제목 돋음체" panose="020B0609000101010101"/>
              </a:rPr>
              <a:t>게임을 </a:t>
            </a:r>
            <a:r>
              <a:rPr lang="ko-KR" altLang="en-US" sz="1800" b="1" dirty="0" err="1">
                <a:ea typeface="문체부 제목 돋음체" panose="020B0609000101010101"/>
              </a:rPr>
              <a:t>출시하는게</a:t>
            </a:r>
            <a:endParaRPr lang="en-US" altLang="ko-KR" sz="1800" b="1" dirty="0">
              <a:ea typeface="문체부 제목 돋음체" panose="020B0609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800" b="1" dirty="0">
                <a:ea typeface="문체부 제목 돋음체" panose="020B0609000101010101"/>
              </a:rPr>
              <a:t>좋은 판단이라고 생각함</a:t>
            </a:r>
            <a:endParaRPr lang="en-US" altLang="ko-KR" sz="1800" b="1" dirty="0">
              <a:ea typeface="문체부 제목 돋음체" panose="020B0609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83003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2462200" y="361949"/>
            <a:ext cx="2856600" cy="1506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01. Project Goal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- Dataset </a:t>
            </a:r>
            <a:r>
              <a:rPr lang="ko-KR" altLang="en-US" sz="1200" dirty="0">
                <a:ea typeface="문체부 제목 돋음체" panose="020B0609000101010101"/>
              </a:rPr>
              <a:t>및</a:t>
            </a:r>
            <a:r>
              <a:rPr lang="ko-KR" altLang="en-US" sz="1200" dirty="0"/>
              <a:t> </a:t>
            </a:r>
            <a:r>
              <a:rPr lang="en-US" altLang="ko-KR" sz="1200" dirty="0"/>
              <a:t>Project </a:t>
            </a:r>
            <a:r>
              <a:rPr lang="ko-KR" altLang="en-US" sz="1200" dirty="0">
                <a:latin typeface="Cambria" panose="02040503050406030204" pitchFamily="18" charset="0"/>
                <a:ea typeface="문체부 제목 돋음체" panose="020B0609000101010101" pitchFamily="49" charset="-127"/>
              </a:rPr>
              <a:t>소개</a:t>
            </a:r>
            <a:r>
              <a:rPr lang="ko-KR" altLang="en-US" sz="1200" dirty="0">
                <a:latin typeface="Cambria Math" panose="02040503050406030204" pitchFamily="18" charset="0"/>
              </a:rPr>
              <a:t> </a:t>
            </a:r>
            <a:endParaRPr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- Dataset EDA</a:t>
            </a: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882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CONTENTS</a:t>
            </a:r>
            <a:endParaRPr sz="1700" dirty="0"/>
          </a:p>
        </p:txBody>
      </p:sp>
      <p:sp>
        <p:nvSpPr>
          <p:cNvPr id="7" name="Google Shape;66;p14"/>
          <p:cNvSpPr txBox="1">
            <a:spLocks noGrp="1"/>
          </p:cNvSpPr>
          <p:nvPr>
            <p:ph type="body" idx="2"/>
          </p:nvPr>
        </p:nvSpPr>
        <p:spPr>
          <a:xfrm>
            <a:off x="2462200" y="1785605"/>
            <a:ext cx="2856600" cy="1309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02. Genre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Analyze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- </a:t>
            </a:r>
            <a:r>
              <a:rPr lang="ko-KR" altLang="en-US" sz="1200" dirty="0">
                <a:ea typeface="문체부 제목 돋음체" panose="020B0609000101010101"/>
              </a:rPr>
              <a:t>장르별 데이터 개수</a:t>
            </a:r>
            <a:r>
              <a:rPr lang="ko-KR" altLang="en-US" sz="1200" dirty="0">
                <a:latin typeface="Cambria Math" panose="02040503050406030204" pitchFamily="18" charset="0"/>
                <a:ea typeface="문체부 제목 돋음체" panose="020B0609000101010101"/>
              </a:rPr>
              <a:t> </a:t>
            </a:r>
            <a:endParaRPr sz="1200" dirty="0">
              <a:latin typeface="Cambria Math" panose="02040503050406030204" pitchFamily="18" charset="0"/>
              <a:ea typeface="문체부 제목 돋음체" panose="020B0609000101010101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- </a:t>
            </a:r>
            <a:r>
              <a:rPr lang="ko-KR" altLang="en-US" sz="1200" dirty="0">
                <a:ea typeface="문체부 제목 돋음체" panose="020B0609000101010101" pitchFamily="49" charset="-127"/>
              </a:rPr>
              <a:t>지역별 선호하는 게임 장르 </a:t>
            </a:r>
            <a:endParaRPr lang="en-US" altLang="ko-KR" sz="1200" dirty="0">
              <a:ea typeface="문체부 제목 돋음체" panose="020B0609000101010101" pitchFamily="49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ea typeface="문체부 제목 돋음체" panose="020B0609000101010101" pitchFamily="49" charset="-127"/>
              </a:rPr>
              <a:t>- Genre </a:t>
            </a:r>
            <a:r>
              <a:rPr lang="ko-KR" altLang="en-US" sz="1200" dirty="0">
                <a:ea typeface="문체부 제목 돋음체" panose="020B0609000101010101" pitchFamily="49" charset="-127"/>
              </a:rPr>
              <a:t>결론</a:t>
            </a:r>
            <a:endParaRPr sz="1200" dirty="0">
              <a:ea typeface="문체부 제목 돋음체" panose="020B0609000101010101" pitchFamily="49" charset="-127"/>
            </a:endParaRPr>
          </a:p>
        </p:txBody>
      </p:sp>
      <p:sp>
        <p:nvSpPr>
          <p:cNvPr id="9" name="Google Shape;66;p14"/>
          <p:cNvSpPr txBox="1">
            <a:spLocks noGrp="1"/>
          </p:cNvSpPr>
          <p:nvPr>
            <p:ph type="body" idx="2"/>
          </p:nvPr>
        </p:nvSpPr>
        <p:spPr>
          <a:xfrm>
            <a:off x="2462200" y="3368274"/>
            <a:ext cx="2856600" cy="1309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03. Year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Analyze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- </a:t>
            </a:r>
            <a:r>
              <a:rPr lang="ko-KR" altLang="en-US" sz="1200" dirty="0">
                <a:ea typeface="문체부 제목 돋음체" panose="020B0609000101010101"/>
              </a:rPr>
              <a:t>연도별 최다 출시 장르</a:t>
            </a:r>
            <a:r>
              <a:rPr lang="ko-KR" altLang="en-US" sz="1200" dirty="0">
                <a:latin typeface="Cambria Math" panose="02040503050406030204" pitchFamily="18" charset="0"/>
                <a:ea typeface="문체부 제목 돋음체" panose="020B0609000101010101"/>
              </a:rPr>
              <a:t> </a:t>
            </a:r>
            <a:endParaRPr sz="1200" dirty="0">
              <a:latin typeface="Cambria Math" panose="02040503050406030204" pitchFamily="18" charset="0"/>
              <a:ea typeface="문체부 제목 돋음체" panose="020B0609000101010101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200" dirty="0">
                <a:ea typeface="문체부 제목 돋음체" panose="020B0609000101010101" pitchFamily="49" charset="-127"/>
              </a:rPr>
              <a:t>- </a:t>
            </a:r>
            <a:r>
              <a:rPr lang="ko-KR" altLang="en-US" sz="1200" dirty="0">
                <a:ea typeface="문체부 제목 돋음체" panose="020B0609000101010101" pitchFamily="49" charset="-127"/>
              </a:rPr>
              <a:t>연도별 최다 출고 장르 </a:t>
            </a:r>
            <a:r>
              <a:rPr lang="en-US" altLang="ko-KR" sz="1200" dirty="0">
                <a:ea typeface="문체부 제목 돋음체" panose="020B0609000101010101" pitchFamily="49" charset="-127"/>
              </a:rPr>
              <a:t>TOP5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200" dirty="0">
                <a:ea typeface="문체부 제목 돋음체" panose="020B0609000101010101" pitchFamily="49" charset="-127"/>
              </a:rPr>
              <a:t>- </a:t>
            </a:r>
            <a:r>
              <a:rPr lang="ko-KR" altLang="en-US" sz="1200" dirty="0">
                <a:ea typeface="문체부 제목 돋음체" panose="020B0609000101010101" pitchFamily="49" charset="-127"/>
              </a:rPr>
              <a:t>연도별 트렌드 분석</a:t>
            </a:r>
            <a:endParaRPr lang="en-US" altLang="ko-KR" sz="1200" dirty="0">
              <a:ea typeface="문체부 제목 돋음체" panose="020B0609000101010101" pitchFamily="49" charset="-127"/>
            </a:endParaRPr>
          </a:p>
        </p:txBody>
      </p:sp>
      <p:sp>
        <p:nvSpPr>
          <p:cNvPr id="11" name="Google Shape;66;p14"/>
          <p:cNvSpPr txBox="1">
            <a:spLocks noGrp="1"/>
          </p:cNvSpPr>
          <p:nvPr>
            <p:ph type="body" idx="2"/>
          </p:nvPr>
        </p:nvSpPr>
        <p:spPr>
          <a:xfrm>
            <a:off x="5864725" y="361950"/>
            <a:ext cx="2856600" cy="10853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04. Game-sale Analyze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- </a:t>
            </a:r>
            <a:r>
              <a:rPr lang="ko-KR" altLang="en-US" sz="1200" dirty="0">
                <a:ea typeface="문체부 제목 돋음체" panose="020B0609000101010101"/>
              </a:rPr>
              <a:t>인기 많은 게임의 기준</a:t>
            </a:r>
            <a:r>
              <a:rPr lang="ko-KR" altLang="en-US" sz="1200" dirty="0">
                <a:latin typeface="Cambria Math" panose="02040503050406030204" pitchFamily="18" charset="0"/>
                <a:ea typeface="문체부 제목 돋음체" panose="020B0609000101010101"/>
              </a:rPr>
              <a:t> </a:t>
            </a:r>
            <a:endParaRPr sz="1200" dirty="0">
              <a:latin typeface="Cambria Math" panose="02040503050406030204" pitchFamily="18" charset="0"/>
              <a:ea typeface="문체부 제목 돋음체" panose="020B0609000101010101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- </a:t>
            </a:r>
            <a:r>
              <a:rPr lang="ko-KR" altLang="en-US" sz="1200" dirty="0">
                <a:ea typeface="문체부 제목 돋음체" panose="020B0609000101010101" pitchFamily="49" charset="-127"/>
              </a:rPr>
              <a:t>인기 게임 </a:t>
            </a:r>
            <a:r>
              <a:rPr lang="en-US" altLang="ko-KR" sz="1200" dirty="0">
                <a:ea typeface="문체부 제목 돋음체" panose="020B0609000101010101" pitchFamily="49" charset="-127"/>
              </a:rPr>
              <a:t>TOP3</a:t>
            </a:r>
            <a:endParaRPr sz="1200" dirty="0">
              <a:ea typeface="문체부 제목 돋음체" panose="020B0609000101010101" pitchFamily="49" charset="-127"/>
            </a:endParaRPr>
          </a:p>
        </p:txBody>
      </p:sp>
      <p:sp>
        <p:nvSpPr>
          <p:cNvPr id="12" name="Google Shape;66;p14"/>
          <p:cNvSpPr txBox="1">
            <a:spLocks noGrp="1"/>
          </p:cNvSpPr>
          <p:nvPr>
            <p:ph type="body" idx="2"/>
          </p:nvPr>
        </p:nvSpPr>
        <p:spPr>
          <a:xfrm>
            <a:off x="5864725" y="1678730"/>
            <a:ext cx="2856600" cy="573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05.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Goal</a:t>
            </a:r>
            <a:br>
              <a:rPr lang="en-US" altLang="ko-KR" dirty="0"/>
            </a:br>
            <a:r>
              <a:rPr lang="en-US" altLang="ko-KR" dirty="0"/>
              <a:t>-Dataset </a:t>
            </a:r>
            <a:r>
              <a:rPr lang="en-US" altLang="ko-KR" dirty="0">
                <a:ea typeface="문체부 제목 돋음체" panose="020B0609000101010101"/>
              </a:rPr>
              <a:t>&amp;</a:t>
            </a:r>
            <a:br>
              <a:rPr lang="en-US" altLang="ko-KR" dirty="0">
                <a:ea typeface="문체부 제목 돋음체" panose="020B0609000101010101"/>
              </a:rPr>
            </a:br>
            <a:r>
              <a:rPr lang="en-US" altLang="ko-KR" dirty="0">
                <a:ea typeface="문체부 제목 돋음체" panose="020B0609000101010101"/>
              </a:rPr>
              <a:t> project </a:t>
            </a:r>
            <a:r>
              <a:rPr lang="ko-KR" altLang="en-US" dirty="0">
                <a:ea typeface="문체부 제목 돋음체" panose="020B0609000101010101"/>
              </a:rPr>
              <a:t>소개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</a:p>
        </p:txBody>
      </p:sp>
      <p:sp>
        <p:nvSpPr>
          <p:cNvPr id="6" name="Google Shape;66;p14"/>
          <p:cNvSpPr txBox="1">
            <a:spLocks noGrp="1"/>
          </p:cNvSpPr>
          <p:nvPr>
            <p:ph type="body" idx="2"/>
          </p:nvPr>
        </p:nvSpPr>
        <p:spPr>
          <a:xfrm>
            <a:off x="2462200" y="177754"/>
            <a:ext cx="6232912" cy="480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/>
              <a:t>Dataset </a:t>
            </a:r>
            <a:r>
              <a:rPr lang="ko-KR" altLang="en-US" sz="3600" b="1" dirty="0">
                <a:ea typeface="문체부 제목 돋음체" panose="020B0609000101010101" pitchFamily="49" charset="-127"/>
              </a:rPr>
              <a:t> </a:t>
            </a:r>
            <a:r>
              <a:rPr lang="en-US" altLang="ko-KR" sz="3600" b="1" dirty="0">
                <a:ea typeface="문체부 제목 돋음체" panose="020B0609000101010101" pitchFamily="49" charset="-127"/>
              </a:rPr>
              <a:t>&amp; Project</a:t>
            </a:r>
            <a:r>
              <a:rPr lang="ko-KR" altLang="en-US" sz="3600" b="1" dirty="0">
                <a:ea typeface="문체부 제목 돋음체" panose="020B0609000101010101" pitchFamily="49" charset="-127"/>
              </a:rPr>
              <a:t> 소개 </a:t>
            </a:r>
            <a:endParaRPr sz="3600" dirty="0">
              <a:ea typeface="문체부 제목 돋음체" panose="020B0609000101010101" pitchFamily="49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ea typeface="문체부 제목 돋음체" panose="020B0609000101010101" pitchFamily="49" charset="-127"/>
            </a:endParaRPr>
          </a:p>
        </p:txBody>
      </p:sp>
      <p:sp>
        <p:nvSpPr>
          <p:cNvPr id="7" name="Google Shape;66;p14"/>
          <p:cNvSpPr txBox="1">
            <a:spLocks noGrp="1"/>
          </p:cNvSpPr>
          <p:nvPr>
            <p:ph type="body" idx="2"/>
          </p:nvPr>
        </p:nvSpPr>
        <p:spPr>
          <a:xfrm>
            <a:off x="2462200" y="898236"/>
            <a:ext cx="5359538" cy="355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2010</a:t>
            </a:r>
            <a:r>
              <a:rPr lang="ko-KR" altLang="en-US" sz="1200" dirty="0">
                <a:ea typeface="문체부 제목 돋음체" panose="020B0609000101010101" pitchFamily="49" charset="-127"/>
              </a:rPr>
              <a:t>년까지 지역별 출고량 데이터를 통해 </a:t>
            </a:r>
            <a:endParaRPr lang="en-US" altLang="ko-KR" sz="1200" dirty="0">
              <a:ea typeface="문체부 제목 돋음체" panose="020B0609000101010101" pitchFamily="49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200" dirty="0">
                <a:ea typeface="문체부 제목 돋음체" panose="020B0609000101010101" pitchFamily="49" charset="-127"/>
              </a:rPr>
              <a:t>다음 분기에 게임 설계를 위한 프로젝트 </a:t>
            </a:r>
            <a:endParaRPr sz="1200" dirty="0">
              <a:ea typeface="문체부 제목 돋음체" panose="020B0609000101010101" pitchFamily="49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527" y="1616344"/>
            <a:ext cx="6089585" cy="262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Goal</a:t>
            </a:r>
            <a:br>
              <a:rPr lang="en-US" altLang="ko-KR" dirty="0"/>
            </a:br>
            <a:r>
              <a:rPr lang="en-US" altLang="ko-KR" dirty="0"/>
              <a:t>-Dataset </a:t>
            </a:r>
            <a:r>
              <a:rPr lang="en-US" altLang="ko-KR" dirty="0">
                <a:ea typeface="문체부 제목 돋음체" panose="020B0609000101010101"/>
              </a:rPr>
              <a:t>EDA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</a:p>
        </p:txBody>
      </p:sp>
      <p:sp>
        <p:nvSpPr>
          <p:cNvPr id="6" name="Google Shape;66;p14"/>
          <p:cNvSpPr txBox="1">
            <a:spLocks noGrp="1"/>
          </p:cNvSpPr>
          <p:nvPr>
            <p:ph type="body" idx="2"/>
          </p:nvPr>
        </p:nvSpPr>
        <p:spPr>
          <a:xfrm>
            <a:off x="2462199" y="177754"/>
            <a:ext cx="3955225" cy="480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/>
              <a:t>Dataset EDA</a:t>
            </a:r>
            <a:endParaRPr sz="3600" dirty="0">
              <a:ea typeface="문체부 제목 돋음체" panose="020B0609000101010101" pitchFamily="49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ea typeface="문체부 제목 돋음체" panose="020B0609000101010101" pitchFamily="49" charset="-127"/>
            </a:endParaRPr>
          </a:p>
        </p:txBody>
      </p:sp>
      <p:sp>
        <p:nvSpPr>
          <p:cNvPr id="10" name="Google Shape;66;p14"/>
          <p:cNvSpPr txBox="1">
            <a:spLocks noGrp="1"/>
          </p:cNvSpPr>
          <p:nvPr>
            <p:ph type="body" idx="2"/>
          </p:nvPr>
        </p:nvSpPr>
        <p:spPr>
          <a:xfrm>
            <a:off x="2462200" y="1084099"/>
            <a:ext cx="6103576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1) </a:t>
            </a:r>
            <a:r>
              <a:rPr lang="ko-KR" altLang="en-US" sz="1800" b="1" dirty="0">
                <a:ea typeface="문체부 제목 돋음체" panose="020B0609000101010101"/>
              </a:rPr>
              <a:t>중복 값 처리 </a:t>
            </a:r>
            <a:endParaRPr sz="1800" dirty="0">
              <a:ea typeface="문체부 제목 돋음체" panose="020B0609000101010101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-  Name , Platform , Year , Genre </a:t>
            </a:r>
            <a:r>
              <a:rPr lang="ko-KR" altLang="en-US" sz="1200" dirty="0">
                <a:ea typeface="문체부 제목 돋음체" panose="020B0609000101010101"/>
              </a:rPr>
              <a:t>모두 같은 데이터는 출고량 합산 후 한 개 데이터만 남김 </a:t>
            </a:r>
            <a:r>
              <a:rPr lang="en-US" sz="1200" dirty="0">
                <a:ea typeface="문체부 제목 돋음체" panose="020B0609000101010101"/>
              </a:rPr>
              <a:t> </a:t>
            </a:r>
          </a:p>
        </p:txBody>
      </p:sp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9B19F732-A586-AC41-856D-C80FFF96297F}"/>
              </a:ext>
            </a:extLst>
          </p:cNvPr>
          <p:cNvSpPr txBox="1">
            <a:spLocks/>
          </p:cNvSpPr>
          <p:nvPr/>
        </p:nvSpPr>
        <p:spPr>
          <a:xfrm>
            <a:off x="2462199" y="2241287"/>
            <a:ext cx="5983532" cy="2339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▸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altLang="ko-KR" sz="1800" b="1" dirty="0"/>
              <a:t>2) </a:t>
            </a:r>
            <a:r>
              <a:rPr lang="ko-KR" altLang="en-US" sz="1800" b="1" dirty="0" err="1">
                <a:ea typeface="문체부 제목 돋음체" panose="020B0609000101010101"/>
              </a:rPr>
              <a:t>결측치</a:t>
            </a:r>
            <a:r>
              <a:rPr lang="ko-KR" altLang="en-US" sz="1800" b="1" dirty="0">
                <a:ea typeface="문체부 제목 돋음체" panose="020B0609000101010101"/>
              </a:rPr>
              <a:t> 처리 </a:t>
            </a:r>
            <a:endParaRPr lang="ko-KR" altLang="en-US" sz="1800" dirty="0">
              <a:ea typeface="문체부 제목 돋음체" panose="020B0609000101010101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ea typeface="문체부 제목 돋음체" panose="020B0609000101010101"/>
              </a:rPr>
              <a:t>(1) Year</a:t>
            </a:r>
          </a:p>
          <a:p>
            <a:pPr marL="171450" indent="-171450"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200" dirty="0">
                <a:ea typeface="문체부 제목 돋음체" panose="020B0609000101010101"/>
              </a:rPr>
              <a:t>이름과 제작사가 같은 게임의 데이터 중  </a:t>
            </a:r>
            <a:r>
              <a:rPr lang="en-US" altLang="ko-KR" sz="1200" dirty="0"/>
              <a:t>Year ‘NAN’</a:t>
            </a:r>
            <a:r>
              <a:rPr lang="ko-KR" altLang="en-US" sz="1200" dirty="0">
                <a:ea typeface="문체부 제목 돋음체" panose="020B0609000101010101"/>
              </a:rPr>
              <a:t>값이 존재하면 같은 </a:t>
            </a:r>
            <a:r>
              <a:rPr lang="en-US" altLang="ko-KR" sz="1200" dirty="0"/>
              <a:t>Year</a:t>
            </a:r>
            <a:r>
              <a:rPr lang="ko-KR" altLang="en-US" sz="1200" dirty="0">
                <a:ea typeface="문체부 제목 돋음체" panose="020B0609000101010101"/>
              </a:rPr>
              <a:t>로 저장</a:t>
            </a:r>
            <a:endParaRPr lang="en-US" altLang="ko-KR" sz="1200" dirty="0">
              <a:ea typeface="문체부 제목 돋음체" panose="020B0609000101010101"/>
            </a:endParaRPr>
          </a:p>
          <a:p>
            <a:pPr marL="171450" indent="-171450"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200" dirty="0">
                <a:ea typeface="문체부 제목 돋음체" panose="020B0609000101010101"/>
              </a:rPr>
              <a:t>중복 데이터가 없는 경우 구글 검색 후 저장</a:t>
            </a:r>
            <a:endParaRPr lang="en-US" altLang="ko-KR" sz="1200" dirty="0">
              <a:ea typeface="문체부 제목 돋음체" panose="020B0609000101010101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ea typeface="문체부 제목 돋음체" panose="020B0609000101010101"/>
              </a:rPr>
              <a:t>(2) Genre </a:t>
            </a:r>
          </a:p>
          <a:p>
            <a:pPr marL="171450" indent="-171450"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200" dirty="0">
                <a:ea typeface="문체부 제목 돋음체" panose="020B0609000101010101"/>
              </a:rPr>
              <a:t>구글 검색 후 가장 앞에 있는 장르를 선택하여 입력</a:t>
            </a:r>
            <a:endParaRPr lang="en-US" altLang="ko-KR" sz="1200" dirty="0">
              <a:ea typeface="문체부 제목 돋음체" panose="020B0609000101010101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ea typeface="문체부 제목 돋음체" panose="020B0609000101010101"/>
              </a:rPr>
              <a:t>(3) Publisher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ea typeface="문체부 제목 돋음체" panose="020B0609000101010101"/>
              </a:rPr>
              <a:t>- </a:t>
            </a:r>
            <a:r>
              <a:rPr lang="ko-KR" altLang="en-US" sz="1200" dirty="0">
                <a:ea typeface="문체부 제목 돋음체" panose="020B0609000101010101"/>
              </a:rPr>
              <a:t>이름</a:t>
            </a:r>
            <a:r>
              <a:rPr lang="en-US" altLang="ko-KR" sz="1200" dirty="0">
                <a:ea typeface="문체부 제목 돋음체" panose="020B0609000101010101"/>
              </a:rPr>
              <a:t>, </a:t>
            </a:r>
            <a:r>
              <a:rPr lang="ko-KR" altLang="en-US" sz="1200" dirty="0">
                <a:ea typeface="문체부 제목 돋음체" panose="020B0609000101010101"/>
              </a:rPr>
              <a:t>장르가 겹치는 경우 같은 것으로 취급</a:t>
            </a:r>
            <a:r>
              <a:rPr lang="en-US" altLang="ko-KR" sz="1200" dirty="0">
                <a:ea typeface="문체부 제목 돋음체" panose="020B0609000101010101"/>
              </a:rPr>
              <a:t>, </a:t>
            </a:r>
            <a:r>
              <a:rPr lang="ko-KR" altLang="en-US" sz="1200" dirty="0">
                <a:ea typeface="문체부 제목 돋음체" panose="020B0609000101010101"/>
              </a:rPr>
              <a:t> 개별의 경우 </a:t>
            </a:r>
            <a:r>
              <a:rPr lang="en-US" altLang="ko-KR" sz="1200" dirty="0">
                <a:ea typeface="문체부 제목 돋음체" panose="020B0609000101010101"/>
              </a:rPr>
              <a:t>Unknown</a:t>
            </a:r>
            <a:r>
              <a:rPr lang="ko-KR" altLang="en-US" sz="1200" dirty="0">
                <a:ea typeface="문체부 제목 돋음체" panose="020B0609000101010101"/>
              </a:rPr>
              <a:t>으로 취급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BE28482-7390-CB63-F154-A6F349E61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441" y="27739"/>
            <a:ext cx="6219048" cy="2342857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519D152E-F2AF-A529-4D94-15C58C667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352" y="31050"/>
            <a:ext cx="6230137" cy="2339546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277EEFD2-C07D-C7D6-432A-FB33130FC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263" y="87920"/>
            <a:ext cx="6241226" cy="2153367"/>
          </a:xfrm>
          <a:prstGeom prst="rect">
            <a:avLst/>
          </a:prstGeom>
        </p:spPr>
      </p:pic>
      <p:pic>
        <p:nvPicPr>
          <p:cNvPr id="17" name="그림 16" descr="테이블이(가) 표시된 사진&#10;&#10;자동 생성된 설명">
            <a:extLst>
              <a:ext uri="{FF2B5EF4-FFF2-40B4-BE49-F238E27FC236}">
                <a16:creationId xmlns:a16="http://schemas.microsoft.com/office/drawing/2014/main" id="{2BC99D84-FCFB-EADC-F1D8-368577A03B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2990" y="67499"/>
            <a:ext cx="4212919" cy="226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0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Genre </a:t>
            </a:r>
            <a:r>
              <a:rPr lang="en-US" altLang="ko-KR" sz="1800" b="1" dirty="0"/>
              <a:t>Analyze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</a:p>
        </p:txBody>
      </p:sp>
      <p:sp>
        <p:nvSpPr>
          <p:cNvPr id="6" name="Google Shape;66;p14"/>
          <p:cNvSpPr txBox="1">
            <a:spLocks noGrp="1"/>
          </p:cNvSpPr>
          <p:nvPr>
            <p:ph type="body" idx="2"/>
          </p:nvPr>
        </p:nvSpPr>
        <p:spPr>
          <a:xfrm>
            <a:off x="2462199" y="177754"/>
            <a:ext cx="3955225" cy="480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/>
              <a:t>Genre Analyze</a:t>
            </a:r>
            <a:endParaRPr sz="3600" dirty="0">
              <a:ea typeface="문체부 제목 돋음체" panose="020B0609000101010101" pitchFamily="49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ea typeface="문체부 제목 돋음체" panose="020B0609000101010101" pitchFamily="49" charset="-127"/>
            </a:endParaRPr>
          </a:p>
        </p:txBody>
      </p:sp>
      <p:sp>
        <p:nvSpPr>
          <p:cNvPr id="10" name="Google Shape;66;p14"/>
          <p:cNvSpPr txBox="1">
            <a:spLocks noGrp="1"/>
          </p:cNvSpPr>
          <p:nvPr>
            <p:ph type="body" idx="2"/>
          </p:nvPr>
        </p:nvSpPr>
        <p:spPr>
          <a:xfrm>
            <a:off x="2462200" y="1084099"/>
            <a:ext cx="5725836" cy="480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1) </a:t>
            </a:r>
            <a:r>
              <a:rPr lang="ko-KR" altLang="en-US" sz="1800" b="1" dirty="0">
                <a:ea typeface="문체부 제목 돋음체" panose="020B0609000101010101"/>
              </a:rPr>
              <a:t>장르별 데이터 개수</a:t>
            </a:r>
            <a:endParaRPr sz="1800" dirty="0">
              <a:ea typeface="문체부 제목 돋음체" panose="020B0609000101010101"/>
            </a:endParaRP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EA49C4A7-642D-1EE7-5F4B-924966181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198" y="1701120"/>
            <a:ext cx="2739113" cy="236659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B05FD56-5ED3-351F-86E3-F682FDFAFC03}"/>
              </a:ext>
            </a:extLst>
          </p:cNvPr>
          <p:cNvSpPr/>
          <p:nvPr/>
        </p:nvSpPr>
        <p:spPr>
          <a:xfrm>
            <a:off x="2576945" y="1734373"/>
            <a:ext cx="1620982" cy="235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37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4" name="그룹 983"/>
          <p:cNvGrpSpPr/>
          <p:nvPr/>
        </p:nvGrpSpPr>
        <p:grpSpPr>
          <a:xfrm>
            <a:off x="618207" y="398321"/>
            <a:ext cx="7771209" cy="4510841"/>
            <a:chOff x="824276" y="531095"/>
            <a:chExt cx="10361612" cy="6014454"/>
          </a:xfrm>
          <a:solidFill>
            <a:schemeClr val="bg1">
              <a:lumMod val="85000"/>
            </a:schemeClr>
          </a:solidFill>
        </p:grpSpPr>
        <p:sp>
          <p:nvSpPr>
            <p:cNvPr id="499" name="Freeform 88"/>
            <p:cNvSpPr>
              <a:spLocks/>
            </p:cNvSpPr>
            <p:nvPr/>
          </p:nvSpPr>
          <p:spPr bwMode="auto">
            <a:xfrm>
              <a:off x="5849010" y="3287085"/>
              <a:ext cx="63444" cy="63444"/>
            </a:xfrm>
            <a:custGeom>
              <a:avLst/>
              <a:gdLst>
                <a:gd name="T0" fmla="*/ 14 w 25"/>
                <a:gd name="T1" fmla="*/ 0 h 25"/>
                <a:gd name="T2" fmla="*/ 18 w 25"/>
                <a:gd name="T3" fmla="*/ 1 h 25"/>
                <a:gd name="T4" fmla="*/ 20 w 25"/>
                <a:gd name="T5" fmla="*/ 3 h 25"/>
                <a:gd name="T6" fmla="*/ 23 w 25"/>
                <a:gd name="T7" fmla="*/ 5 h 25"/>
                <a:gd name="T8" fmla="*/ 25 w 25"/>
                <a:gd name="T9" fmla="*/ 9 h 25"/>
                <a:gd name="T10" fmla="*/ 25 w 25"/>
                <a:gd name="T11" fmla="*/ 13 h 25"/>
                <a:gd name="T12" fmla="*/ 25 w 25"/>
                <a:gd name="T13" fmla="*/ 17 h 25"/>
                <a:gd name="T14" fmla="*/ 23 w 25"/>
                <a:gd name="T15" fmla="*/ 21 h 25"/>
                <a:gd name="T16" fmla="*/ 20 w 25"/>
                <a:gd name="T17" fmla="*/ 24 h 25"/>
                <a:gd name="T18" fmla="*/ 18 w 25"/>
                <a:gd name="T19" fmla="*/ 25 h 25"/>
                <a:gd name="T20" fmla="*/ 14 w 25"/>
                <a:gd name="T21" fmla="*/ 25 h 25"/>
                <a:gd name="T22" fmla="*/ 8 w 25"/>
                <a:gd name="T23" fmla="*/ 25 h 25"/>
                <a:gd name="T24" fmla="*/ 6 w 25"/>
                <a:gd name="T25" fmla="*/ 24 h 25"/>
                <a:gd name="T26" fmla="*/ 3 w 25"/>
                <a:gd name="T27" fmla="*/ 21 h 25"/>
                <a:gd name="T28" fmla="*/ 0 w 25"/>
                <a:gd name="T29" fmla="*/ 17 h 25"/>
                <a:gd name="T30" fmla="*/ 0 w 25"/>
                <a:gd name="T31" fmla="*/ 13 h 25"/>
                <a:gd name="T32" fmla="*/ 0 w 25"/>
                <a:gd name="T33" fmla="*/ 9 h 25"/>
                <a:gd name="T34" fmla="*/ 3 w 25"/>
                <a:gd name="T35" fmla="*/ 5 h 25"/>
                <a:gd name="T36" fmla="*/ 6 w 25"/>
                <a:gd name="T37" fmla="*/ 3 h 25"/>
                <a:gd name="T38" fmla="*/ 8 w 25"/>
                <a:gd name="T39" fmla="*/ 1 h 25"/>
                <a:gd name="T40" fmla="*/ 14 w 25"/>
                <a:gd name="T4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" h="25">
                  <a:moveTo>
                    <a:pt x="14" y="0"/>
                  </a:moveTo>
                  <a:lnTo>
                    <a:pt x="18" y="1"/>
                  </a:lnTo>
                  <a:lnTo>
                    <a:pt x="20" y="3"/>
                  </a:lnTo>
                  <a:lnTo>
                    <a:pt x="23" y="5"/>
                  </a:lnTo>
                  <a:lnTo>
                    <a:pt x="25" y="9"/>
                  </a:lnTo>
                  <a:lnTo>
                    <a:pt x="25" y="13"/>
                  </a:lnTo>
                  <a:lnTo>
                    <a:pt x="25" y="17"/>
                  </a:lnTo>
                  <a:lnTo>
                    <a:pt x="23" y="21"/>
                  </a:lnTo>
                  <a:lnTo>
                    <a:pt x="20" y="24"/>
                  </a:lnTo>
                  <a:lnTo>
                    <a:pt x="18" y="25"/>
                  </a:lnTo>
                  <a:lnTo>
                    <a:pt x="14" y="25"/>
                  </a:lnTo>
                  <a:lnTo>
                    <a:pt x="8" y="25"/>
                  </a:lnTo>
                  <a:lnTo>
                    <a:pt x="6" y="24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9"/>
                  </a:lnTo>
                  <a:lnTo>
                    <a:pt x="3" y="5"/>
                  </a:lnTo>
                  <a:lnTo>
                    <a:pt x="6" y="3"/>
                  </a:lnTo>
                  <a:lnTo>
                    <a:pt x="8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00" name="Freeform 89"/>
            <p:cNvSpPr>
              <a:spLocks noEditPoints="1"/>
            </p:cNvSpPr>
            <p:nvPr/>
          </p:nvSpPr>
          <p:spPr bwMode="auto">
            <a:xfrm>
              <a:off x="5816020" y="3256632"/>
              <a:ext cx="131963" cy="126887"/>
            </a:xfrm>
            <a:custGeom>
              <a:avLst/>
              <a:gdLst>
                <a:gd name="T0" fmla="*/ 27 w 52"/>
                <a:gd name="T1" fmla="*/ 12 h 50"/>
                <a:gd name="T2" fmla="*/ 21 w 52"/>
                <a:gd name="T3" fmla="*/ 13 h 50"/>
                <a:gd name="T4" fmla="*/ 19 w 52"/>
                <a:gd name="T5" fmla="*/ 15 h 50"/>
                <a:gd name="T6" fmla="*/ 16 w 52"/>
                <a:gd name="T7" fmla="*/ 17 h 50"/>
                <a:gd name="T8" fmla="*/ 13 w 52"/>
                <a:gd name="T9" fmla="*/ 21 h 50"/>
                <a:gd name="T10" fmla="*/ 13 w 52"/>
                <a:gd name="T11" fmla="*/ 25 h 50"/>
                <a:gd name="T12" fmla="*/ 13 w 52"/>
                <a:gd name="T13" fmla="*/ 29 h 50"/>
                <a:gd name="T14" fmla="*/ 16 w 52"/>
                <a:gd name="T15" fmla="*/ 33 h 50"/>
                <a:gd name="T16" fmla="*/ 19 w 52"/>
                <a:gd name="T17" fmla="*/ 36 h 50"/>
                <a:gd name="T18" fmla="*/ 21 w 52"/>
                <a:gd name="T19" fmla="*/ 37 h 50"/>
                <a:gd name="T20" fmla="*/ 27 w 52"/>
                <a:gd name="T21" fmla="*/ 37 h 50"/>
                <a:gd name="T22" fmla="*/ 31 w 52"/>
                <a:gd name="T23" fmla="*/ 37 h 50"/>
                <a:gd name="T24" fmla="*/ 33 w 52"/>
                <a:gd name="T25" fmla="*/ 36 h 50"/>
                <a:gd name="T26" fmla="*/ 36 w 52"/>
                <a:gd name="T27" fmla="*/ 33 h 50"/>
                <a:gd name="T28" fmla="*/ 38 w 52"/>
                <a:gd name="T29" fmla="*/ 29 h 50"/>
                <a:gd name="T30" fmla="*/ 38 w 52"/>
                <a:gd name="T31" fmla="*/ 25 h 50"/>
                <a:gd name="T32" fmla="*/ 38 w 52"/>
                <a:gd name="T33" fmla="*/ 21 h 50"/>
                <a:gd name="T34" fmla="*/ 36 w 52"/>
                <a:gd name="T35" fmla="*/ 17 h 50"/>
                <a:gd name="T36" fmla="*/ 33 w 52"/>
                <a:gd name="T37" fmla="*/ 15 h 50"/>
                <a:gd name="T38" fmla="*/ 31 w 52"/>
                <a:gd name="T39" fmla="*/ 13 h 50"/>
                <a:gd name="T40" fmla="*/ 27 w 52"/>
                <a:gd name="T41" fmla="*/ 12 h 50"/>
                <a:gd name="T42" fmla="*/ 27 w 52"/>
                <a:gd name="T43" fmla="*/ 0 h 50"/>
                <a:gd name="T44" fmla="*/ 38 w 52"/>
                <a:gd name="T45" fmla="*/ 3 h 50"/>
                <a:gd name="T46" fmla="*/ 48 w 52"/>
                <a:gd name="T47" fmla="*/ 12 h 50"/>
                <a:gd name="T48" fmla="*/ 52 w 52"/>
                <a:gd name="T49" fmla="*/ 25 h 50"/>
                <a:gd name="T50" fmla="*/ 48 w 52"/>
                <a:gd name="T51" fmla="*/ 38 h 50"/>
                <a:gd name="T52" fmla="*/ 38 w 52"/>
                <a:gd name="T53" fmla="*/ 46 h 50"/>
                <a:gd name="T54" fmla="*/ 27 w 52"/>
                <a:gd name="T55" fmla="*/ 50 h 50"/>
                <a:gd name="T56" fmla="*/ 13 w 52"/>
                <a:gd name="T57" fmla="*/ 46 h 50"/>
                <a:gd name="T58" fmla="*/ 4 w 52"/>
                <a:gd name="T59" fmla="*/ 38 h 50"/>
                <a:gd name="T60" fmla="*/ 0 w 52"/>
                <a:gd name="T61" fmla="*/ 25 h 50"/>
                <a:gd name="T62" fmla="*/ 4 w 52"/>
                <a:gd name="T63" fmla="*/ 12 h 50"/>
                <a:gd name="T64" fmla="*/ 13 w 52"/>
                <a:gd name="T65" fmla="*/ 3 h 50"/>
                <a:gd name="T66" fmla="*/ 27 w 52"/>
                <a:gd name="T6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" h="50">
                  <a:moveTo>
                    <a:pt x="27" y="12"/>
                  </a:moveTo>
                  <a:lnTo>
                    <a:pt x="21" y="13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3" y="21"/>
                  </a:lnTo>
                  <a:lnTo>
                    <a:pt x="13" y="25"/>
                  </a:lnTo>
                  <a:lnTo>
                    <a:pt x="13" y="29"/>
                  </a:lnTo>
                  <a:lnTo>
                    <a:pt x="16" y="33"/>
                  </a:lnTo>
                  <a:lnTo>
                    <a:pt x="19" y="36"/>
                  </a:lnTo>
                  <a:lnTo>
                    <a:pt x="21" y="37"/>
                  </a:lnTo>
                  <a:lnTo>
                    <a:pt x="27" y="37"/>
                  </a:lnTo>
                  <a:lnTo>
                    <a:pt x="31" y="37"/>
                  </a:lnTo>
                  <a:lnTo>
                    <a:pt x="33" y="36"/>
                  </a:lnTo>
                  <a:lnTo>
                    <a:pt x="36" y="33"/>
                  </a:lnTo>
                  <a:lnTo>
                    <a:pt x="38" y="29"/>
                  </a:lnTo>
                  <a:lnTo>
                    <a:pt x="38" y="25"/>
                  </a:lnTo>
                  <a:lnTo>
                    <a:pt x="38" y="21"/>
                  </a:lnTo>
                  <a:lnTo>
                    <a:pt x="36" y="17"/>
                  </a:lnTo>
                  <a:lnTo>
                    <a:pt x="33" y="15"/>
                  </a:lnTo>
                  <a:lnTo>
                    <a:pt x="31" y="13"/>
                  </a:lnTo>
                  <a:lnTo>
                    <a:pt x="27" y="12"/>
                  </a:lnTo>
                  <a:close/>
                  <a:moveTo>
                    <a:pt x="27" y="0"/>
                  </a:moveTo>
                  <a:lnTo>
                    <a:pt x="38" y="3"/>
                  </a:lnTo>
                  <a:lnTo>
                    <a:pt x="48" y="12"/>
                  </a:lnTo>
                  <a:lnTo>
                    <a:pt x="52" y="25"/>
                  </a:lnTo>
                  <a:lnTo>
                    <a:pt x="48" y="38"/>
                  </a:lnTo>
                  <a:lnTo>
                    <a:pt x="38" y="46"/>
                  </a:lnTo>
                  <a:lnTo>
                    <a:pt x="27" y="50"/>
                  </a:lnTo>
                  <a:lnTo>
                    <a:pt x="13" y="46"/>
                  </a:lnTo>
                  <a:lnTo>
                    <a:pt x="4" y="38"/>
                  </a:lnTo>
                  <a:lnTo>
                    <a:pt x="0" y="25"/>
                  </a:lnTo>
                  <a:lnTo>
                    <a:pt x="4" y="12"/>
                  </a:lnTo>
                  <a:lnTo>
                    <a:pt x="13" y="3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01" name="Freeform 90"/>
            <p:cNvSpPr>
              <a:spLocks noEditPoints="1"/>
            </p:cNvSpPr>
            <p:nvPr/>
          </p:nvSpPr>
          <p:spPr bwMode="auto">
            <a:xfrm>
              <a:off x="5783029" y="3223641"/>
              <a:ext cx="197944" cy="192869"/>
            </a:xfrm>
            <a:custGeom>
              <a:avLst/>
              <a:gdLst>
                <a:gd name="T0" fmla="*/ 40 w 78"/>
                <a:gd name="T1" fmla="*/ 13 h 76"/>
                <a:gd name="T2" fmla="*/ 26 w 78"/>
                <a:gd name="T3" fmla="*/ 16 h 76"/>
                <a:gd name="T4" fmla="*/ 17 w 78"/>
                <a:gd name="T5" fmla="*/ 25 h 76"/>
                <a:gd name="T6" fmla="*/ 13 w 78"/>
                <a:gd name="T7" fmla="*/ 38 h 76"/>
                <a:gd name="T8" fmla="*/ 17 w 78"/>
                <a:gd name="T9" fmla="*/ 51 h 76"/>
                <a:gd name="T10" fmla="*/ 26 w 78"/>
                <a:gd name="T11" fmla="*/ 59 h 76"/>
                <a:gd name="T12" fmla="*/ 40 w 78"/>
                <a:gd name="T13" fmla="*/ 63 h 76"/>
                <a:gd name="T14" fmla="*/ 51 w 78"/>
                <a:gd name="T15" fmla="*/ 59 h 76"/>
                <a:gd name="T16" fmla="*/ 61 w 78"/>
                <a:gd name="T17" fmla="*/ 51 h 76"/>
                <a:gd name="T18" fmla="*/ 65 w 78"/>
                <a:gd name="T19" fmla="*/ 38 h 76"/>
                <a:gd name="T20" fmla="*/ 61 w 78"/>
                <a:gd name="T21" fmla="*/ 25 h 76"/>
                <a:gd name="T22" fmla="*/ 51 w 78"/>
                <a:gd name="T23" fmla="*/ 16 h 76"/>
                <a:gd name="T24" fmla="*/ 40 w 78"/>
                <a:gd name="T25" fmla="*/ 13 h 76"/>
                <a:gd name="T26" fmla="*/ 40 w 78"/>
                <a:gd name="T27" fmla="*/ 0 h 76"/>
                <a:gd name="T28" fmla="*/ 54 w 78"/>
                <a:gd name="T29" fmla="*/ 3 h 76"/>
                <a:gd name="T30" fmla="*/ 66 w 78"/>
                <a:gd name="T31" fmla="*/ 10 h 76"/>
                <a:gd name="T32" fmla="*/ 74 w 78"/>
                <a:gd name="T33" fmla="*/ 24 h 76"/>
                <a:gd name="T34" fmla="*/ 78 w 78"/>
                <a:gd name="T35" fmla="*/ 38 h 76"/>
                <a:gd name="T36" fmla="*/ 74 w 78"/>
                <a:gd name="T37" fmla="*/ 53 h 76"/>
                <a:gd name="T38" fmla="*/ 66 w 78"/>
                <a:gd name="T39" fmla="*/ 64 h 76"/>
                <a:gd name="T40" fmla="*/ 54 w 78"/>
                <a:gd name="T41" fmla="*/ 72 h 76"/>
                <a:gd name="T42" fmla="*/ 40 w 78"/>
                <a:gd name="T43" fmla="*/ 76 h 76"/>
                <a:gd name="T44" fmla="*/ 24 w 78"/>
                <a:gd name="T45" fmla="*/ 72 h 76"/>
                <a:gd name="T46" fmla="*/ 12 w 78"/>
                <a:gd name="T47" fmla="*/ 64 h 76"/>
                <a:gd name="T48" fmla="*/ 4 w 78"/>
                <a:gd name="T49" fmla="*/ 53 h 76"/>
                <a:gd name="T50" fmla="*/ 0 w 78"/>
                <a:gd name="T51" fmla="*/ 38 h 76"/>
                <a:gd name="T52" fmla="*/ 4 w 78"/>
                <a:gd name="T53" fmla="*/ 24 h 76"/>
                <a:gd name="T54" fmla="*/ 12 w 78"/>
                <a:gd name="T55" fmla="*/ 10 h 76"/>
                <a:gd name="T56" fmla="*/ 24 w 78"/>
                <a:gd name="T57" fmla="*/ 3 h 76"/>
                <a:gd name="T58" fmla="*/ 40 w 78"/>
                <a:gd name="T5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8" h="76">
                  <a:moveTo>
                    <a:pt x="40" y="13"/>
                  </a:moveTo>
                  <a:lnTo>
                    <a:pt x="26" y="16"/>
                  </a:lnTo>
                  <a:lnTo>
                    <a:pt x="17" y="25"/>
                  </a:lnTo>
                  <a:lnTo>
                    <a:pt x="13" y="38"/>
                  </a:lnTo>
                  <a:lnTo>
                    <a:pt x="17" y="51"/>
                  </a:lnTo>
                  <a:lnTo>
                    <a:pt x="26" y="59"/>
                  </a:lnTo>
                  <a:lnTo>
                    <a:pt x="40" y="63"/>
                  </a:lnTo>
                  <a:lnTo>
                    <a:pt x="51" y="59"/>
                  </a:lnTo>
                  <a:lnTo>
                    <a:pt x="61" y="51"/>
                  </a:lnTo>
                  <a:lnTo>
                    <a:pt x="65" y="38"/>
                  </a:lnTo>
                  <a:lnTo>
                    <a:pt x="61" y="25"/>
                  </a:lnTo>
                  <a:lnTo>
                    <a:pt x="51" y="16"/>
                  </a:lnTo>
                  <a:lnTo>
                    <a:pt x="40" y="13"/>
                  </a:lnTo>
                  <a:close/>
                  <a:moveTo>
                    <a:pt x="40" y="0"/>
                  </a:moveTo>
                  <a:lnTo>
                    <a:pt x="54" y="3"/>
                  </a:lnTo>
                  <a:lnTo>
                    <a:pt x="66" y="10"/>
                  </a:lnTo>
                  <a:lnTo>
                    <a:pt x="74" y="24"/>
                  </a:lnTo>
                  <a:lnTo>
                    <a:pt x="78" y="38"/>
                  </a:lnTo>
                  <a:lnTo>
                    <a:pt x="74" y="53"/>
                  </a:lnTo>
                  <a:lnTo>
                    <a:pt x="66" y="64"/>
                  </a:lnTo>
                  <a:lnTo>
                    <a:pt x="54" y="72"/>
                  </a:lnTo>
                  <a:lnTo>
                    <a:pt x="40" y="76"/>
                  </a:lnTo>
                  <a:lnTo>
                    <a:pt x="24" y="72"/>
                  </a:lnTo>
                  <a:lnTo>
                    <a:pt x="12" y="64"/>
                  </a:lnTo>
                  <a:lnTo>
                    <a:pt x="4" y="53"/>
                  </a:lnTo>
                  <a:lnTo>
                    <a:pt x="0" y="38"/>
                  </a:lnTo>
                  <a:lnTo>
                    <a:pt x="4" y="24"/>
                  </a:lnTo>
                  <a:lnTo>
                    <a:pt x="12" y="10"/>
                  </a:lnTo>
                  <a:lnTo>
                    <a:pt x="24" y="3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53" name="Freeform 335"/>
            <p:cNvSpPr>
              <a:spLocks/>
            </p:cNvSpPr>
            <p:nvPr/>
          </p:nvSpPr>
          <p:spPr bwMode="auto">
            <a:xfrm>
              <a:off x="7122958" y="4738675"/>
              <a:ext cx="10151" cy="15226"/>
            </a:xfrm>
            <a:custGeom>
              <a:avLst/>
              <a:gdLst>
                <a:gd name="T0" fmla="*/ 3 w 4"/>
                <a:gd name="T1" fmla="*/ 0 h 6"/>
                <a:gd name="T2" fmla="*/ 4 w 4"/>
                <a:gd name="T3" fmla="*/ 2 h 6"/>
                <a:gd name="T4" fmla="*/ 1 w 4"/>
                <a:gd name="T5" fmla="*/ 6 h 6"/>
                <a:gd name="T6" fmla="*/ 0 w 4"/>
                <a:gd name="T7" fmla="*/ 4 h 6"/>
                <a:gd name="T8" fmla="*/ 1 w 4"/>
                <a:gd name="T9" fmla="*/ 3 h 6"/>
                <a:gd name="T10" fmla="*/ 1 w 4"/>
                <a:gd name="T11" fmla="*/ 0 h 6"/>
                <a:gd name="T12" fmla="*/ 3 w 4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2"/>
                  </a:lnTo>
                  <a:lnTo>
                    <a:pt x="1" y="6"/>
                  </a:lnTo>
                  <a:lnTo>
                    <a:pt x="0" y="4"/>
                  </a:lnTo>
                  <a:lnTo>
                    <a:pt x="1" y="3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54" name="Freeform 336"/>
            <p:cNvSpPr>
              <a:spLocks noEditPoints="1"/>
            </p:cNvSpPr>
            <p:nvPr/>
          </p:nvSpPr>
          <p:spPr bwMode="auto">
            <a:xfrm>
              <a:off x="7067128" y="4695534"/>
              <a:ext cx="45679" cy="38067"/>
            </a:xfrm>
            <a:custGeom>
              <a:avLst/>
              <a:gdLst>
                <a:gd name="T0" fmla="*/ 4 w 18"/>
                <a:gd name="T1" fmla="*/ 13 h 15"/>
                <a:gd name="T2" fmla="*/ 5 w 18"/>
                <a:gd name="T3" fmla="*/ 13 h 15"/>
                <a:gd name="T4" fmla="*/ 6 w 18"/>
                <a:gd name="T5" fmla="*/ 15 h 15"/>
                <a:gd name="T6" fmla="*/ 5 w 18"/>
                <a:gd name="T7" fmla="*/ 15 h 15"/>
                <a:gd name="T8" fmla="*/ 4 w 18"/>
                <a:gd name="T9" fmla="*/ 13 h 15"/>
                <a:gd name="T10" fmla="*/ 4 w 18"/>
                <a:gd name="T11" fmla="*/ 13 h 15"/>
                <a:gd name="T12" fmla="*/ 17 w 18"/>
                <a:gd name="T13" fmla="*/ 11 h 15"/>
                <a:gd name="T14" fmla="*/ 18 w 18"/>
                <a:gd name="T15" fmla="*/ 13 h 15"/>
                <a:gd name="T16" fmla="*/ 17 w 18"/>
                <a:gd name="T17" fmla="*/ 15 h 15"/>
                <a:gd name="T18" fmla="*/ 16 w 18"/>
                <a:gd name="T19" fmla="*/ 13 h 15"/>
                <a:gd name="T20" fmla="*/ 13 w 18"/>
                <a:gd name="T21" fmla="*/ 12 h 15"/>
                <a:gd name="T22" fmla="*/ 16 w 18"/>
                <a:gd name="T23" fmla="*/ 12 h 15"/>
                <a:gd name="T24" fmla="*/ 17 w 18"/>
                <a:gd name="T25" fmla="*/ 11 h 15"/>
                <a:gd name="T26" fmla="*/ 1 w 18"/>
                <a:gd name="T27" fmla="*/ 0 h 15"/>
                <a:gd name="T28" fmla="*/ 2 w 18"/>
                <a:gd name="T29" fmla="*/ 1 h 15"/>
                <a:gd name="T30" fmla="*/ 4 w 18"/>
                <a:gd name="T31" fmla="*/ 3 h 15"/>
                <a:gd name="T32" fmla="*/ 4 w 18"/>
                <a:gd name="T33" fmla="*/ 4 h 15"/>
                <a:gd name="T34" fmla="*/ 4 w 18"/>
                <a:gd name="T35" fmla="*/ 7 h 15"/>
                <a:gd name="T36" fmla="*/ 2 w 18"/>
                <a:gd name="T37" fmla="*/ 8 h 15"/>
                <a:gd name="T38" fmla="*/ 2 w 18"/>
                <a:gd name="T39" fmla="*/ 8 h 15"/>
                <a:gd name="T40" fmla="*/ 1 w 18"/>
                <a:gd name="T41" fmla="*/ 8 h 15"/>
                <a:gd name="T42" fmla="*/ 1 w 18"/>
                <a:gd name="T43" fmla="*/ 5 h 15"/>
                <a:gd name="T44" fmla="*/ 0 w 18"/>
                <a:gd name="T45" fmla="*/ 4 h 15"/>
                <a:gd name="T46" fmla="*/ 1 w 18"/>
                <a:gd name="T4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15">
                  <a:moveTo>
                    <a:pt x="4" y="13"/>
                  </a:moveTo>
                  <a:lnTo>
                    <a:pt x="5" y="13"/>
                  </a:lnTo>
                  <a:lnTo>
                    <a:pt x="6" y="15"/>
                  </a:lnTo>
                  <a:lnTo>
                    <a:pt x="5" y="15"/>
                  </a:lnTo>
                  <a:lnTo>
                    <a:pt x="4" y="13"/>
                  </a:lnTo>
                  <a:lnTo>
                    <a:pt x="4" y="13"/>
                  </a:lnTo>
                  <a:close/>
                  <a:moveTo>
                    <a:pt x="17" y="11"/>
                  </a:moveTo>
                  <a:lnTo>
                    <a:pt x="18" y="13"/>
                  </a:lnTo>
                  <a:lnTo>
                    <a:pt x="17" y="15"/>
                  </a:lnTo>
                  <a:lnTo>
                    <a:pt x="16" y="13"/>
                  </a:lnTo>
                  <a:lnTo>
                    <a:pt x="13" y="12"/>
                  </a:lnTo>
                  <a:lnTo>
                    <a:pt x="16" y="12"/>
                  </a:lnTo>
                  <a:lnTo>
                    <a:pt x="17" y="11"/>
                  </a:lnTo>
                  <a:close/>
                  <a:moveTo>
                    <a:pt x="1" y="0"/>
                  </a:moveTo>
                  <a:lnTo>
                    <a:pt x="2" y="1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8"/>
                  </a:lnTo>
                  <a:lnTo>
                    <a:pt x="1" y="5"/>
                  </a:lnTo>
                  <a:lnTo>
                    <a:pt x="0" y="4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55" name="Freeform 337"/>
            <p:cNvSpPr>
              <a:spLocks noEditPoints="1"/>
            </p:cNvSpPr>
            <p:nvPr/>
          </p:nvSpPr>
          <p:spPr bwMode="auto">
            <a:xfrm>
              <a:off x="7163562" y="4495052"/>
              <a:ext cx="286766" cy="157340"/>
            </a:xfrm>
            <a:custGeom>
              <a:avLst/>
              <a:gdLst>
                <a:gd name="T0" fmla="*/ 4 w 113"/>
                <a:gd name="T1" fmla="*/ 61 h 62"/>
                <a:gd name="T2" fmla="*/ 4 w 113"/>
                <a:gd name="T3" fmla="*/ 62 h 62"/>
                <a:gd name="T4" fmla="*/ 4 w 113"/>
                <a:gd name="T5" fmla="*/ 61 h 62"/>
                <a:gd name="T6" fmla="*/ 4 w 113"/>
                <a:gd name="T7" fmla="*/ 61 h 62"/>
                <a:gd name="T8" fmla="*/ 1 w 113"/>
                <a:gd name="T9" fmla="*/ 55 h 62"/>
                <a:gd name="T10" fmla="*/ 4 w 113"/>
                <a:gd name="T11" fmla="*/ 57 h 62"/>
                <a:gd name="T12" fmla="*/ 4 w 113"/>
                <a:gd name="T13" fmla="*/ 57 h 62"/>
                <a:gd name="T14" fmla="*/ 4 w 113"/>
                <a:gd name="T15" fmla="*/ 57 h 62"/>
                <a:gd name="T16" fmla="*/ 1 w 113"/>
                <a:gd name="T17" fmla="*/ 58 h 62"/>
                <a:gd name="T18" fmla="*/ 0 w 113"/>
                <a:gd name="T19" fmla="*/ 57 h 62"/>
                <a:gd name="T20" fmla="*/ 1 w 113"/>
                <a:gd name="T21" fmla="*/ 55 h 62"/>
                <a:gd name="T22" fmla="*/ 110 w 113"/>
                <a:gd name="T23" fmla="*/ 0 h 62"/>
                <a:gd name="T24" fmla="*/ 113 w 113"/>
                <a:gd name="T25" fmla="*/ 2 h 62"/>
                <a:gd name="T26" fmla="*/ 113 w 113"/>
                <a:gd name="T27" fmla="*/ 3 h 62"/>
                <a:gd name="T28" fmla="*/ 110 w 113"/>
                <a:gd name="T29" fmla="*/ 4 h 62"/>
                <a:gd name="T30" fmla="*/ 109 w 113"/>
                <a:gd name="T31" fmla="*/ 2 h 62"/>
                <a:gd name="T32" fmla="*/ 110 w 113"/>
                <a:gd name="T3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3" h="62">
                  <a:moveTo>
                    <a:pt x="4" y="61"/>
                  </a:moveTo>
                  <a:lnTo>
                    <a:pt x="4" y="62"/>
                  </a:lnTo>
                  <a:lnTo>
                    <a:pt x="4" y="61"/>
                  </a:lnTo>
                  <a:lnTo>
                    <a:pt x="4" y="61"/>
                  </a:lnTo>
                  <a:close/>
                  <a:moveTo>
                    <a:pt x="1" y="55"/>
                  </a:moveTo>
                  <a:lnTo>
                    <a:pt x="4" y="57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1" y="58"/>
                  </a:lnTo>
                  <a:lnTo>
                    <a:pt x="0" y="57"/>
                  </a:lnTo>
                  <a:lnTo>
                    <a:pt x="1" y="55"/>
                  </a:lnTo>
                  <a:close/>
                  <a:moveTo>
                    <a:pt x="110" y="0"/>
                  </a:moveTo>
                  <a:lnTo>
                    <a:pt x="113" y="2"/>
                  </a:lnTo>
                  <a:lnTo>
                    <a:pt x="113" y="3"/>
                  </a:lnTo>
                  <a:lnTo>
                    <a:pt x="110" y="4"/>
                  </a:lnTo>
                  <a:lnTo>
                    <a:pt x="109" y="2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56" name="Freeform 338"/>
            <p:cNvSpPr>
              <a:spLocks noEditPoints="1"/>
            </p:cNvSpPr>
            <p:nvPr/>
          </p:nvSpPr>
          <p:spPr bwMode="auto">
            <a:xfrm>
              <a:off x="8549171" y="3931672"/>
              <a:ext cx="63444" cy="220785"/>
            </a:xfrm>
            <a:custGeom>
              <a:avLst/>
              <a:gdLst>
                <a:gd name="T0" fmla="*/ 24 w 25"/>
                <a:gd name="T1" fmla="*/ 80 h 87"/>
                <a:gd name="T2" fmla="*/ 25 w 25"/>
                <a:gd name="T3" fmla="*/ 84 h 87"/>
                <a:gd name="T4" fmla="*/ 23 w 25"/>
                <a:gd name="T5" fmla="*/ 84 h 87"/>
                <a:gd name="T6" fmla="*/ 21 w 25"/>
                <a:gd name="T7" fmla="*/ 81 h 87"/>
                <a:gd name="T8" fmla="*/ 21 w 25"/>
                <a:gd name="T9" fmla="*/ 76 h 87"/>
                <a:gd name="T10" fmla="*/ 21 w 25"/>
                <a:gd name="T11" fmla="*/ 79 h 87"/>
                <a:gd name="T12" fmla="*/ 21 w 25"/>
                <a:gd name="T13" fmla="*/ 76 h 87"/>
                <a:gd name="T14" fmla="*/ 20 w 25"/>
                <a:gd name="T15" fmla="*/ 72 h 87"/>
                <a:gd name="T16" fmla="*/ 17 w 25"/>
                <a:gd name="T17" fmla="*/ 72 h 87"/>
                <a:gd name="T18" fmla="*/ 19 w 25"/>
                <a:gd name="T19" fmla="*/ 71 h 87"/>
                <a:gd name="T20" fmla="*/ 21 w 25"/>
                <a:gd name="T21" fmla="*/ 67 h 87"/>
                <a:gd name="T22" fmla="*/ 20 w 25"/>
                <a:gd name="T23" fmla="*/ 70 h 87"/>
                <a:gd name="T24" fmla="*/ 20 w 25"/>
                <a:gd name="T25" fmla="*/ 66 h 87"/>
                <a:gd name="T26" fmla="*/ 16 w 25"/>
                <a:gd name="T27" fmla="*/ 66 h 87"/>
                <a:gd name="T28" fmla="*/ 15 w 25"/>
                <a:gd name="T29" fmla="*/ 67 h 87"/>
                <a:gd name="T30" fmla="*/ 11 w 25"/>
                <a:gd name="T31" fmla="*/ 55 h 87"/>
                <a:gd name="T32" fmla="*/ 8 w 25"/>
                <a:gd name="T33" fmla="*/ 56 h 87"/>
                <a:gd name="T34" fmla="*/ 7 w 25"/>
                <a:gd name="T35" fmla="*/ 35 h 87"/>
                <a:gd name="T36" fmla="*/ 7 w 25"/>
                <a:gd name="T37" fmla="*/ 41 h 87"/>
                <a:gd name="T38" fmla="*/ 4 w 25"/>
                <a:gd name="T39" fmla="*/ 39 h 87"/>
                <a:gd name="T40" fmla="*/ 7 w 25"/>
                <a:gd name="T41" fmla="*/ 35 h 87"/>
                <a:gd name="T42" fmla="*/ 3 w 25"/>
                <a:gd name="T43" fmla="*/ 29 h 87"/>
                <a:gd name="T44" fmla="*/ 2 w 25"/>
                <a:gd name="T45" fmla="*/ 26 h 87"/>
                <a:gd name="T46" fmla="*/ 10 w 25"/>
                <a:gd name="T47" fmla="*/ 18 h 87"/>
                <a:gd name="T48" fmla="*/ 7 w 25"/>
                <a:gd name="T49" fmla="*/ 22 h 87"/>
                <a:gd name="T50" fmla="*/ 8 w 25"/>
                <a:gd name="T51" fmla="*/ 26 h 87"/>
                <a:gd name="T52" fmla="*/ 6 w 25"/>
                <a:gd name="T53" fmla="*/ 29 h 87"/>
                <a:gd name="T54" fmla="*/ 6 w 25"/>
                <a:gd name="T55" fmla="*/ 24 h 87"/>
                <a:gd name="T56" fmla="*/ 6 w 25"/>
                <a:gd name="T57" fmla="*/ 18 h 87"/>
                <a:gd name="T58" fmla="*/ 10 w 25"/>
                <a:gd name="T59" fmla="*/ 0 h 87"/>
                <a:gd name="T60" fmla="*/ 10 w 25"/>
                <a:gd name="T61" fmla="*/ 4 h 87"/>
                <a:gd name="T62" fmla="*/ 11 w 25"/>
                <a:gd name="T63" fmla="*/ 8 h 87"/>
                <a:gd name="T64" fmla="*/ 10 w 25"/>
                <a:gd name="T65" fmla="*/ 10 h 87"/>
                <a:gd name="T66" fmla="*/ 7 w 25"/>
                <a:gd name="T67" fmla="*/ 16 h 87"/>
                <a:gd name="T68" fmla="*/ 8 w 25"/>
                <a:gd name="T69" fmla="*/ 10 h 87"/>
                <a:gd name="T70" fmla="*/ 8 w 25"/>
                <a:gd name="T71" fmla="*/ 6 h 87"/>
                <a:gd name="T72" fmla="*/ 10 w 25"/>
                <a:gd name="T7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" h="87">
                  <a:moveTo>
                    <a:pt x="23" y="79"/>
                  </a:moveTo>
                  <a:lnTo>
                    <a:pt x="24" y="80"/>
                  </a:lnTo>
                  <a:lnTo>
                    <a:pt x="24" y="83"/>
                  </a:lnTo>
                  <a:lnTo>
                    <a:pt x="25" y="84"/>
                  </a:lnTo>
                  <a:lnTo>
                    <a:pt x="24" y="87"/>
                  </a:lnTo>
                  <a:lnTo>
                    <a:pt x="23" y="84"/>
                  </a:lnTo>
                  <a:lnTo>
                    <a:pt x="21" y="83"/>
                  </a:lnTo>
                  <a:lnTo>
                    <a:pt x="21" y="81"/>
                  </a:lnTo>
                  <a:lnTo>
                    <a:pt x="23" y="79"/>
                  </a:lnTo>
                  <a:close/>
                  <a:moveTo>
                    <a:pt x="21" y="76"/>
                  </a:moveTo>
                  <a:lnTo>
                    <a:pt x="23" y="76"/>
                  </a:lnTo>
                  <a:lnTo>
                    <a:pt x="21" y="79"/>
                  </a:lnTo>
                  <a:lnTo>
                    <a:pt x="20" y="77"/>
                  </a:lnTo>
                  <a:lnTo>
                    <a:pt x="21" y="76"/>
                  </a:lnTo>
                  <a:close/>
                  <a:moveTo>
                    <a:pt x="19" y="71"/>
                  </a:moveTo>
                  <a:lnTo>
                    <a:pt x="20" y="72"/>
                  </a:lnTo>
                  <a:lnTo>
                    <a:pt x="19" y="74"/>
                  </a:lnTo>
                  <a:lnTo>
                    <a:pt x="17" y="72"/>
                  </a:lnTo>
                  <a:lnTo>
                    <a:pt x="16" y="71"/>
                  </a:lnTo>
                  <a:lnTo>
                    <a:pt x="19" y="71"/>
                  </a:lnTo>
                  <a:close/>
                  <a:moveTo>
                    <a:pt x="20" y="66"/>
                  </a:moveTo>
                  <a:lnTo>
                    <a:pt x="21" y="67"/>
                  </a:lnTo>
                  <a:lnTo>
                    <a:pt x="21" y="68"/>
                  </a:lnTo>
                  <a:lnTo>
                    <a:pt x="20" y="70"/>
                  </a:lnTo>
                  <a:lnTo>
                    <a:pt x="19" y="68"/>
                  </a:lnTo>
                  <a:lnTo>
                    <a:pt x="20" y="66"/>
                  </a:lnTo>
                  <a:close/>
                  <a:moveTo>
                    <a:pt x="14" y="64"/>
                  </a:moveTo>
                  <a:lnTo>
                    <a:pt x="16" y="66"/>
                  </a:lnTo>
                  <a:lnTo>
                    <a:pt x="16" y="68"/>
                  </a:lnTo>
                  <a:lnTo>
                    <a:pt x="15" y="67"/>
                  </a:lnTo>
                  <a:lnTo>
                    <a:pt x="14" y="64"/>
                  </a:lnTo>
                  <a:close/>
                  <a:moveTo>
                    <a:pt x="11" y="55"/>
                  </a:moveTo>
                  <a:lnTo>
                    <a:pt x="11" y="56"/>
                  </a:lnTo>
                  <a:lnTo>
                    <a:pt x="8" y="56"/>
                  </a:lnTo>
                  <a:lnTo>
                    <a:pt x="11" y="55"/>
                  </a:lnTo>
                  <a:close/>
                  <a:moveTo>
                    <a:pt x="7" y="35"/>
                  </a:moveTo>
                  <a:lnTo>
                    <a:pt x="8" y="38"/>
                  </a:lnTo>
                  <a:lnTo>
                    <a:pt x="7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7" y="35"/>
                  </a:lnTo>
                  <a:close/>
                  <a:moveTo>
                    <a:pt x="2" y="26"/>
                  </a:moveTo>
                  <a:lnTo>
                    <a:pt x="3" y="29"/>
                  </a:lnTo>
                  <a:lnTo>
                    <a:pt x="0" y="27"/>
                  </a:lnTo>
                  <a:lnTo>
                    <a:pt x="2" y="26"/>
                  </a:lnTo>
                  <a:close/>
                  <a:moveTo>
                    <a:pt x="10" y="18"/>
                  </a:moveTo>
                  <a:lnTo>
                    <a:pt x="10" y="18"/>
                  </a:lnTo>
                  <a:lnTo>
                    <a:pt x="8" y="20"/>
                  </a:lnTo>
                  <a:lnTo>
                    <a:pt x="7" y="22"/>
                  </a:lnTo>
                  <a:lnTo>
                    <a:pt x="8" y="24"/>
                  </a:lnTo>
                  <a:lnTo>
                    <a:pt x="8" y="26"/>
                  </a:lnTo>
                  <a:lnTo>
                    <a:pt x="6" y="30"/>
                  </a:lnTo>
                  <a:lnTo>
                    <a:pt x="6" y="29"/>
                  </a:lnTo>
                  <a:lnTo>
                    <a:pt x="6" y="26"/>
                  </a:lnTo>
                  <a:lnTo>
                    <a:pt x="6" y="24"/>
                  </a:lnTo>
                  <a:lnTo>
                    <a:pt x="6" y="22"/>
                  </a:lnTo>
                  <a:lnTo>
                    <a:pt x="6" y="18"/>
                  </a:lnTo>
                  <a:lnTo>
                    <a:pt x="10" y="18"/>
                  </a:lnTo>
                  <a:close/>
                  <a:moveTo>
                    <a:pt x="10" y="0"/>
                  </a:moveTo>
                  <a:lnTo>
                    <a:pt x="11" y="2"/>
                  </a:lnTo>
                  <a:lnTo>
                    <a:pt x="10" y="4"/>
                  </a:lnTo>
                  <a:lnTo>
                    <a:pt x="11" y="5"/>
                  </a:lnTo>
                  <a:lnTo>
                    <a:pt x="11" y="8"/>
                  </a:lnTo>
                  <a:lnTo>
                    <a:pt x="8" y="10"/>
                  </a:lnTo>
                  <a:lnTo>
                    <a:pt x="10" y="10"/>
                  </a:lnTo>
                  <a:lnTo>
                    <a:pt x="10" y="14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8" y="10"/>
                  </a:lnTo>
                  <a:lnTo>
                    <a:pt x="7" y="9"/>
                  </a:lnTo>
                  <a:lnTo>
                    <a:pt x="8" y="6"/>
                  </a:lnTo>
                  <a:lnTo>
                    <a:pt x="8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57" name="Freeform 339"/>
            <p:cNvSpPr>
              <a:spLocks noEditPoints="1"/>
            </p:cNvSpPr>
            <p:nvPr/>
          </p:nvSpPr>
          <p:spPr bwMode="auto">
            <a:xfrm>
              <a:off x="10125109" y="3868230"/>
              <a:ext cx="35528" cy="73595"/>
            </a:xfrm>
            <a:custGeom>
              <a:avLst/>
              <a:gdLst>
                <a:gd name="T0" fmla="*/ 3 w 14"/>
                <a:gd name="T1" fmla="*/ 24 h 29"/>
                <a:gd name="T2" fmla="*/ 5 w 14"/>
                <a:gd name="T3" fmla="*/ 24 h 29"/>
                <a:gd name="T4" fmla="*/ 2 w 14"/>
                <a:gd name="T5" fmla="*/ 27 h 29"/>
                <a:gd name="T6" fmla="*/ 1 w 14"/>
                <a:gd name="T7" fmla="*/ 29 h 29"/>
                <a:gd name="T8" fmla="*/ 0 w 14"/>
                <a:gd name="T9" fmla="*/ 27 h 29"/>
                <a:gd name="T10" fmla="*/ 1 w 14"/>
                <a:gd name="T11" fmla="*/ 26 h 29"/>
                <a:gd name="T12" fmla="*/ 1 w 14"/>
                <a:gd name="T13" fmla="*/ 24 h 29"/>
                <a:gd name="T14" fmla="*/ 3 w 14"/>
                <a:gd name="T15" fmla="*/ 24 h 29"/>
                <a:gd name="T16" fmla="*/ 9 w 14"/>
                <a:gd name="T17" fmla="*/ 16 h 29"/>
                <a:gd name="T18" fmla="*/ 10 w 14"/>
                <a:gd name="T19" fmla="*/ 17 h 29"/>
                <a:gd name="T20" fmla="*/ 9 w 14"/>
                <a:gd name="T21" fmla="*/ 17 h 29"/>
                <a:gd name="T22" fmla="*/ 6 w 14"/>
                <a:gd name="T23" fmla="*/ 17 h 29"/>
                <a:gd name="T24" fmla="*/ 9 w 14"/>
                <a:gd name="T25" fmla="*/ 16 h 29"/>
                <a:gd name="T26" fmla="*/ 13 w 14"/>
                <a:gd name="T27" fmla="*/ 0 h 29"/>
                <a:gd name="T28" fmla="*/ 14 w 14"/>
                <a:gd name="T29" fmla="*/ 1 h 29"/>
                <a:gd name="T30" fmla="*/ 13 w 14"/>
                <a:gd name="T31" fmla="*/ 2 h 29"/>
                <a:gd name="T32" fmla="*/ 13 w 14"/>
                <a:gd name="T33" fmla="*/ 5 h 29"/>
                <a:gd name="T34" fmla="*/ 11 w 14"/>
                <a:gd name="T35" fmla="*/ 1 h 29"/>
                <a:gd name="T36" fmla="*/ 13 w 14"/>
                <a:gd name="T3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" h="29">
                  <a:moveTo>
                    <a:pt x="3" y="24"/>
                  </a:moveTo>
                  <a:lnTo>
                    <a:pt x="5" y="24"/>
                  </a:lnTo>
                  <a:lnTo>
                    <a:pt x="2" y="27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1" y="26"/>
                  </a:lnTo>
                  <a:lnTo>
                    <a:pt x="1" y="24"/>
                  </a:lnTo>
                  <a:lnTo>
                    <a:pt x="3" y="24"/>
                  </a:lnTo>
                  <a:close/>
                  <a:moveTo>
                    <a:pt x="9" y="16"/>
                  </a:moveTo>
                  <a:lnTo>
                    <a:pt x="10" y="17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9" y="16"/>
                  </a:lnTo>
                  <a:close/>
                  <a:moveTo>
                    <a:pt x="13" y="0"/>
                  </a:moveTo>
                  <a:lnTo>
                    <a:pt x="14" y="1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1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58" name="Freeform 340"/>
            <p:cNvSpPr>
              <a:spLocks noEditPoints="1"/>
            </p:cNvSpPr>
            <p:nvPr/>
          </p:nvSpPr>
          <p:spPr bwMode="auto">
            <a:xfrm>
              <a:off x="6435229" y="899069"/>
              <a:ext cx="3958882" cy="2124093"/>
            </a:xfrm>
            <a:custGeom>
              <a:avLst/>
              <a:gdLst>
                <a:gd name="T0" fmla="*/ 1431 w 1560"/>
                <a:gd name="T1" fmla="*/ 645 h 837"/>
                <a:gd name="T2" fmla="*/ 1209 w 1560"/>
                <a:gd name="T3" fmla="*/ 533 h 837"/>
                <a:gd name="T4" fmla="*/ 1315 w 1560"/>
                <a:gd name="T5" fmla="*/ 646 h 837"/>
                <a:gd name="T6" fmla="*/ 1269 w 1560"/>
                <a:gd name="T7" fmla="*/ 526 h 837"/>
                <a:gd name="T8" fmla="*/ 83 w 1560"/>
                <a:gd name="T9" fmla="*/ 433 h 837"/>
                <a:gd name="T10" fmla="*/ 276 w 1560"/>
                <a:gd name="T11" fmla="*/ 337 h 837"/>
                <a:gd name="T12" fmla="*/ 280 w 1560"/>
                <a:gd name="T13" fmla="*/ 309 h 837"/>
                <a:gd name="T14" fmla="*/ 258 w 1560"/>
                <a:gd name="T15" fmla="*/ 287 h 837"/>
                <a:gd name="T16" fmla="*/ 205 w 1560"/>
                <a:gd name="T17" fmla="*/ 255 h 837"/>
                <a:gd name="T18" fmla="*/ 400 w 1560"/>
                <a:gd name="T19" fmla="*/ 197 h 837"/>
                <a:gd name="T20" fmla="*/ 469 w 1560"/>
                <a:gd name="T21" fmla="*/ 145 h 837"/>
                <a:gd name="T22" fmla="*/ 292 w 1560"/>
                <a:gd name="T23" fmla="*/ 100 h 837"/>
                <a:gd name="T24" fmla="*/ 229 w 1560"/>
                <a:gd name="T25" fmla="*/ 225 h 837"/>
                <a:gd name="T26" fmla="*/ 205 w 1560"/>
                <a:gd name="T27" fmla="*/ 171 h 837"/>
                <a:gd name="T28" fmla="*/ 974 w 1560"/>
                <a:gd name="T29" fmla="*/ 103 h 837"/>
                <a:gd name="T30" fmla="*/ 513 w 1560"/>
                <a:gd name="T31" fmla="*/ 58 h 837"/>
                <a:gd name="T32" fmla="*/ 1199 w 1560"/>
                <a:gd name="T33" fmla="*/ 42 h 837"/>
                <a:gd name="T34" fmla="*/ 956 w 1560"/>
                <a:gd name="T35" fmla="*/ 36 h 837"/>
                <a:gd name="T36" fmla="*/ 143 w 1560"/>
                <a:gd name="T37" fmla="*/ 4 h 837"/>
                <a:gd name="T38" fmla="*/ 600 w 1560"/>
                <a:gd name="T39" fmla="*/ 16 h 837"/>
                <a:gd name="T40" fmla="*/ 691 w 1560"/>
                <a:gd name="T41" fmla="*/ 55 h 837"/>
                <a:gd name="T42" fmla="*/ 710 w 1560"/>
                <a:gd name="T43" fmla="*/ 112 h 837"/>
                <a:gd name="T44" fmla="*/ 844 w 1560"/>
                <a:gd name="T45" fmla="*/ 82 h 837"/>
                <a:gd name="T46" fmla="*/ 926 w 1560"/>
                <a:gd name="T47" fmla="*/ 108 h 837"/>
                <a:gd name="T48" fmla="*/ 1022 w 1560"/>
                <a:gd name="T49" fmla="*/ 53 h 837"/>
                <a:gd name="T50" fmla="*/ 1188 w 1560"/>
                <a:gd name="T51" fmla="*/ 57 h 837"/>
                <a:gd name="T52" fmla="*/ 1314 w 1560"/>
                <a:gd name="T53" fmla="*/ 51 h 837"/>
                <a:gd name="T54" fmla="*/ 1472 w 1560"/>
                <a:gd name="T55" fmla="*/ 37 h 837"/>
                <a:gd name="T56" fmla="*/ 1544 w 1560"/>
                <a:gd name="T57" fmla="*/ 67 h 837"/>
                <a:gd name="T58" fmla="*/ 1486 w 1560"/>
                <a:gd name="T59" fmla="*/ 107 h 837"/>
                <a:gd name="T60" fmla="*/ 1509 w 1560"/>
                <a:gd name="T61" fmla="*/ 188 h 837"/>
                <a:gd name="T62" fmla="*/ 1484 w 1560"/>
                <a:gd name="T63" fmla="*/ 317 h 837"/>
                <a:gd name="T64" fmla="*/ 1454 w 1560"/>
                <a:gd name="T65" fmla="*/ 413 h 837"/>
                <a:gd name="T66" fmla="*/ 1435 w 1560"/>
                <a:gd name="T67" fmla="*/ 538 h 837"/>
                <a:gd name="T68" fmla="*/ 1397 w 1560"/>
                <a:gd name="T69" fmla="*/ 282 h 837"/>
                <a:gd name="T70" fmla="*/ 1342 w 1560"/>
                <a:gd name="T71" fmla="*/ 311 h 837"/>
                <a:gd name="T72" fmla="*/ 1288 w 1560"/>
                <a:gd name="T73" fmla="*/ 379 h 837"/>
                <a:gd name="T74" fmla="*/ 1193 w 1560"/>
                <a:gd name="T75" fmla="*/ 521 h 837"/>
                <a:gd name="T76" fmla="*/ 1278 w 1560"/>
                <a:gd name="T77" fmla="*/ 613 h 837"/>
                <a:gd name="T78" fmla="*/ 1211 w 1560"/>
                <a:gd name="T79" fmla="*/ 734 h 837"/>
                <a:gd name="T80" fmla="*/ 1186 w 1560"/>
                <a:gd name="T81" fmla="*/ 666 h 837"/>
                <a:gd name="T82" fmla="*/ 1098 w 1560"/>
                <a:gd name="T83" fmla="*/ 575 h 837"/>
                <a:gd name="T84" fmla="*/ 1019 w 1560"/>
                <a:gd name="T85" fmla="*/ 645 h 837"/>
                <a:gd name="T86" fmla="*/ 804 w 1560"/>
                <a:gd name="T87" fmla="*/ 626 h 837"/>
                <a:gd name="T88" fmla="*/ 663 w 1560"/>
                <a:gd name="T89" fmla="*/ 679 h 837"/>
                <a:gd name="T90" fmla="*/ 491 w 1560"/>
                <a:gd name="T91" fmla="*/ 604 h 837"/>
                <a:gd name="T92" fmla="*/ 400 w 1560"/>
                <a:gd name="T93" fmla="*/ 671 h 837"/>
                <a:gd name="T94" fmla="*/ 246 w 1560"/>
                <a:gd name="T95" fmla="*/ 712 h 837"/>
                <a:gd name="T96" fmla="*/ 241 w 1560"/>
                <a:gd name="T97" fmla="*/ 834 h 837"/>
                <a:gd name="T98" fmla="*/ 170 w 1560"/>
                <a:gd name="T99" fmla="*/ 717 h 837"/>
                <a:gd name="T100" fmla="*/ 22 w 1560"/>
                <a:gd name="T101" fmla="*/ 553 h 837"/>
                <a:gd name="T102" fmla="*/ 20 w 1560"/>
                <a:gd name="T103" fmla="*/ 340 h 837"/>
                <a:gd name="T104" fmla="*/ 118 w 1560"/>
                <a:gd name="T105" fmla="*/ 375 h 837"/>
                <a:gd name="T106" fmla="*/ 76 w 1560"/>
                <a:gd name="T107" fmla="*/ 447 h 837"/>
                <a:gd name="T108" fmla="*/ 153 w 1560"/>
                <a:gd name="T109" fmla="*/ 368 h 837"/>
                <a:gd name="T110" fmla="*/ 242 w 1560"/>
                <a:gd name="T111" fmla="*/ 345 h 837"/>
                <a:gd name="T112" fmla="*/ 353 w 1560"/>
                <a:gd name="T113" fmla="*/ 321 h 837"/>
                <a:gd name="T114" fmla="*/ 386 w 1560"/>
                <a:gd name="T115" fmla="*/ 249 h 837"/>
                <a:gd name="T116" fmla="*/ 437 w 1560"/>
                <a:gd name="T117" fmla="*/ 326 h 837"/>
                <a:gd name="T118" fmla="*/ 409 w 1560"/>
                <a:gd name="T119" fmla="*/ 234 h 837"/>
                <a:gd name="T120" fmla="*/ 496 w 1560"/>
                <a:gd name="T121" fmla="*/ 267 h 837"/>
                <a:gd name="T122" fmla="*/ 495 w 1560"/>
                <a:gd name="T123" fmla="*/ 166 h 837"/>
                <a:gd name="T124" fmla="*/ 530 w 1560"/>
                <a:gd name="T125" fmla="*/ 75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60" h="837">
                  <a:moveTo>
                    <a:pt x="241" y="834"/>
                  </a:moveTo>
                  <a:lnTo>
                    <a:pt x="243" y="837"/>
                  </a:lnTo>
                  <a:lnTo>
                    <a:pt x="241" y="834"/>
                  </a:lnTo>
                  <a:lnTo>
                    <a:pt x="241" y="834"/>
                  </a:lnTo>
                  <a:close/>
                  <a:moveTo>
                    <a:pt x="390" y="767"/>
                  </a:moveTo>
                  <a:lnTo>
                    <a:pt x="394" y="768"/>
                  </a:lnTo>
                  <a:lnTo>
                    <a:pt x="376" y="770"/>
                  </a:lnTo>
                  <a:lnTo>
                    <a:pt x="390" y="767"/>
                  </a:lnTo>
                  <a:close/>
                  <a:moveTo>
                    <a:pt x="1389" y="716"/>
                  </a:moveTo>
                  <a:lnTo>
                    <a:pt x="1389" y="718"/>
                  </a:lnTo>
                  <a:lnTo>
                    <a:pt x="1386" y="720"/>
                  </a:lnTo>
                  <a:lnTo>
                    <a:pt x="1385" y="718"/>
                  </a:lnTo>
                  <a:lnTo>
                    <a:pt x="1388" y="717"/>
                  </a:lnTo>
                  <a:lnTo>
                    <a:pt x="1389" y="716"/>
                  </a:lnTo>
                  <a:close/>
                  <a:moveTo>
                    <a:pt x="1376" y="707"/>
                  </a:moveTo>
                  <a:lnTo>
                    <a:pt x="1377" y="708"/>
                  </a:lnTo>
                  <a:lnTo>
                    <a:pt x="1378" y="708"/>
                  </a:lnTo>
                  <a:lnTo>
                    <a:pt x="1380" y="708"/>
                  </a:lnTo>
                  <a:lnTo>
                    <a:pt x="1381" y="708"/>
                  </a:lnTo>
                  <a:lnTo>
                    <a:pt x="1380" y="709"/>
                  </a:lnTo>
                  <a:lnTo>
                    <a:pt x="1377" y="713"/>
                  </a:lnTo>
                  <a:lnTo>
                    <a:pt x="1376" y="713"/>
                  </a:lnTo>
                  <a:lnTo>
                    <a:pt x="1376" y="718"/>
                  </a:lnTo>
                  <a:lnTo>
                    <a:pt x="1376" y="722"/>
                  </a:lnTo>
                  <a:lnTo>
                    <a:pt x="1373" y="720"/>
                  </a:lnTo>
                  <a:lnTo>
                    <a:pt x="1373" y="718"/>
                  </a:lnTo>
                  <a:lnTo>
                    <a:pt x="1373" y="716"/>
                  </a:lnTo>
                  <a:lnTo>
                    <a:pt x="1375" y="712"/>
                  </a:lnTo>
                  <a:lnTo>
                    <a:pt x="1375" y="709"/>
                  </a:lnTo>
                  <a:lnTo>
                    <a:pt x="1376" y="707"/>
                  </a:lnTo>
                  <a:lnTo>
                    <a:pt x="1376" y="707"/>
                  </a:lnTo>
                  <a:close/>
                  <a:moveTo>
                    <a:pt x="1401" y="682"/>
                  </a:moveTo>
                  <a:lnTo>
                    <a:pt x="1402" y="684"/>
                  </a:lnTo>
                  <a:lnTo>
                    <a:pt x="1402" y="687"/>
                  </a:lnTo>
                  <a:lnTo>
                    <a:pt x="1400" y="688"/>
                  </a:lnTo>
                  <a:lnTo>
                    <a:pt x="1397" y="688"/>
                  </a:lnTo>
                  <a:lnTo>
                    <a:pt x="1396" y="691"/>
                  </a:lnTo>
                  <a:lnTo>
                    <a:pt x="1393" y="695"/>
                  </a:lnTo>
                  <a:lnTo>
                    <a:pt x="1392" y="696"/>
                  </a:lnTo>
                  <a:lnTo>
                    <a:pt x="1390" y="696"/>
                  </a:lnTo>
                  <a:lnTo>
                    <a:pt x="1389" y="696"/>
                  </a:lnTo>
                  <a:lnTo>
                    <a:pt x="1389" y="697"/>
                  </a:lnTo>
                  <a:lnTo>
                    <a:pt x="1388" y="699"/>
                  </a:lnTo>
                  <a:lnTo>
                    <a:pt x="1389" y="701"/>
                  </a:lnTo>
                  <a:lnTo>
                    <a:pt x="1386" y="704"/>
                  </a:lnTo>
                  <a:lnTo>
                    <a:pt x="1386" y="705"/>
                  </a:lnTo>
                  <a:lnTo>
                    <a:pt x="1385" y="707"/>
                  </a:lnTo>
                  <a:lnTo>
                    <a:pt x="1385" y="704"/>
                  </a:lnTo>
                  <a:lnTo>
                    <a:pt x="1385" y="701"/>
                  </a:lnTo>
                  <a:lnTo>
                    <a:pt x="1386" y="701"/>
                  </a:lnTo>
                  <a:lnTo>
                    <a:pt x="1385" y="700"/>
                  </a:lnTo>
                  <a:lnTo>
                    <a:pt x="1385" y="699"/>
                  </a:lnTo>
                  <a:lnTo>
                    <a:pt x="1386" y="697"/>
                  </a:lnTo>
                  <a:lnTo>
                    <a:pt x="1388" y="695"/>
                  </a:lnTo>
                  <a:lnTo>
                    <a:pt x="1388" y="693"/>
                  </a:lnTo>
                  <a:lnTo>
                    <a:pt x="1388" y="693"/>
                  </a:lnTo>
                  <a:lnTo>
                    <a:pt x="1390" y="692"/>
                  </a:lnTo>
                  <a:lnTo>
                    <a:pt x="1390" y="690"/>
                  </a:lnTo>
                  <a:lnTo>
                    <a:pt x="1390" y="688"/>
                  </a:lnTo>
                  <a:lnTo>
                    <a:pt x="1390" y="687"/>
                  </a:lnTo>
                  <a:lnTo>
                    <a:pt x="1392" y="687"/>
                  </a:lnTo>
                  <a:lnTo>
                    <a:pt x="1392" y="688"/>
                  </a:lnTo>
                  <a:lnTo>
                    <a:pt x="1393" y="688"/>
                  </a:lnTo>
                  <a:lnTo>
                    <a:pt x="1396" y="687"/>
                  </a:lnTo>
                  <a:lnTo>
                    <a:pt x="1397" y="687"/>
                  </a:lnTo>
                  <a:lnTo>
                    <a:pt x="1397" y="686"/>
                  </a:lnTo>
                  <a:lnTo>
                    <a:pt x="1400" y="683"/>
                  </a:lnTo>
                  <a:lnTo>
                    <a:pt x="1401" y="682"/>
                  </a:lnTo>
                  <a:close/>
                  <a:moveTo>
                    <a:pt x="1418" y="666"/>
                  </a:moveTo>
                  <a:lnTo>
                    <a:pt x="1415" y="670"/>
                  </a:lnTo>
                  <a:lnTo>
                    <a:pt x="1414" y="672"/>
                  </a:lnTo>
                  <a:lnTo>
                    <a:pt x="1414" y="674"/>
                  </a:lnTo>
                  <a:lnTo>
                    <a:pt x="1413" y="675"/>
                  </a:lnTo>
                  <a:lnTo>
                    <a:pt x="1411" y="678"/>
                  </a:lnTo>
                  <a:lnTo>
                    <a:pt x="1409" y="680"/>
                  </a:lnTo>
                  <a:lnTo>
                    <a:pt x="1407" y="680"/>
                  </a:lnTo>
                  <a:lnTo>
                    <a:pt x="1407" y="676"/>
                  </a:lnTo>
                  <a:lnTo>
                    <a:pt x="1410" y="675"/>
                  </a:lnTo>
                  <a:lnTo>
                    <a:pt x="1410" y="674"/>
                  </a:lnTo>
                  <a:lnTo>
                    <a:pt x="1411" y="672"/>
                  </a:lnTo>
                  <a:lnTo>
                    <a:pt x="1411" y="671"/>
                  </a:lnTo>
                  <a:lnTo>
                    <a:pt x="1413" y="670"/>
                  </a:lnTo>
                  <a:lnTo>
                    <a:pt x="1414" y="667"/>
                  </a:lnTo>
                  <a:lnTo>
                    <a:pt x="1417" y="667"/>
                  </a:lnTo>
                  <a:lnTo>
                    <a:pt x="1418" y="666"/>
                  </a:lnTo>
                  <a:close/>
                  <a:moveTo>
                    <a:pt x="1429" y="649"/>
                  </a:moveTo>
                  <a:lnTo>
                    <a:pt x="1429" y="649"/>
                  </a:lnTo>
                  <a:lnTo>
                    <a:pt x="1429" y="653"/>
                  </a:lnTo>
                  <a:lnTo>
                    <a:pt x="1427" y="654"/>
                  </a:lnTo>
                  <a:lnTo>
                    <a:pt x="1427" y="653"/>
                  </a:lnTo>
                  <a:lnTo>
                    <a:pt x="1427" y="650"/>
                  </a:lnTo>
                  <a:lnTo>
                    <a:pt x="1429" y="649"/>
                  </a:lnTo>
                  <a:close/>
                  <a:moveTo>
                    <a:pt x="1430" y="643"/>
                  </a:moveTo>
                  <a:lnTo>
                    <a:pt x="1431" y="643"/>
                  </a:lnTo>
                  <a:lnTo>
                    <a:pt x="1431" y="645"/>
                  </a:lnTo>
                  <a:lnTo>
                    <a:pt x="1430" y="645"/>
                  </a:lnTo>
                  <a:lnTo>
                    <a:pt x="1430" y="643"/>
                  </a:lnTo>
                  <a:lnTo>
                    <a:pt x="1430" y="643"/>
                  </a:lnTo>
                  <a:close/>
                  <a:moveTo>
                    <a:pt x="1431" y="640"/>
                  </a:moveTo>
                  <a:lnTo>
                    <a:pt x="1432" y="640"/>
                  </a:lnTo>
                  <a:lnTo>
                    <a:pt x="1432" y="641"/>
                  </a:lnTo>
                  <a:lnTo>
                    <a:pt x="1431" y="640"/>
                  </a:lnTo>
                  <a:close/>
                  <a:moveTo>
                    <a:pt x="1432" y="634"/>
                  </a:moveTo>
                  <a:lnTo>
                    <a:pt x="1432" y="636"/>
                  </a:lnTo>
                  <a:lnTo>
                    <a:pt x="1432" y="638"/>
                  </a:lnTo>
                  <a:lnTo>
                    <a:pt x="1431" y="636"/>
                  </a:lnTo>
                  <a:lnTo>
                    <a:pt x="1432" y="634"/>
                  </a:lnTo>
                  <a:close/>
                  <a:moveTo>
                    <a:pt x="1432" y="628"/>
                  </a:moveTo>
                  <a:lnTo>
                    <a:pt x="1434" y="629"/>
                  </a:lnTo>
                  <a:lnTo>
                    <a:pt x="1432" y="629"/>
                  </a:lnTo>
                  <a:lnTo>
                    <a:pt x="1432" y="628"/>
                  </a:lnTo>
                  <a:lnTo>
                    <a:pt x="1432" y="628"/>
                  </a:lnTo>
                  <a:close/>
                  <a:moveTo>
                    <a:pt x="1438" y="611"/>
                  </a:moveTo>
                  <a:lnTo>
                    <a:pt x="1438" y="611"/>
                  </a:lnTo>
                  <a:lnTo>
                    <a:pt x="1438" y="613"/>
                  </a:lnTo>
                  <a:lnTo>
                    <a:pt x="1436" y="615"/>
                  </a:lnTo>
                  <a:lnTo>
                    <a:pt x="1436" y="615"/>
                  </a:lnTo>
                  <a:lnTo>
                    <a:pt x="1436" y="612"/>
                  </a:lnTo>
                  <a:lnTo>
                    <a:pt x="1438" y="611"/>
                  </a:lnTo>
                  <a:close/>
                  <a:moveTo>
                    <a:pt x="1434" y="608"/>
                  </a:moveTo>
                  <a:lnTo>
                    <a:pt x="1435" y="608"/>
                  </a:lnTo>
                  <a:lnTo>
                    <a:pt x="1435" y="609"/>
                  </a:lnTo>
                  <a:lnTo>
                    <a:pt x="1435" y="609"/>
                  </a:lnTo>
                  <a:lnTo>
                    <a:pt x="1434" y="609"/>
                  </a:lnTo>
                  <a:lnTo>
                    <a:pt x="1434" y="608"/>
                  </a:lnTo>
                  <a:close/>
                  <a:moveTo>
                    <a:pt x="1438" y="603"/>
                  </a:moveTo>
                  <a:lnTo>
                    <a:pt x="1439" y="604"/>
                  </a:lnTo>
                  <a:lnTo>
                    <a:pt x="1440" y="605"/>
                  </a:lnTo>
                  <a:lnTo>
                    <a:pt x="1439" y="605"/>
                  </a:lnTo>
                  <a:lnTo>
                    <a:pt x="1438" y="605"/>
                  </a:lnTo>
                  <a:lnTo>
                    <a:pt x="1438" y="604"/>
                  </a:lnTo>
                  <a:lnTo>
                    <a:pt x="1438" y="603"/>
                  </a:lnTo>
                  <a:close/>
                  <a:moveTo>
                    <a:pt x="1438" y="595"/>
                  </a:moveTo>
                  <a:lnTo>
                    <a:pt x="1438" y="596"/>
                  </a:lnTo>
                  <a:lnTo>
                    <a:pt x="1438" y="597"/>
                  </a:lnTo>
                  <a:lnTo>
                    <a:pt x="1439" y="600"/>
                  </a:lnTo>
                  <a:lnTo>
                    <a:pt x="1438" y="601"/>
                  </a:lnTo>
                  <a:lnTo>
                    <a:pt x="1436" y="600"/>
                  </a:lnTo>
                  <a:lnTo>
                    <a:pt x="1438" y="597"/>
                  </a:lnTo>
                  <a:lnTo>
                    <a:pt x="1438" y="595"/>
                  </a:lnTo>
                  <a:close/>
                  <a:moveTo>
                    <a:pt x="1442" y="568"/>
                  </a:moveTo>
                  <a:lnTo>
                    <a:pt x="1446" y="571"/>
                  </a:lnTo>
                  <a:lnTo>
                    <a:pt x="1447" y="574"/>
                  </a:lnTo>
                  <a:lnTo>
                    <a:pt x="1446" y="575"/>
                  </a:lnTo>
                  <a:lnTo>
                    <a:pt x="1444" y="576"/>
                  </a:lnTo>
                  <a:lnTo>
                    <a:pt x="1446" y="579"/>
                  </a:lnTo>
                  <a:lnTo>
                    <a:pt x="1443" y="582"/>
                  </a:lnTo>
                  <a:lnTo>
                    <a:pt x="1442" y="583"/>
                  </a:lnTo>
                  <a:lnTo>
                    <a:pt x="1442" y="584"/>
                  </a:lnTo>
                  <a:lnTo>
                    <a:pt x="1442" y="587"/>
                  </a:lnTo>
                  <a:lnTo>
                    <a:pt x="1440" y="587"/>
                  </a:lnTo>
                  <a:lnTo>
                    <a:pt x="1439" y="586"/>
                  </a:lnTo>
                  <a:lnTo>
                    <a:pt x="1438" y="586"/>
                  </a:lnTo>
                  <a:lnTo>
                    <a:pt x="1436" y="584"/>
                  </a:lnTo>
                  <a:lnTo>
                    <a:pt x="1438" y="584"/>
                  </a:lnTo>
                  <a:lnTo>
                    <a:pt x="1438" y="583"/>
                  </a:lnTo>
                  <a:lnTo>
                    <a:pt x="1436" y="580"/>
                  </a:lnTo>
                  <a:lnTo>
                    <a:pt x="1436" y="579"/>
                  </a:lnTo>
                  <a:lnTo>
                    <a:pt x="1438" y="579"/>
                  </a:lnTo>
                  <a:lnTo>
                    <a:pt x="1439" y="578"/>
                  </a:lnTo>
                  <a:lnTo>
                    <a:pt x="1442" y="576"/>
                  </a:lnTo>
                  <a:lnTo>
                    <a:pt x="1442" y="574"/>
                  </a:lnTo>
                  <a:lnTo>
                    <a:pt x="1442" y="570"/>
                  </a:lnTo>
                  <a:lnTo>
                    <a:pt x="1442" y="568"/>
                  </a:lnTo>
                  <a:close/>
                  <a:moveTo>
                    <a:pt x="1435" y="566"/>
                  </a:moveTo>
                  <a:lnTo>
                    <a:pt x="1438" y="568"/>
                  </a:lnTo>
                  <a:lnTo>
                    <a:pt x="1438" y="570"/>
                  </a:lnTo>
                  <a:lnTo>
                    <a:pt x="1435" y="570"/>
                  </a:lnTo>
                  <a:lnTo>
                    <a:pt x="1434" y="568"/>
                  </a:lnTo>
                  <a:lnTo>
                    <a:pt x="1434" y="567"/>
                  </a:lnTo>
                  <a:lnTo>
                    <a:pt x="1435" y="566"/>
                  </a:lnTo>
                  <a:close/>
                  <a:moveTo>
                    <a:pt x="1447" y="566"/>
                  </a:moveTo>
                  <a:lnTo>
                    <a:pt x="1448" y="567"/>
                  </a:lnTo>
                  <a:lnTo>
                    <a:pt x="1448" y="568"/>
                  </a:lnTo>
                  <a:lnTo>
                    <a:pt x="1447" y="570"/>
                  </a:lnTo>
                  <a:lnTo>
                    <a:pt x="1447" y="570"/>
                  </a:lnTo>
                  <a:lnTo>
                    <a:pt x="1444" y="568"/>
                  </a:lnTo>
                  <a:lnTo>
                    <a:pt x="1444" y="567"/>
                  </a:lnTo>
                  <a:lnTo>
                    <a:pt x="1447" y="566"/>
                  </a:lnTo>
                  <a:close/>
                  <a:moveTo>
                    <a:pt x="25" y="532"/>
                  </a:moveTo>
                  <a:lnTo>
                    <a:pt x="26" y="534"/>
                  </a:lnTo>
                  <a:lnTo>
                    <a:pt x="26" y="536"/>
                  </a:lnTo>
                  <a:lnTo>
                    <a:pt x="24" y="534"/>
                  </a:lnTo>
                  <a:lnTo>
                    <a:pt x="25" y="532"/>
                  </a:lnTo>
                  <a:close/>
                  <a:moveTo>
                    <a:pt x="1211" y="526"/>
                  </a:moveTo>
                  <a:lnTo>
                    <a:pt x="1211" y="528"/>
                  </a:lnTo>
                  <a:lnTo>
                    <a:pt x="1211" y="528"/>
                  </a:lnTo>
                  <a:lnTo>
                    <a:pt x="1211" y="530"/>
                  </a:lnTo>
                  <a:lnTo>
                    <a:pt x="1210" y="530"/>
                  </a:lnTo>
                  <a:lnTo>
                    <a:pt x="1209" y="533"/>
                  </a:lnTo>
                  <a:lnTo>
                    <a:pt x="1207" y="532"/>
                  </a:lnTo>
                  <a:lnTo>
                    <a:pt x="1206" y="529"/>
                  </a:lnTo>
                  <a:lnTo>
                    <a:pt x="1209" y="526"/>
                  </a:lnTo>
                  <a:lnTo>
                    <a:pt x="1211" y="526"/>
                  </a:lnTo>
                  <a:close/>
                  <a:moveTo>
                    <a:pt x="1211" y="521"/>
                  </a:moveTo>
                  <a:lnTo>
                    <a:pt x="1213" y="522"/>
                  </a:lnTo>
                  <a:lnTo>
                    <a:pt x="1213" y="524"/>
                  </a:lnTo>
                  <a:lnTo>
                    <a:pt x="1211" y="525"/>
                  </a:lnTo>
                  <a:lnTo>
                    <a:pt x="1210" y="524"/>
                  </a:lnTo>
                  <a:lnTo>
                    <a:pt x="1211" y="522"/>
                  </a:lnTo>
                  <a:lnTo>
                    <a:pt x="1211" y="522"/>
                  </a:lnTo>
                  <a:lnTo>
                    <a:pt x="1211" y="521"/>
                  </a:lnTo>
                  <a:close/>
                  <a:moveTo>
                    <a:pt x="1209" y="521"/>
                  </a:moveTo>
                  <a:lnTo>
                    <a:pt x="1209" y="521"/>
                  </a:lnTo>
                  <a:lnTo>
                    <a:pt x="1209" y="524"/>
                  </a:lnTo>
                  <a:lnTo>
                    <a:pt x="1209" y="525"/>
                  </a:lnTo>
                  <a:lnTo>
                    <a:pt x="1207" y="522"/>
                  </a:lnTo>
                  <a:lnTo>
                    <a:pt x="1207" y="521"/>
                  </a:lnTo>
                  <a:lnTo>
                    <a:pt x="1209" y="521"/>
                  </a:lnTo>
                  <a:close/>
                  <a:moveTo>
                    <a:pt x="1264" y="515"/>
                  </a:moveTo>
                  <a:lnTo>
                    <a:pt x="1265" y="516"/>
                  </a:lnTo>
                  <a:lnTo>
                    <a:pt x="1267" y="518"/>
                  </a:lnTo>
                  <a:lnTo>
                    <a:pt x="1271" y="520"/>
                  </a:lnTo>
                  <a:lnTo>
                    <a:pt x="1272" y="522"/>
                  </a:lnTo>
                  <a:lnTo>
                    <a:pt x="1272" y="526"/>
                  </a:lnTo>
                  <a:lnTo>
                    <a:pt x="1273" y="529"/>
                  </a:lnTo>
                  <a:lnTo>
                    <a:pt x="1278" y="532"/>
                  </a:lnTo>
                  <a:lnTo>
                    <a:pt x="1278" y="534"/>
                  </a:lnTo>
                  <a:lnTo>
                    <a:pt x="1280" y="534"/>
                  </a:lnTo>
                  <a:lnTo>
                    <a:pt x="1282" y="537"/>
                  </a:lnTo>
                  <a:lnTo>
                    <a:pt x="1285" y="541"/>
                  </a:lnTo>
                  <a:lnTo>
                    <a:pt x="1286" y="545"/>
                  </a:lnTo>
                  <a:lnTo>
                    <a:pt x="1284" y="541"/>
                  </a:lnTo>
                  <a:lnTo>
                    <a:pt x="1281" y="538"/>
                  </a:lnTo>
                  <a:lnTo>
                    <a:pt x="1281" y="540"/>
                  </a:lnTo>
                  <a:lnTo>
                    <a:pt x="1281" y="541"/>
                  </a:lnTo>
                  <a:lnTo>
                    <a:pt x="1282" y="541"/>
                  </a:lnTo>
                  <a:lnTo>
                    <a:pt x="1282" y="543"/>
                  </a:lnTo>
                  <a:lnTo>
                    <a:pt x="1285" y="546"/>
                  </a:lnTo>
                  <a:lnTo>
                    <a:pt x="1288" y="547"/>
                  </a:lnTo>
                  <a:lnTo>
                    <a:pt x="1288" y="550"/>
                  </a:lnTo>
                  <a:lnTo>
                    <a:pt x="1288" y="553"/>
                  </a:lnTo>
                  <a:lnTo>
                    <a:pt x="1289" y="557"/>
                  </a:lnTo>
                  <a:lnTo>
                    <a:pt x="1288" y="557"/>
                  </a:lnTo>
                  <a:lnTo>
                    <a:pt x="1288" y="558"/>
                  </a:lnTo>
                  <a:lnTo>
                    <a:pt x="1288" y="561"/>
                  </a:lnTo>
                  <a:lnTo>
                    <a:pt x="1289" y="562"/>
                  </a:lnTo>
                  <a:lnTo>
                    <a:pt x="1290" y="566"/>
                  </a:lnTo>
                  <a:lnTo>
                    <a:pt x="1293" y="568"/>
                  </a:lnTo>
                  <a:lnTo>
                    <a:pt x="1294" y="570"/>
                  </a:lnTo>
                  <a:lnTo>
                    <a:pt x="1296" y="571"/>
                  </a:lnTo>
                  <a:lnTo>
                    <a:pt x="1296" y="574"/>
                  </a:lnTo>
                  <a:lnTo>
                    <a:pt x="1296" y="574"/>
                  </a:lnTo>
                  <a:lnTo>
                    <a:pt x="1297" y="575"/>
                  </a:lnTo>
                  <a:lnTo>
                    <a:pt x="1297" y="574"/>
                  </a:lnTo>
                  <a:lnTo>
                    <a:pt x="1298" y="574"/>
                  </a:lnTo>
                  <a:lnTo>
                    <a:pt x="1299" y="576"/>
                  </a:lnTo>
                  <a:lnTo>
                    <a:pt x="1299" y="579"/>
                  </a:lnTo>
                  <a:lnTo>
                    <a:pt x="1302" y="580"/>
                  </a:lnTo>
                  <a:lnTo>
                    <a:pt x="1303" y="584"/>
                  </a:lnTo>
                  <a:lnTo>
                    <a:pt x="1307" y="590"/>
                  </a:lnTo>
                  <a:lnTo>
                    <a:pt x="1309" y="592"/>
                  </a:lnTo>
                  <a:lnTo>
                    <a:pt x="1311" y="599"/>
                  </a:lnTo>
                  <a:lnTo>
                    <a:pt x="1315" y="603"/>
                  </a:lnTo>
                  <a:lnTo>
                    <a:pt x="1315" y="605"/>
                  </a:lnTo>
                  <a:lnTo>
                    <a:pt x="1318" y="605"/>
                  </a:lnTo>
                  <a:lnTo>
                    <a:pt x="1318" y="608"/>
                  </a:lnTo>
                  <a:lnTo>
                    <a:pt x="1321" y="612"/>
                  </a:lnTo>
                  <a:lnTo>
                    <a:pt x="1322" y="613"/>
                  </a:lnTo>
                  <a:lnTo>
                    <a:pt x="1322" y="615"/>
                  </a:lnTo>
                  <a:lnTo>
                    <a:pt x="1325" y="618"/>
                  </a:lnTo>
                  <a:lnTo>
                    <a:pt x="1326" y="621"/>
                  </a:lnTo>
                  <a:lnTo>
                    <a:pt x="1330" y="624"/>
                  </a:lnTo>
                  <a:lnTo>
                    <a:pt x="1331" y="626"/>
                  </a:lnTo>
                  <a:lnTo>
                    <a:pt x="1332" y="630"/>
                  </a:lnTo>
                  <a:lnTo>
                    <a:pt x="1331" y="629"/>
                  </a:lnTo>
                  <a:lnTo>
                    <a:pt x="1330" y="626"/>
                  </a:lnTo>
                  <a:lnTo>
                    <a:pt x="1327" y="625"/>
                  </a:lnTo>
                  <a:lnTo>
                    <a:pt x="1325" y="624"/>
                  </a:lnTo>
                  <a:lnTo>
                    <a:pt x="1323" y="620"/>
                  </a:lnTo>
                  <a:lnTo>
                    <a:pt x="1321" y="618"/>
                  </a:lnTo>
                  <a:lnTo>
                    <a:pt x="1318" y="618"/>
                  </a:lnTo>
                  <a:lnTo>
                    <a:pt x="1315" y="618"/>
                  </a:lnTo>
                  <a:lnTo>
                    <a:pt x="1314" y="618"/>
                  </a:lnTo>
                  <a:lnTo>
                    <a:pt x="1313" y="618"/>
                  </a:lnTo>
                  <a:lnTo>
                    <a:pt x="1313" y="620"/>
                  </a:lnTo>
                  <a:lnTo>
                    <a:pt x="1313" y="622"/>
                  </a:lnTo>
                  <a:lnTo>
                    <a:pt x="1311" y="624"/>
                  </a:lnTo>
                  <a:lnTo>
                    <a:pt x="1313" y="626"/>
                  </a:lnTo>
                  <a:lnTo>
                    <a:pt x="1313" y="629"/>
                  </a:lnTo>
                  <a:lnTo>
                    <a:pt x="1313" y="633"/>
                  </a:lnTo>
                  <a:lnTo>
                    <a:pt x="1314" y="636"/>
                  </a:lnTo>
                  <a:lnTo>
                    <a:pt x="1314" y="640"/>
                  </a:lnTo>
                  <a:lnTo>
                    <a:pt x="1314" y="643"/>
                  </a:lnTo>
                  <a:lnTo>
                    <a:pt x="1315" y="646"/>
                  </a:lnTo>
                  <a:lnTo>
                    <a:pt x="1317" y="650"/>
                  </a:lnTo>
                  <a:lnTo>
                    <a:pt x="1318" y="654"/>
                  </a:lnTo>
                  <a:lnTo>
                    <a:pt x="1319" y="655"/>
                  </a:lnTo>
                  <a:lnTo>
                    <a:pt x="1322" y="657"/>
                  </a:lnTo>
                  <a:lnTo>
                    <a:pt x="1325" y="659"/>
                  </a:lnTo>
                  <a:lnTo>
                    <a:pt x="1326" y="662"/>
                  </a:lnTo>
                  <a:lnTo>
                    <a:pt x="1326" y="665"/>
                  </a:lnTo>
                  <a:lnTo>
                    <a:pt x="1330" y="667"/>
                  </a:lnTo>
                  <a:lnTo>
                    <a:pt x="1331" y="667"/>
                  </a:lnTo>
                  <a:lnTo>
                    <a:pt x="1332" y="666"/>
                  </a:lnTo>
                  <a:lnTo>
                    <a:pt x="1334" y="668"/>
                  </a:lnTo>
                  <a:lnTo>
                    <a:pt x="1335" y="671"/>
                  </a:lnTo>
                  <a:lnTo>
                    <a:pt x="1336" y="674"/>
                  </a:lnTo>
                  <a:lnTo>
                    <a:pt x="1336" y="676"/>
                  </a:lnTo>
                  <a:lnTo>
                    <a:pt x="1336" y="679"/>
                  </a:lnTo>
                  <a:lnTo>
                    <a:pt x="1336" y="680"/>
                  </a:lnTo>
                  <a:lnTo>
                    <a:pt x="1336" y="682"/>
                  </a:lnTo>
                  <a:lnTo>
                    <a:pt x="1335" y="680"/>
                  </a:lnTo>
                  <a:lnTo>
                    <a:pt x="1335" y="678"/>
                  </a:lnTo>
                  <a:lnTo>
                    <a:pt x="1332" y="675"/>
                  </a:lnTo>
                  <a:lnTo>
                    <a:pt x="1332" y="674"/>
                  </a:lnTo>
                  <a:lnTo>
                    <a:pt x="1334" y="672"/>
                  </a:lnTo>
                  <a:lnTo>
                    <a:pt x="1332" y="671"/>
                  </a:lnTo>
                  <a:lnTo>
                    <a:pt x="1331" y="671"/>
                  </a:lnTo>
                  <a:lnTo>
                    <a:pt x="1331" y="672"/>
                  </a:lnTo>
                  <a:lnTo>
                    <a:pt x="1326" y="672"/>
                  </a:lnTo>
                  <a:lnTo>
                    <a:pt x="1325" y="672"/>
                  </a:lnTo>
                  <a:lnTo>
                    <a:pt x="1325" y="670"/>
                  </a:lnTo>
                  <a:lnTo>
                    <a:pt x="1323" y="670"/>
                  </a:lnTo>
                  <a:lnTo>
                    <a:pt x="1322" y="672"/>
                  </a:lnTo>
                  <a:lnTo>
                    <a:pt x="1321" y="675"/>
                  </a:lnTo>
                  <a:lnTo>
                    <a:pt x="1322" y="679"/>
                  </a:lnTo>
                  <a:lnTo>
                    <a:pt x="1323" y="680"/>
                  </a:lnTo>
                  <a:lnTo>
                    <a:pt x="1322" y="683"/>
                  </a:lnTo>
                  <a:lnTo>
                    <a:pt x="1323" y="686"/>
                  </a:lnTo>
                  <a:lnTo>
                    <a:pt x="1319" y="684"/>
                  </a:lnTo>
                  <a:lnTo>
                    <a:pt x="1318" y="680"/>
                  </a:lnTo>
                  <a:lnTo>
                    <a:pt x="1315" y="679"/>
                  </a:lnTo>
                  <a:lnTo>
                    <a:pt x="1314" y="675"/>
                  </a:lnTo>
                  <a:lnTo>
                    <a:pt x="1315" y="671"/>
                  </a:lnTo>
                  <a:lnTo>
                    <a:pt x="1315" y="667"/>
                  </a:lnTo>
                  <a:lnTo>
                    <a:pt x="1315" y="665"/>
                  </a:lnTo>
                  <a:lnTo>
                    <a:pt x="1313" y="661"/>
                  </a:lnTo>
                  <a:lnTo>
                    <a:pt x="1311" y="658"/>
                  </a:lnTo>
                  <a:lnTo>
                    <a:pt x="1310" y="655"/>
                  </a:lnTo>
                  <a:lnTo>
                    <a:pt x="1309" y="651"/>
                  </a:lnTo>
                  <a:lnTo>
                    <a:pt x="1309" y="646"/>
                  </a:lnTo>
                  <a:lnTo>
                    <a:pt x="1307" y="642"/>
                  </a:lnTo>
                  <a:lnTo>
                    <a:pt x="1307" y="641"/>
                  </a:lnTo>
                  <a:lnTo>
                    <a:pt x="1303" y="636"/>
                  </a:lnTo>
                  <a:lnTo>
                    <a:pt x="1301" y="633"/>
                  </a:lnTo>
                  <a:lnTo>
                    <a:pt x="1301" y="630"/>
                  </a:lnTo>
                  <a:lnTo>
                    <a:pt x="1301" y="628"/>
                  </a:lnTo>
                  <a:lnTo>
                    <a:pt x="1299" y="624"/>
                  </a:lnTo>
                  <a:lnTo>
                    <a:pt x="1298" y="620"/>
                  </a:lnTo>
                  <a:lnTo>
                    <a:pt x="1299" y="617"/>
                  </a:lnTo>
                  <a:lnTo>
                    <a:pt x="1298" y="616"/>
                  </a:lnTo>
                  <a:lnTo>
                    <a:pt x="1298" y="612"/>
                  </a:lnTo>
                  <a:lnTo>
                    <a:pt x="1297" y="608"/>
                  </a:lnTo>
                  <a:lnTo>
                    <a:pt x="1296" y="605"/>
                  </a:lnTo>
                  <a:lnTo>
                    <a:pt x="1293" y="601"/>
                  </a:lnTo>
                  <a:lnTo>
                    <a:pt x="1293" y="600"/>
                  </a:lnTo>
                  <a:lnTo>
                    <a:pt x="1294" y="599"/>
                  </a:lnTo>
                  <a:lnTo>
                    <a:pt x="1292" y="596"/>
                  </a:lnTo>
                  <a:lnTo>
                    <a:pt x="1289" y="595"/>
                  </a:lnTo>
                  <a:lnTo>
                    <a:pt x="1289" y="592"/>
                  </a:lnTo>
                  <a:lnTo>
                    <a:pt x="1288" y="590"/>
                  </a:lnTo>
                  <a:lnTo>
                    <a:pt x="1288" y="587"/>
                  </a:lnTo>
                  <a:lnTo>
                    <a:pt x="1288" y="583"/>
                  </a:lnTo>
                  <a:lnTo>
                    <a:pt x="1285" y="579"/>
                  </a:lnTo>
                  <a:lnTo>
                    <a:pt x="1282" y="578"/>
                  </a:lnTo>
                  <a:lnTo>
                    <a:pt x="1277" y="572"/>
                  </a:lnTo>
                  <a:lnTo>
                    <a:pt x="1278" y="571"/>
                  </a:lnTo>
                  <a:lnTo>
                    <a:pt x="1277" y="570"/>
                  </a:lnTo>
                  <a:lnTo>
                    <a:pt x="1274" y="568"/>
                  </a:lnTo>
                  <a:lnTo>
                    <a:pt x="1273" y="565"/>
                  </a:lnTo>
                  <a:lnTo>
                    <a:pt x="1272" y="559"/>
                  </a:lnTo>
                  <a:lnTo>
                    <a:pt x="1271" y="555"/>
                  </a:lnTo>
                  <a:lnTo>
                    <a:pt x="1271" y="554"/>
                  </a:lnTo>
                  <a:lnTo>
                    <a:pt x="1271" y="550"/>
                  </a:lnTo>
                  <a:lnTo>
                    <a:pt x="1268" y="546"/>
                  </a:lnTo>
                  <a:lnTo>
                    <a:pt x="1265" y="543"/>
                  </a:lnTo>
                  <a:lnTo>
                    <a:pt x="1265" y="540"/>
                  </a:lnTo>
                  <a:lnTo>
                    <a:pt x="1263" y="538"/>
                  </a:lnTo>
                  <a:lnTo>
                    <a:pt x="1264" y="534"/>
                  </a:lnTo>
                  <a:lnTo>
                    <a:pt x="1265" y="533"/>
                  </a:lnTo>
                  <a:lnTo>
                    <a:pt x="1267" y="536"/>
                  </a:lnTo>
                  <a:lnTo>
                    <a:pt x="1269" y="536"/>
                  </a:lnTo>
                  <a:lnTo>
                    <a:pt x="1271" y="534"/>
                  </a:lnTo>
                  <a:lnTo>
                    <a:pt x="1271" y="532"/>
                  </a:lnTo>
                  <a:lnTo>
                    <a:pt x="1268" y="532"/>
                  </a:lnTo>
                  <a:lnTo>
                    <a:pt x="1268" y="530"/>
                  </a:lnTo>
                  <a:lnTo>
                    <a:pt x="1269" y="529"/>
                  </a:lnTo>
                  <a:lnTo>
                    <a:pt x="1271" y="529"/>
                  </a:lnTo>
                  <a:lnTo>
                    <a:pt x="1269" y="526"/>
                  </a:lnTo>
                  <a:lnTo>
                    <a:pt x="1268" y="528"/>
                  </a:lnTo>
                  <a:lnTo>
                    <a:pt x="1268" y="528"/>
                  </a:lnTo>
                  <a:lnTo>
                    <a:pt x="1268" y="525"/>
                  </a:lnTo>
                  <a:lnTo>
                    <a:pt x="1267" y="524"/>
                  </a:lnTo>
                  <a:lnTo>
                    <a:pt x="1263" y="521"/>
                  </a:lnTo>
                  <a:lnTo>
                    <a:pt x="1259" y="518"/>
                  </a:lnTo>
                  <a:lnTo>
                    <a:pt x="1261" y="517"/>
                  </a:lnTo>
                  <a:lnTo>
                    <a:pt x="1263" y="518"/>
                  </a:lnTo>
                  <a:lnTo>
                    <a:pt x="1264" y="518"/>
                  </a:lnTo>
                  <a:lnTo>
                    <a:pt x="1264" y="517"/>
                  </a:lnTo>
                  <a:lnTo>
                    <a:pt x="1264" y="516"/>
                  </a:lnTo>
                  <a:lnTo>
                    <a:pt x="1264" y="515"/>
                  </a:lnTo>
                  <a:close/>
                  <a:moveTo>
                    <a:pt x="1198" y="511"/>
                  </a:moveTo>
                  <a:lnTo>
                    <a:pt x="1198" y="512"/>
                  </a:lnTo>
                  <a:lnTo>
                    <a:pt x="1197" y="513"/>
                  </a:lnTo>
                  <a:lnTo>
                    <a:pt x="1198" y="515"/>
                  </a:lnTo>
                  <a:lnTo>
                    <a:pt x="1197" y="516"/>
                  </a:lnTo>
                  <a:lnTo>
                    <a:pt x="1195" y="515"/>
                  </a:lnTo>
                  <a:lnTo>
                    <a:pt x="1195" y="516"/>
                  </a:lnTo>
                  <a:lnTo>
                    <a:pt x="1195" y="516"/>
                  </a:lnTo>
                  <a:lnTo>
                    <a:pt x="1194" y="516"/>
                  </a:lnTo>
                  <a:lnTo>
                    <a:pt x="1193" y="515"/>
                  </a:lnTo>
                  <a:lnTo>
                    <a:pt x="1193" y="513"/>
                  </a:lnTo>
                  <a:lnTo>
                    <a:pt x="1195" y="512"/>
                  </a:lnTo>
                  <a:lnTo>
                    <a:pt x="1197" y="511"/>
                  </a:lnTo>
                  <a:lnTo>
                    <a:pt x="1198" y="511"/>
                  </a:lnTo>
                  <a:close/>
                  <a:moveTo>
                    <a:pt x="1203" y="509"/>
                  </a:moveTo>
                  <a:lnTo>
                    <a:pt x="1205" y="509"/>
                  </a:lnTo>
                  <a:lnTo>
                    <a:pt x="1207" y="509"/>
                  </a:lnTo>
                  <a:lnTo>
                    <a:pt x="1209" y="509"/>
                  </a:lnTo>
                  <a:lnTo>
                    <a:pt x="1209" y="511"/>
                  </a:lnTo>
                  <a:lnTo>
                    <a:pt x="1207" y="512"/>
                  </a:lnTo>
                  <a:lnTo>
                    <a:pt x="1207" y="513"/>
                  </a:lnTo>
                  <a:lnTo>
                    <a:pt x="1209" y="512"/>
                  </a:lnTo>
                  <a:lnTo>
                    <a:pt x="1209" y="511"/>
                  </a:lnTo>
                  <a:lnTo>
                    <a:pt x="1211" y="511"/>
                  </a:lnTo>
                  <a:lnTo>
                    <a:pt x="1211" y="512"/>
                  </a:lnTo>
                  <a:lnTo>
                    <a:pt x="1210" y="513"/>
                  </a:lnTo>
                  <a:lnTo>
                    <a:pt x="1210" y="515"/>
                  </a:lnTo>
                  <a:lnTo>
                    <a:pt x="1210" y="516"/>
                  </a:lnTo>
                  <a:lnTo>
                    <a:pt x="1210" y="517"/>
                  </a:lnTo>
                  <a:lnTo>
                    <a:pt x="1209" y="518"/>
                  </a:lnTo>
                  <a:lnTo>
                    <a:pt x="1206" y="518"/>
                  </a:lnTo>
                  <a:lnTo>
                    <a:pt x="1205" y="516"/>
                  </a:lnTo>
                  <a:lnTo>
                    <a:pt x="1203" y="516"/>
                  </a:lnTo>
                  <a:lnTo>
                    <a:pt x="1203" y="517"/>
                  </a:lnTo>
                  <a:lnTo>
                    <a:pt x="1202" y="518"/>
                  </a:lnTo>
                  <a:lnTo>
                    <a:pt x="1202" y="518"/>
                  </a:lnTo>
                  <a:lnTo>
                    <a:pt x="1199" y="515"/>
                  </a:lnTo>
                  <a:lnTo>
                    <a:pt x="1199" y="513"/>
                  </a:lnTo>
                  <a:lnTo>
                    <a:pt x="1202" y="512"/>
                  </a:lnTo>
                  <a:lnTo>
                    <a:pt x="1202" y="509"/>
                  </a:lnTo>
                  <a:lnTo>
                    <a:pt x="1203" y="509"/>
                  </a:lnTo>
                  <a:close/>
                  <a:moveTo>
                    <a:pt x="1530" y="453"/>
                  </a:moveTo>
                  <a:lnTo>
                    <a:pt x="1533" y="454"/>
                  </a:lnTo>
                  <a:lnTo>
                    <a:pt x="1535" y="455"/>
                  </a:lnTo>
                  <a:lnTo>
                    <a:pt x="1536" y="455"/>
                  </a:lnTo>
                  <a:lnTo>
                    <a:pt x="1539" y="457"/>
                  </a:lnTo>
                  <a:lnTo>
                    <a:pt x="1542" y="459"/>
                  </a:lnTo>
                  <a:lnTo>
                    <a:pt x="1543" y="459"/>
                  </a:lnTo>
                  <a:lnTo>
                    <a:pt x="1540" y="461"/>
                  </a:lnTo>
                  <a:lnTo>
                    <a:pt x="1539" y="459"/>
                  </a:lnTo>
                  <a:lnTo>
                    <a:pt x="1535" y="458"/>
                  </a:lnTo>
                  <a:lnTo>
                    <a:pt x="1533" y="455"/>
                  </a:lnTo>
                  <a:lnTo>
                    <a:pt x="1530" y="455"/>
                  </a:lnTo>
                  <a:lnTo>
                    <a:pt x="1529" y="454"/>
                  </a:lnTo>
                  <a:lnTo>
                    <a:pt x="1530" y="453"/>
                  </a:lnTo>
                  <a:close/>
                  <a:moveTo>
                    <a:pt x="1509" y="443"/>
                  </a:moveTo>
                  <a:lnTo>
                    <a:pt x="1511" y="445"/>
                  </a:lnTo>
                  <a:lnTo>
                    <a:pt x="1510" y="445"/>
                  </a:lnTo>
                  <a:lnTo>
                    <a:pt x="1510" y="446"/>
                  </a:lnTo>
                  <a:lnTo>
                    <a:pt x="1513" y="449"/>
                  </a:lnTo>
                  <a:lnTo>
                    <a:pt x="1515" y="450"/>
                  </a:lnTo>
                  <a:lnTo>
                    <a:pt x="1515" y="451"/>
                  </a:lnTo>
                  <a:lnTo>
                    <a:pt x="1519" y="454"/>
                  </a:lnTo>
                  <a:lnTo>
                    <a:pt x="1522" y="455"/>
                  </a:lnTo>
                  <a:lnTo>
                    <a:pt x="1523" y="458"/>
                  </a:lnTo>
                  <a:lnTo>
                    <a:pt x="1522" y="458"/>
                  </a:lnTo>
                  <a:lnTo>
                    <a:pt x="1519" y="458"/>
                  </a:lnTo>
                  <a:lnTo>
                    <a:pt x="1518" y="455"/>
                  </a:lnTo>
                  <a:lnTo>
                    <a:pt x="1517" y="457"/>
                  </a:lnTo>
                  <a:lnTo>
                    <a:pt x="1515" y="457"/>
                  </a:lnTo>
                  <a:lnTo>
                    <a:pt x="1514" y="454"/>
                  </a:lnTo>
                  <a:lnTo>
                    <a:pt x="1511" y="454"/>
                  </a:lnTo>
                  <a:lnTo>
                    <a:pt x="1510" y="451"/>
                  </a:lnTo>
                  <a:lnTo>
                    <a:pt x="1510" y="450"/>
                  </a:lnTo>
                  <a:lnTo>
                    <a:pt x="1509" y="449"/>
                  </a:lnTo>
                  <a:lnTo>
                    <a:pt x="1506" y="449"/>
                  </a:lnTo>
                  <a:lnTo>
                    <a:pt x="1505" y="447"/>
                  </a:lnTo>
                  <a:lnTo>
                    <a:pt x="1505" y="446"/>
                  </a:lnTo>
                  <a:lnTo>
                    <a:pt x="1506" y="445"/>
                  </a:lnTo>
                  <a:lnTo>
                    <a:pt x="1508" y="445"/>
                  </a:lnTo>
                  <a:lnTo>
                    <a:pt x="1509" y="443"/>
                  </a:lnTo>
                  <a:close/>
                  <a:moveTo>
                    <a:pt x="80" y="433"/>
                  </a:moveTo>
                  <a:lnTo>
                    <a:pt x="83" y="433"/>
                  </a:lnTo>
                  <a:lnTo>
                    <a:pt x="83" y="434"/>
                  </a:lnTo>
                  <a:lnTo>
                    <a:pt x="81" y="436"/>
                  </a:lnTo>
                  <a:lnTo>
                    <a:pt x="83" y="437"/>
                  </a:lnTo>
                  <a:lnTo>
                    <a:pt x="83" y="438"/>
                  </a:lnTo>
                  <a:lnTo>
                    <a:pt x="81" y="438"/>
                  </a:lnTo>
                  <a:lnTo>
                    <a:pt x="81" y="437"/>
                  </a:lnTo>
                  <a:lnTo>
                    <a:pt x="79" y="436"/>
                  </a:lnTo>
                  <a:lnTo>
                    <a:pt x="79" y="434"/>
                  </a:lnTo>
                  <a:lnTo>
                    <a:pt x="80" y="433"/>
                  </a:lnTo>
                  <a:close/>
                  <a:moveTo>
                    <a:pt x="143" y="395"/>
                  </a:moveTo>
                  <a:lnTo>
                    <a:pt x="145" y="397"/>
                  </a:lnTo>
                  <a:lnTo>
                    <a:pt x="146" y="399"/>
                  </a:lnTo>
                  <a:lnTo>
                    <a:pt x="145" y="399"/>
                  </a:lnTo>
                  <a:lnTo>
                    <a:pt x="143" y="397"/>
                  </a:lnTo>
                  <a:lnTo>
                    <a:pt x="143" y="396"/>
                  </a:lnTo>
                  <a:lnTo>
                    <a:pt x="143" y="395"/>
                  </a:lnTo>
                  <a:close/>
                  <a:moveTo>
                    <a:pt x="1302" y="390"/>
                  </a:moveTo>
                  <a:lnTo>
                    <a:pt x="1302" y="392"/>
                  </a:lnTo>
                  <a:lnTo>
                    <a:pt x="1301" y="393"/>
                  </a:lnTo>
                  <a:lnTo>
                    <a:pt x="1299" y="393"/>
                  </a:lnTo>
                  <a:lnTo>
                    <a:pt x="1299" y="392"/>
                  </a:lnTo>
                  <a:lnTo>
                    <a:pt x="1301" y="391"/>
                  </a:lnTo>
                  <a:lnTo>
                    <a:pt x="1302" y="390"/>
                  </a:lnTo>
                  <a:close/>
                  <a:moveTo>
                    <a:pt x="401" y="368"/>
                  </a:moveTo>
                  <a:lnTo>
                    <a:pt x="404" y="368"/>
                  </a:lnTo>
                  <a:lnTo>
                    <a:pt x="405" y="370"/>
                  </a:lnTo>
                  <a:lnTo>
                    <a:pt x="407" y="368"/>
                  </a:lnTo>
                  <a:lnTo>
                    <a:pt x="409" y="370"/>
                  </a:lnTo>
                  <a:lnTo>
                    <a:pt x="409" y="372"/>
                  </a:lnTo>
                  <a:lnTo>
                    <a:pt x="409" y="372"/>
                  </a:lnTo>
                  <a:lnTo>
                    <a:pt x="407" y="374"/>
                  </a:lnTo>
                  <a:lnTo>
                    <a:pt x="404" y="372"/>
                  </a:lnTo>
                  <a:lnTo>
                    <a:pt x="404" y="371"/>
                  </a:lnTo>
                  <a:lnTo>
                    <a:pt x="403" y="370"/>
                  </a:lnTo>
                  <a:lnTo>
                    <a:pt x="401" y="368"/>
                  </a:lnTo>
                  <a:close/>
                  <a:moveTo>
                    <a:pt x="1446" y="355"/>
                  </a:moveTo>
                  <a:lnTo>
                    <a:pt x="1447" y="355"/>
                  </a:lnTo>
                  <a:lnTo>
                    <a:pt x="1450" y="358"/>
                  </a:lnTo>
                  <a:lnTo>
                    <a:pt x="1451" y="362"/>
                  </a:lnTo>
                  <a:lnTo>
                    <a:pt x="1451" y="365"/>
                  </a:lnTo>
                  <a:lnTo>
                    <a:pt x="1450" y="365"/>
                  </a:lnTo>
                  <a:lnTo>
                    <a:pt x="1447" y="367"/>
                  </a:lnTo>
                  <a:lnTo>
                    <a:pt x="1446" y="368"/>
                  </a:lnTo>
                  <a:lnTo>
                    <a:pt x="1444" y="371"/>
                  </a:lnTo>
                  <a:lnTo>
                    <a:pt x="1444" y="374"/>
                  </a:lnTo>
                  <a:lnTo>
                    <a:pt x="1443" y="374"/>
                  </a:lnTo>
                  <a:lnTo>
                    <a:pt x="1444" y="376"/>
                  </a:lnTo>
                  <a:lnTo>
                    <a:pt x="1444" y="379"/>
                  </a:lnTo>
                  <a:lnTo>
                    <a:pt x="1444" y="379"/>
                  </a:lnTo>
                  <a:lnTo>
                    <a:pt x="1442" y="376"/>
                  </a:lnTo>
                  <a:lnTo>
                    <a:pt x="1442" y="375"/>
                  </a:lnTo>
                  <a:lnTo>
                    <a:pt x="1443" y="374"/>
                  </a:lnTo>
                  <a:lnTo>
                    <a:pt x="1442" y="371"/>
                  </a:lnTo>
                  <a:lnTo>
                    <a:pt x="1442" y="370"/>
                  </a:lnTo>
                  <a:lnTo>
                    <a:pt x="1440" y="366"/>
                  </a:lnTo>
                  <a:lnTo>
                    <a:pt x="1440" y="363"/>
                  </a:lnTo>
                  <a:lnTo>
                    <a:pt x="1440" y="363"/>
                  </a:lnTo>
                  <a:lnTo>
                    <a:pt x="1439" y="365"/>
                  </a:lnTo>
                  <a:lnTo>
                    <a:pt x="1438" y="365"/>
                  </a:lnTo>
                  <a:lnTo>
                    <a:pt x="1439" y="362"/>
                  </a:lnTo>
                  <a:lnTo>
                    <a:pt x="1439" y="362"/>
                  </a:lnTo>
                  <a:lnTo>
                    <a:pt x="1443" y="358"/>
                  </a:lnTo>
                  <a:lnTo>
                    <a:pt x="1443" y="358"/>
                  </a:lnTo>
                  <a:lnTo>
                    <a:pt x="1444" y="357"/>
                  </a:lnTo>
                  <a:lnTo>
                    <a:pt x="1446" y="355"/>
                  </a:lnTo>
                  <a:close/>
                  <a:moveTo>
                    <a:pt x="216" y="349"/>
                  </a:moveTo>
                  <a:lnTo>
                    <a:pt x="218" y="349"/>
                  </a:lnTo>
                  <a:lnTo>
                    <a:pt x="217" y="350"/>
                  </a:lnTo>
                  <a:lnTo>
                    <a:pt x="214" y="350"/>
                  </a:lnTo>
                  <a:lnTo>
                    <a:pt x="214" y="351"/>
                  </a:lnTo>
                  <a:lnTo>
                    <a:pt x="213" y="351"/>
                  </a:lnTo>
                  <a:lnTo>
                    <a:pt x="213" y="350"/>
                  </a:lnTo>
                  <a:lnTo>
                    <a:pt x="216" y="349"/>
                  </a:lnTo>
                  <a:close/>
                  <a:moveTo>
                    <a:pt x="245" y="349"/>
                  </a:moveTo>
                  <a:lnTo>
                    <a:pt x="246" y="350"/>
                  </a:lnTo>
                  <a:lnTo>
                    <a:pt x="245" y="351"/>
                  </a:lnTo>
                  <a:lnTo>
                    <a:pt x="242" y="351"/>
                  </a:lnTo>
                  <a:lnTo>
                    <a:pt x="243" y="349"/>
                  </a:lnTo>
                  <a:lnTo>
                    <a:pt x="245" y="349"/>
                  </a:lnTo>
                  <a:close/>
                  <a:moveTo>
                    <a:pt x="250" y="347"/>
                  </a:moveTo>
                  <a:lnTo>
                    <a:pt x="250" y="349"/>
                  </a:lnTo>
                  <a:lnTo>
                    <a:pt x="249" y="351"/>
                  </a:lnTo>
                  <a:lnTo>
                    <a:pt x="247" y="350"/>
                  </a:lnTo>
                  <a:lnTo>
                    <a:pt x="247" y="350"/>
                  </a:lnTo>
                  <a:lnTo>
                    <a:pt x="249" y="347"/>
                  </a:lnTo>
                  <a:lnTo>
                    <a:pt x="250" y="347"/>
                  </a:lnTo>
                  <a:close/>
                  <a:moveTo>
                    <a:pt x="261" y="336"/>
                  </a:moveTo>
                  <a:lnTo>
                    <a:pt x="262" y="337"/>
                  </a:lnTo>
                  <a:lnTo>
                    <a:pt x="262" y="338"/>
                  </a:lnTo>
                  <a:lnTo>
                    <a:pt x="261" y="338"/>
                  </a:lnTo>
                  <a:lnTo>
                    <a:pt x="259" y="337"/>
                  </a:lnTo>
                  <a:lnTo>
                    <a:pt x="261" y="336"/>
                  </a:lnTo>
                  <a:close/>
                  <a:moveTo>
                    <a:pt x="275" y="336"/>
                  </a:moveTo>
                  <a:lnTo>
                    <a:pt x="278" y="337"/>
                  </a:lnTo>
                  <a:lnTo>
                    <a:pt x="276" y="337"/>
                  </a:lnTo>
                  <a:lnTo>
                    <a:pt x="274" y="338"/>
                  </a:lnTo>
                  <a:lnTo>
                    <a:pt x="272" y="340"/>
                  </a:lnTo>
                  <a:lnTo>
                    <a:pt x="271" y="340"/>
                  </a:lnTo>
                  <a:lnTo>
                    <a:pt x="272" y="337"/>
                  </a:lnTo>
                  <a:lnTo>
                    <a:pt x="275" y="336"/>
                  </a:lnTo>
                  <a:close/>
                  <a:moveTo>
                    <a:pt x="250" y="336"/>
                  </a:moveTo>
                  <a:lnTo>
                    <a:pt x="251" y="336"/>
                  </a:lnTo>
                  <a:lnTo>
                    <a:pt x="250" y="337"/>
                  </a:lnTo>
                  <a:lnTo>
                    <a:pt x="249" y="337"/>
                  </a:lnTo>
                  <a:lnTo>
                    <a:pt x="249" y="337"/>
                  </a:lnTo>
                  <a:lnTo>
                    <a:pt x="250" y="336"/>
                  </a:lnTo>
                  <a:close/>
                  <a:moveTo>
                    <a:pt x="254" y="336"/>
                  </a:moveTo>
                  <a:lnTo>
                    <a:pt x="257" y="336"/>
                  </a:lnTo>
                  <a:lnTo>
                    <a:pt x="257" y="338"/>
                  </a:lnTo>
                  <a:lnTo>
                    <a:pt x="255" y="338"/>
                  </a:lnTo>
                  <a:lnTo>
                    <a:pt x="254" y="337"/>
                  </a:lnTo>
                  <a:lnTo>
                    <a:pt x="253" y="336"/>
                  </a:lnTo>
                  <a:lnTo>
                    <a:pt x="254" y="336"/>
                  </a:lnTo>
                  <a:close/>
                  <a:moveTo>
                    <a:pt x="188" y="329"/>
                  </a:moveTo>
                  <a:lnTo>
                    <a:pt x="192" y="329"/>
                  </a:lnTo>
                  <a:lnTo>
                    <a:pt x="201" y="333"/>
                  </a:lnTo>
                  <a:lnTo>
                    <a:pt x="203" y="336"/>
                  </a:lnTo>
                  <a:lnTo>
                    <a:pt x="203" y="338"/>
                  </a:lnTo>
                  <a:lnTo>
                    <a:pt x="201" y="341"/>
                  </a:lnTo>
                  <a:lnTo>
                    <a:pt x="203" y="338"/>
                  </a:lnTo>
                  <a:lnTo>
                    <a:pt x="201" y="336"/>
                  </a:lnTo>
                  <a:lnTo>
                    <a:pt x="200" y="337"/>
                  </a:lnTo>
                  <a:lnTo>
                    <a:pt x="200" y="341"/>
                  </a:lnTo>
                  <a:lnTo>
                    <a:pt x="197" y="343"/>
                  </a:lnTo>
                  <a:lnTo>
                    <a:pt x="195" y="346"/>
                  </a:lnTo>
                  <a:lnTo>
                    <a:pt x="192" y="347"/>
                  </a:lnTo>
                  <a:lnTo>
                    <a:pt x="191" y="349"/>
                  </a:lnTo>
                  <a:lnTo>
                    <a:pt x="188" y="349"/>
                  </a:lnTo>
                  <a:lnTo>
                    <a:pt x="189" y="347"/>
                  </a:lnTo>
                  <a:lnTo>
                    <a:pt x="187" y="346"/>
                  </a:lnTo>
                  <a:lnTo>
                    <a:pt x="187" y="346"/>
                  </a:lnTo>
                  <a:lnTo>
                    <a:pt x="186" y="343"/>
                  </a:lnTo>
                  <a:lnTo>
                    <a:pt x="184" y="341"/>
                  </a:lnTo>
                  <a:lnTo>
                    <a:pt x="184" y="336"/>
                  </a:lnTo>
                  <a:lnTo>
                    <a:pt x="186" y="330"/>
                  </a:lnTo>
                  <a:lnTo>
                    <a:pt x="188" y="329"/>
                  </a:lnTo>
                  <a:close/>
                  <a:moveTo>
                    <a:pt x="292" y="326"/>
                  </a:moveTo>
                  <a:lnTo>
                    <a:pt x="290" y="329"/>
                  </a:lnTo>
                  <a:lnTo>
                    <a:pt x="290" y="328"/>
                  </a:lnTo>
                  <a:lnTo>
                    <a:pt x="292" y="326"/>
                  </a:lnTo>
                  <a:close/>
                  <a:moveTo>
                    <a:pt x="283" y="318"/>
                  </a:moveTo>
                  <a:lnTo>
                    <a:pt x="284" y="321"/>
                  </a:lnTo>
                  <a:lnTo>
                    <a:pt x="288" y="322"/>
                  </a:lnTo>
                  <a:lnTo>
                    <a:pt x="288" y="325"/>
                  </a:lnTo>
                  <a:lnTo>
                    <a:pt x="284" y="322"/>
                  </a:lnTo>
                  <a:lnTo>
                    <a:pt x="282" y="320"/>
                  </a:lnTo>
                  <a:lnTo>
                    <a:pt x="283" y="318"/>
                  </a:lnTo>
                  <a:close/>
                  <a:moveTo>
                    <a:pt x="279" y="316"/>
                  </a:moveTo>
                  <a:lnTo>
                    <a:pt x="280" y="317"/>
                  </a:lnTo>
                  <a:lnTo>
                    <a:pt x="279" y="318"/>
                  </a:lnTo>
                  <a:lnTo>
                    <a:pt x="279" y="318"/>
                  </a:lnTo>
                  <a:lnTo>
                    <a:pt x="279" y="316"/>
                  </a:lnTo>
                  <a:close/>
                  <a:moveTo>
                    <a:pt x="359" y="309"/>
                  </a:moveTo>
                  <a:lnTo>
                    <a:pt x="361" y="311"/>
                  </a:lnTo>
                  <a:lnTo>
                    <a:pt x="361" y="313"/>
                  </a:lnTo>
                  <a:lnTo>
                    <a:pt x="359" y="315"/>
                  </a:lnTo>
                  <a:lnTo>
                    <a:pt x="358" y="313"/>
                  </a:lnTo>
                  <a:lnTo>
                    <a:pt x="358" y="313"/>
                  </a:lnTo>
                  <a:lnTo>
                    <a:pt x="358" y="312"/>
                  </a:lnTo>
                  <a:lnTo>
                    <a:pt x="358" y="311"/>
                  </a:lnTo>
                  <a:lnTo>
                    <a:pt x="359" y="309"/>
                  </a:lnTo>
                  <a:close/>
                  <a:moveTo>
                    <a:pt x="1398" y="297"/>
                  </a:moveTo>
                  <a:lnTo>
                    <a:pt x="1398" y="297"/>
                  </a:lnTo>
                  <a:lnTo>
                    <a:pt x="1398" y="299"/>
                  </a:lnTo>
                  <a:lnTo>
                    <a:pt x="1397" y="300"/>
                  </a:lnTo>
                  <a:lnTo>
                    <a:pt x="1397" y="299"/>
                  </a:lnTo>
                  <a:lnTo>
                    <a:pt x="1397" y="297"/>
                  </a:lnTo>
                  <a:lnTo>
                    <a:pt x="1398" y="297"/>
                  </a:lnTo>
                  <a:close/>
                  <a:moveTo>
                    <a:pt x="275" y="293"/>
                  </a:moveTo>
                  <a:lnTo>
                    <a:pt x="276" y="293"/>
                  </a:lnTo>
                  <a:lnTo>
                    <a:pt x="279" y="296"/>
                  </a:lnTo>
                  <a:lnTo>
                    <a:pt x="280" y="297"/>
                  </a:lnTo>
                  <a:lnTo>
                    <a:pt x="283" y="299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291" y="305"/>
                  </a:lnTo>
                  <a:lnTo>
                    <a:pt x="295" y="308"/>
                  </a:lnTo>
                  <a:lnTo>
                    <a:pt x="295" y="312"/>
                  </a:lnTo>
                  <a:lnTo>
                    <a:pt x="293" y="313"/>
                  </a:lnTo>
                  <a:lnTo>
                    <a:pt x="292" y="313"/>
                  </a:lnTo>
                  <a:lnTo>
                    <a:pt x="291" y="315"/>
                  </a:lnTo>
                  <a:lnTo>
                    <a:pt x="287" y="315"/>
                  </a:lnTo>
                  <a:lnTo>
                    <a:pt x="286" y="313"/>
                  </a:lnTo>
                  <a:lnTo>
                    <a:pt x="287" y="312"/>
                  </a:lnTo>
                  <a:lnTo>
                    <a:pt x="286" y="309"/>
                  </a:lnTo>
                  <a:lnTo>
                    <a:pt x="286" y="308"/>
                  </a:lnTo>
                  <a:lnTo>
                    <a:pt x="283" y="308"/>
                  </a:lnTo>
                  <a:lnTo>
                    <a:pt x="282" y="308"/>
                  </a:lnTo>
                  <a:lnTo>
                    <a:pt x="282" y="311"/>
                  </a:lnTo>
                  <a:lnTo>
                    <a:pt x="280" y="309"/>
                  </a:lnTo>
                  <a:lnTo>
                    <a:pt x="279" y="308"/>
                  </a:lnTo>
                  <a:lnTo>
                    <a:pt x="276" y="307"/>
                  </a:lnTo>
                  <a:lnTo>
                    <a:pt x="272" y="301"/>
                  </a:lnTo>
                  <a:lnTo>
                    <a:pt x="271" y="300"/>
                  </a:lnTo>
                  <a:lnTo>
                    <a:pt x="272" y="300"/>
                  </a:lnTo>
                  <a:lnTo>
                    <a:pt x="274" y="301"/>
                  </a:lnTo>
                  <a:lnTo>
                    <a:pt x="275" y="301"/>
                  </a:lnTo>
                  <a:lnTo>
                    <a:pt x="275" y="300"/>
                  </a:lnTo>
                  <a:lnTo>
                    <a:pt x="274" y="299"/>
                  </a:lnTo>
                  <a:lnTo>
                    <a:pt x="272" y="297"/>
                  </a:lnTo>
                  <a:lnTo>
                    <a:pt x="274" y="296"/>
                  </a:lnTo>
                  <a:lnTo>
                    <a:pt x="274" y="295"/>
                  </a:lnTo>
                  <a:lnTo>
                    <a:pt x="275" y="293"/>
                  </a:lnTo>
                  <a:close/>
                  <a:moveTo>
                    <a:pt x="1397" y="292"/>
                  </a:moveTo>
                  <a:lnTo>
                    <a:pt x="1398" y="293"/>
                  </a:lnTo>
                  <a:lnTo>
                    <a:pt x="1398" y="295"/>
                  </a:lnTo>
                  <a:lnTo>
                    <a:pt x="1397" y="296"/>
                  </a:lnTo>
                  <a:lnTo>
                    <a:pt x="1394" y="293"/>
                  </a:lnTo>
                  <a:lnTo>
                    <a:pt x="1394" y="292"/>
                  </a:lnTo>
                  <a:lnTo>
                    <a:pt x="1397" y="292"/>
                  </a:lnTo>
                  <a:close/>
                  <a:moveTo>
                    <a:pt x="214" y="280"/>
                  </a:moveTo>
                  <a:lnTo>
                    <a:pt x="216" y="282"/>
                  </a:lnTo>
                  <a:lnTo>
                    <a:pt x="216" y="283"/>
                  </a:lnTo>
                  <a:lnTo>
                    <a:pt x="218" y="283"/>
                  </a:lnTo>
                  <a:lnTo>
                    <a:pt x="220" y="286"/>
                  </a:lnTo>
                  <a:lnTo>
                    <a:pt x="218" y="287"/>
                  </a:lnTo>
                  <a:lnTo>
                    <a:pt x="220" y="288"/>
                  </a:lnTo>
                  <a:lnTo>
                    <a:pt x="220" y="290"/>
                  </a:lnTo>
                  <a:lnTo>
                    <a:pt x="218" y="290"/>
                  </a:lnTo>
                  <a:lnTo>
                    <a:pt x="217" y="287"/>
                  </a:lnTo>
                  <a:lnTo>
                    <a:pt x="214" y="287"/>
                  </a:lnTo>
                  <a:lnTo>
                    <a:pt x="214" y="284"/>
                  </a:lnTo>
                  <a:lnTo>
                    <a:pt x="213" y="284"/>
                  </a:lnTo>
                  <a:lnTo>
                    <a:pt x="212" y="284"/>
                  </a:lnTo>
                  <a:lnTo>
                    <a:pt x="211" y="283"/>
                  </a:lnTo>
                  <a:lnTo>
                    <a:pt x="209" y="282"/>
                  </a:lnTo>
                  <a:lnTo>
                    <a:pt x="212" y="280"/>
                  </a:lnTo>
                  <a:lnTo>
                    <a:pt x="214" y="280"/>
                  </a:lnTo>
                  <a:close/>
                  <a:moveTo>
                    <a:pt x="502" y="259"/>
                  </a:moveTo>
                  <a:lnTo>
                    <a:pt x="503" y="259"/>
                  </a:lnTo>
                  <a:lnTo>
                    <a:pt x="504" y="262"/>
                  </a:lnTo>
                  <a:lnTo>
                    <a:pt x="503" y="263"/>
                  </a:lnTo>
                  <a:lnTo>
                    <a:pt x="502" y="262"/>
                  </a:lnTo>
                  <a:lnTo>
                    <a:pt x="502" y="259"/>
                  </a:lnTo>
                  <a:close/>
                  <a:moveTo>
                    <a:pt x="498" y="253"/>
                  </a:moveTo>
                  <a:lnTo>
                    <a:pt x="500" y="255"/>
                  </a:lnTo>
                  <a:lnTo>
                    <a:pt x="500" y="262"/>
                  </a:lnTo>
                  <a:lnTo>
                    <a:pt x="499" y="263"/>
                  </a:lnTo>
                  <a:lnTo>
                    <a:pt x="499" y="263"/>
                  </a:lnTo>
                  <a:lnTo>
                    <a:pt x="499" y="259"/>
                  </a:lnTo>
                  <a:lnTo>
                    <a:pt x="498" y="257"/>
                  </a:lnTo>
                  <a:lnTo>
                    <a:pt x="498" y="253"/>
                  </a:lnTo>
                  <a:lnTo>
                    <a:pt x="498" y="253"/>
                  </a:lnTo>
                  <a:close/>
                  <a:moveTo>
                    <a:pt x="495" y="247"/>
                  </a:moveTo>
                  <a:lnTo>
                    <a:pt x="496" y="249"/>
                  </a:lnTo>
                  <a:lnTo>
                    <a:pt x="496" y="251"/>
                  </a:lnTo>
                  <a:lnTo>
                    <a:pt x="495" y="250"/>
                  </a:lnTo>
                  <a:lnTo>
                    <a:pt x="494" y="247"/>
                  </a:lnTo>
                  <a:lnTo>
                    <a:pt x="495" y="247"/>
                  </a:lnTo>
                  <a:close/>
                  <a:moveTo>
                    <a:pt x="216" y="224"/>
                  </a:moveTo>
                  <a:lnTo>
                    <a:pt x="218" y="224"/>
                  </a:lnTo>
                  <a:lnTo>
                    <a:pt x="220" y="225"/>
                  </a:lnTo>
                  <a:lnTo>
                    <a:pt x="226" y="226"/>
                  </a:lnTo>
                  <a:lnTo>
                    <a:pt x="230" y="226"/>
                  </a:lnTo>
                  <a:lnTo>
                    <a:pt x="232" y="228"/>
                  </a:lnTo>
                  <a:lnTo>
                    <a:pt x="230" y="229"/>
                  </a:lnTo>
                  <a:lnTo>
                    <a:pt x="228" y="230"/>
                  </a:lnTo>
                  <a:lnTo>
                    <a:pt x="226" y="230"/>
                  </a:lnTo>
                  <a:lnTo>
                    <a:pt x="229" y="230"/>
                  </a:lnTo>
                  <a:lnTo>
                    <a:pt x="230" y="230"/>
                  </a:lnTo>
                  <a:lnTo>
                    <a:pt x="232" y="232"/>
                  </a:lnTo>
                  <a:lnTo>
                    <a:pt x="230" y="237"/>
                  </a:lnTo>
                  <a:lnTo>
                    <a:pt x="228" y="238"/>
                  </a:lnTo>
                  <a:lnTo>
                    <a:pt x="225" y="238"/>
                  </a:lnTo>
                  <a:lnTo>
                    <a:pt x="225" y="238"/>
                  </a:lnTo>
                  <a:lnTo>
                    <a:pt x="226" y="240"/>
                  </a:lnTo>
                  <a:lnTo>
                    <a:pt x="228" y="238"/>
                  </a:lnTo>
                  <a:lnTo>
                    <a:pt x="230" y="240"/>
                  </a:lnTo>
                  <a:lnTo>
                    <a:pt x="230" y="241"/>
                  </a:lnTo>
                  <a:lnTo>
                    <a:pt x="229" y="242"/>
                  </a:lnTo>
                  <a:lnTo>
                    <a:pt x="229" y="245"/>
                  </a:lnTo>
                  <a:lnTo>
                    <a:pt x="230" y="251"/>
                  </a:lnTo>
                  <a:lnTo>
                    <a:pt x="232" y="254"/>
                  </a:lnTo>
                  <a:lnTo>
                    <a:pt x="233" y="261"/>
                  </a:lnTo>
                  <a:lnTo>
                    <a:pt x="234" y="263"/>
                  </a:lnTo>
                  <a:lnTo>
                    <a:pt x="236" y="268"/>
                  </a:lnTo>
                  <a:lnTo>
                    <a:pt x="241" y="274"/>
                  </a:lnTo>
                  <a:lnTo>
                    <a:pt x="243" y="279"/>
                  </a:lnTo>
                  <a:lnTo>
                    <a:pt x="246" y="279"/>
                  </a:lnTo>
                  <a:lnTo>
                    <a:pt x="247" y="282"/>
                  </a:lnTo>
                  <a:lnTo>
                    <a:pt x="251" y="284"/>
                  </a:lnTo>
                  <a:lnTo>
                    <a:pt x="254" y="284"/>
                  </a:lnTo>
                  <a:lnTo>
                    <a:pt x="255" y="287"/>
                  </a:lnTo>
                  <a:lnTo>
                    <a:pt x="257" y="288"/>
                  </a:lnTo>
                  <a:lnTo>
                    <a:pt x="258" y="287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2"/>
                  </a:lnTo>
                  <a:lnTo>
                    <a:pt x="259" y="293"/>
                  </a:lnTo>
                  <a:lnTo>
                    <a:pt x="258" y="293"/>
                  </a:lnTo>
                  <a:lnTo>
                    <a:pt x="257" y="293"/>
                  </a:lnTo>
                  <a:lnTo>
                    <a:pt x="257" y="295"/>
                  </a:lnTo>
                  <a:lnTo>
                    <a:pt x="257" y="295"/>
                  </a:lnTo>
                  <a:lnTo>
                    <a:pt x="259" y="295"/>
                  </a:lnTo>
                  <a:lnTo>
                    <a:pt x="259" y="297"/>
                  </a:lnTo>
                  <a:lnTo>
                    <a:pt x="259" y="299"/>
                  </a:lnTo>
                  <a:lnTo>
                    <a:pt x="258" y="300"/>
                  </a:lnTo>
                  <a:lnTo>
                    <a:pt x="257" y="299"/>
                  </a:lnTo>
                  <a:lnTo>
                    <a:pt x="255" y="296"/>
                  </a:lnTo>
                  <a:lnTo>
                    <a:pt x="255" y="296"/>
                  </a:lnTo>
                  <a:lnTo>
                    <a:pt x="254" y="295"/>
                  </a:lnTo>
                  <a:lnTo>
                    <a:pt x="251" y="293"/>
                  </a:lnTo>
                  <a:lnTo>
                    <a:pt x="251" y="295"/>
                  </a:lnTo>
                  <a:lnTo>
                    <a:pt x="251" y="295"/>
                  </a:lnTo>
                  <a:lnTo>
                    <a:pt x="253" y="297"/>
                  </a:lnTo>
                  <a:lnTo>
                    <a:pt x="253" y="299"/>
                  </a:lnTo>
                  <a:lnTo>
                    <a:pt x="251" y="299"/>
                  </a:lnTo>
                  <a:lnTo>
                    <a:pt x="249" y="297"/>
                  </a:lnTo>
                  <a:lnTo>
                    <a:pt x="247" y="295"/>
                  </a:lnTo>
                  <a:lnTo>
                    <a:pt x="246" y="296"/>
                  </a:lnTo>
                  <a:lnTo>
                    <a:pt x="246" y="297"/>
                  </a:lnTo>
                  <a:lnTo>
                    <a:pt x="245" y="297"/>
                  </a:lnTo>
                  <a:lnTo>
                    <a:pt x="243" y="295"/>
                  </a:lnTo>
                  <a:lnTo>
                    <a:pt x="243" y="293"/>
                  </a:lnTo>
                  <a:lnTo>
                    <a:pt x="241" y="292"/>
                  </a:lnTo>
                  <a:lnTo>
                    <a:pt x="238" y="292"/>
                  </a:lnTo>
                  <a:lnTo>
                    <a:pt x="238" y="292"/>
                  </a:lnTo>
                  <a:lnTo>
                    <a:pt x="238" y="293"/>
                  </a:lnTo>
                  <a:lnTo>
                    <a:pt x="242" y="295"/>
                  </a:lnTo>
                  <a:lnTo>
                    <a:pt x="242" y="297"/>
                  </a:lnTo>
                  <a:lnTo>
                    <a:pt x="241" y="299"/>
                  </a:lnTo>
                  <a:lnTo>
                    <a:pt x="239" y="299"/>
                  </a:lnTo>
                  <a:lnTo>
                    <a:pt x="237" y="297"/>
                  </a:lnTo>
                  <a:lnTo>
                    <a:pt x="237" y="295"/>
                  </a:lnTo>
                  <a:lnTo>
                    <a:pt x="236" y="293"/>
                  </a:lnTo>
                  <a:lnTo>
                    <a:pt x="234" y="292"/>
                  </a:lnTo>
                  <a:lnTo>
                    <a:pt x="234" y="295"/>
                  </a:lnTo>
                  <a:lnTo>
                    <a:pt x="232" y="293"/>
                  </a:lnTo>
                  <a:lnTo>
                    <a:pt x="229" y="293"/>
                  </a:lnTo>
                  <a:lnTo>
                    <a:pt x="226" y="293"/>
                  </a:lnTo>
                  <a:lnTo>
                    <a:pt x="224" y="292"/>
                  </a:lnTo>
                  <a:lnTo>
                    <a:pt x="222" y="291"/>
                  </a:lnTo>
                  <a:lnTo>
                    <a:pt x="222" y="290"/>
                  </a:lnTo>
                  <a:lnTo>
                    <a:pt x="224" y="291"/>
                  </a:lnTo>
                  <a:lnTo>
                    <a:pt x="225" y="290"/>
                  </a:lnTo>
                  <a:lnTo>
                    <a:pt x="225" y="288"/>
                  </a:lnTo>
                  <a:lnTo>
                    <a:pt x="222" y="287"/>
                  </a:lnTo>
                  <a:lnTo>
                    <a:pt x="222" y="286"/>
                  </a:lnTo>
                  <a:lnTo>
                    <a:pt x="224" y="284"/>
                  </a:lnTo>
                  <a:lnTo>
                    <a:pt x="225" y="283"/>
                  </a:lnTo>
                  <a:lnTo>
                    <a:pt x="226" y="283"/>
                  </a:lnTo>
                  <a:lnTo>
                    <a:pt x="226" y="282"/>
                  </a:lnTo>
                  <a:lnTo>
                    <a:pt x="226" y="282"/>
                  </a:lnTo>
                  <a:lnTo>
                    <a:pt x="224" y="282"/>
                  </a:lnTo>
                  <a:lnTo>
                    <a:pt x="222" y="283"/>
                  </a:lnTo>
                  <a:lnTo>
                    <a:pt x="220" y="280"/>
                  </a:lnTo>
                  <a:lnTo>
                    <a:pt x="217" y="278"/>
                  </a:lnTo>
                  <a:lnTo>
                    <a:pt x="217" y="275"/>
                  </a:lnTo>
                  <a:lnTo>
                    <a:pt x="217" y="274"/>
                  </a:lnTo>
                  <a:lnTo>
                    <a:pt x="217" y="272"/>
                  </a:lnTo>
                  <a:lnTo>
                    <a:pt x="216" y="275"/>
                  </a:lnTo>
                  <a:lnTo>
                    <a:pt x="216" y="276"/>
                  </a:lnTo>
                  <a:lnTo>
                    <a:pt x="214" y="278"/>
                  </a:lnTo>
                  <a:lnTo>
                    <a:pt x="213" y="278"/>
                  </a:lnTo>
                  <a:lnTo>
                    <a:pt x="212" y="275"/>
                  </a:lnTo>
                  <a:lnTo>
                    <a:pt x="211" y="272"/>
                  </a:lnTo>
                  <a:lnTo>
                    <a:pt x="211" y="271"/>
                  </a:lnTo>
                  <a:lnTo>
                    <a:pt x="212" y="268"/>
                  </a:lnTo>
                  <a:lnTo>
                    <a:pt x="211" y="271"/>
                  </a:lnTo>
                  <a:lnTo>
                    <a:pt x="211" y="272"/>
                  </a:lnTo>
                  <a:lnTo>
                    <a:pt x="211" y="276"/>
                  </a:lnTo>
                  <a:lnTo>
                    <a:pt x="209" y="279"/>
                  </a:lnTo>
                  <a:lnTo>
                    <a:pt x="207" y="279"/>
                  </a:lnTo>
                  <a:lnTo>
                    <a:pt x="205" y="280"/>
                  </a:lnTo>
                  <a:lnTo>
                    <a:pt x="204" y="279"/>
                  </a:lnTo>
                  <a:lnTo>
                    <a:pt x="200" y="276"/>
                  </a:lnTo>
                  <a:lnTo>
                    <a:pt x="200" y="275"/>
                  </a:lnTo>
                  <a:lnTo>
                    <a:pt x="197" y="272"/>
                  </a:lnTo>
                  <a:lnTo>
                    <a:pt x="196" y="271"/>
                  </a:lnTo>
                  <a:lnTo>
                    <a:pt x="197" y="268"/>
                  </a:lnTo>
                  <a:lnTo>
                    <a:pt x="196" y="265"/>
                  </a:lnTo>
                  <a:lnTo>
                    <a:pt x="196" y="263"/>
                  </a:lnTo>
                  <a:lnTo>
                    <a:pt x="199" y="261"/>
                  </a:lnTo>
                  <a:lnTo>
                    <a:pt x="200" y="259"/>
                  </a:lnTo>
                  <a:lnTo>
                    <a:pt x="201" y="261"/>
                  </a:lnTo>
                  <a:lnTo>
                    <a:pt x="204" y="261"/>
                  </a:lnTo>
                  <a:lnTo>
                    <a:pt x="205" y="261"/>
                  </a:lnTo>
                  <a:lnTo>
                    <a:pt x="207" y="261"/>
                  </a:lnTo>
                  <a:lnTo>
                    <a:pt x="205" y="258"/>
                  </a:lnTo>
                  <a:lnTo>
                    <a:pt x="205" y="255"/>
                  </a:lnTo>
                  <a:lnTo>
                    <a:pt x="207" y="254"/>
                  </a:lnTo>
                  <a:lnTo>
                    <a:pt x="208" y="254"/>
                  </a:lnTo>
                  <a:lnTo>
                    <a:pt x="209" y="254"/>
                  </a:lnTo>
                  <a:lnTo>
                    <a:pt x="207" y="254"/>
                  </a:lnTo>
                  <a:lnTo>
                    <a:pt x="205" y="251"/>
                  </a:lnTo>
                  <a:lnTo>
                    <a:pt x="205" y="250"/>
                  </a:lnTo>
                  <a:lnTo>
                    <a:pt x="208" y="249"/>
                  </a:lnTo>
                  <a:lnTo>
                    <a:pt x="207" y="247"/>
                  </a:lnTo>
                  <a:lnTo>
                    <a:pt x="205" y="247"/>
                  </a:lnTo>
                  <a:lnTo>
                    <a:pt x="204" y="250"/>
                  </a:lnTo>
                  <a:lnTo>
                    <a:pt x="203" y="250"/>
                  </a:lnTo>
                  <a:lnTo>
                    <a:pt x="203" y="247"/>
                  </a:lnTo>
                  <a:lnTo>
                    <a:pt x="205" y="246"/>
                  </a:lnTo>
                  <a:lnTo>
                    <a:pt x="205" y="245"/>
                  </a:lnTo>
                  <a:lnTo>
                    <a:pt x="201" y="246"/>
                  </a:lnTo>
                  <a:lnTo>
                    <a:pt x="200" y="247"/>
                  </a:lnTo>
                  <a:lnTo>
                    <a:pt x="199" y="246"/>
                  </a:lnTo>
                  <a:lnTo>
                    <a:pt x="199" y="243"/>
                  </a:lnTo>
                  <a:lnTo>
                    <a:pt x="201" y="240"/>
                  </a:lnTo>
                  <a:lnTo>
                    <a:pt x="203" y="240"/>
                  </a:lnTo>
                  <a:lnTo>
                    <a:pt x="205" y="240"/>
                  </a:lnTo>
                  <a:lnTo>
                    <a:pt x="205" y="238"/>
                  </a:lnTo>
                  <a:lnTo>
                    <a:pt x="205" y="237"/>
                  </a:lnTo>
                  <a:lnTo>
                    <a:pt x="203" y="237"/>
                  </a:lnTo>
                  <a:lnTo>
                    <a:pt x="203" y="234"/>
                  </a:lnTo>
                  <a:lnTo>
                    <a:pt x="203" y="233"/>
                  </a:lnTo>
                  <a:lnTo>
                    <a:pt x="204" y="230"/>
                  </a:lnTo>
                  <a:lnTo>
                    <a:pt x="207" y="228"/>
                  </a:lnTo>
                  <a:lnTo>
                    <a:pt x="208" y="226"/>
                  </a:lnTo>
                  <a:lnTo>
                    <a:pt x="212" y="226"/>
                  </a:lnTo>
                  <a:lnTo>
                    <a:pt x="216" y="224"/>
                  </a:lnTo>
                  <a:close/>
                  <a:moveTo>
                    <a:pt x="428" y="212"/>
                  </a:moveTo>
                  <a:lnTo>
                    <a:pt x="430" y="212"/>
                  </a:lnTo>
                  <a:lnTo>
                    <a:pt x="432" y="212"/>
                  </a:lnTo>
                  <a:lnTo>
                    <a:pt x="432" y="215"/>
                  </a:lnTo>
                  <a:lnTo>
                    <a:pt x="430" y="217"/>
                  </a:lnTo>
                  <a:lnTo>
                    <a:pt x="428" y="217"/>
                  </a:lnTo>
                  <a:lnTo>
                    <a:pt x="426" y="220"/>
                  </a:lnTo>
                  <a:lnTo>
                    <a:pt x="425" y="221"/>
                  </a:lnTo>
                  <a:lnTo>
                    <a:pt x="423" y="224"/>
                  </a:lnTo>
                  <a:lnTo>
                    <a:pt x="421" y="224"/>
                  </a:lnTo>
                  <a:lnTo>
                    <a:pt x="420" y="222"/>
                  </a:lnTo>
                  <a:lnTo>
                    <a:pt x="420" y="220"/>
                  </a:lnTo>
                  <a:lnTo>
                    <a:pt x="421" y="218"/>
                  </a:lnTo>
                  <a:lnTo>
                    <a:pt x="424" y="217"/>
                  </a:lnTo>
                  <a:lnTo>
                    <a:pt x="423" y="215"/>
                  </a:lnTo>
                  <a:lnTo>
                    <a:pt x="425" y="212"/>
                  </a:lnTo>
                  <a:lnTo>
                    <a:pt x="428" y="212"/>
                  </a:lnTo>
                  <a:close/>
                  <a:moveTo>
                    <a:pt x="391" y="204"/>
                  </a:moveTo>
                  <a:lnTo>
                    <a:pt x="392" y="204"/>
                  </a:lnTo>
                  <a:lnTo>
                    <a:pt x="394" y="205"/>
                  </a:lnTo>
                  <a:lnTo>
                    <a:pt x="392" y="207"/>
                  </a:lnTo>
                  <a:lnTo>
                    <a:pt x="392" y="208"/>
                  </a:lnTo>
                  <a:lnTo>
                    <a:pt x="394" y="209"/>
                  </a:lnTo>
                  <a:lnTo>
                    <a:pt x="394" y="212"/>
                  </a:lnTo>
                  <a:lnTo>
                    <a:pt x="392" y="212"/>
                  </a:lnTo>
                  <a:lnTo>
                    <a:pt x="391" y="211"/>
                  </a:lnTo>
                  <a:lnTo>
                    <a:pt x="390" y="211"/>
                  </a:lnTo>
                  <a:lnTo>
                    <a:pt x="388" y="208"/>
                  </a:lnTo>
                  <a:lnTo>
                    <a:pt x="388" y="204"/>
                  </a:lnTo>
                  <a:lnTo>
                    <a:pt x="391" y="204"/>
                  </a:lnTo>
                  <a:close/>
                  <a:moveTo>
                    <a:pt x="355" y="197"/>
                  </a:moveTo>
                  <a:lnTo>
                    <a:pt x="357" y="197"/>
                  </a:lnTo>
                  <a:lnTo>
                    <a:pt x="358" y="200"/>
                  </a:lnTo>
                  <a:lnTo>
                    <a:pt x="359" y="203"/>
                  </a:lnTo>
                  <a:lnTo>
                    <a:pt x="362" y="204"/>
                  </a:lnTo>
                  <a:lnTo>
                    <a:pt x="363" y="207"/>
                  </a:lnTo>
                  <a:lnTo>
                    <a:pt x="363" y="208"/>
                  </a:lnTo>
                  <a:lnTo>
                    <a:pt x="361" y="208"/>
                  </a:lnTo>
                  <a:lnTo>
                    <a:pt x="358" y="211"/>
                  </a:lnTo>
                  <a:lnTo>
                    <a:pt x="357" y="212"/>
                  </a:lnTo>
                  <a:lnTo>
                    <a:pt x="355" y="213"/>
                  </a:lnTo>
                  <a:lnTo>
                    <a:pt x="354" y="212"/>
                  </a:lnTo>
                  <a:lnTo>
                    <a:pt x="353" y="213"/>
                  </a:lnTo>
                  <a:lnTo>
                    <a:pt x="353" y="211"/>
                  </a:lnTo>
                  <a:lnTo>
                    <a:pt x="351" y="211"/>
                  </a:lnTo>
                  <a:lnTo>
                    <a:pt x="351" y="212"/>
                  </a:lnTo>
                  <a:lnTo>
                    <a:pt x="351" y="213"/>
                  </a:lnTo>
                  <a:lnTo>
                    <a:pt x="350" y="213"/>
                  </a:lnTo>
                  <a:lnTo>
                    <a:pt x="349" y="212"/>
                  </a:lnTo>
                  <a:lnTo>
                    <a:pt x="349" y="208"/>
                  </a:lnTo>
                  <a:lnTo>
                    <a:pt x="349" y="205"/>
                  </a:lnTo>
                  <a:lnTo>
                    <a:pt x="347" y="204"/>
                  </a:lnTo>
                  <a:lnTo>
                    <a:pt x="346" y="201"/>
                  </a:lnTo>
                  <a:lnTo>
                    <a:pt x="349" y="200"/>
                  </a:lnTo>
                  <a:lnTo>
                    <a:pt x="351" y="200"/>
                  </a:lnTo>
                  <a:lnTo>
                    <a:pt x="353" y="197"/>
                  </a:lnTo>
                  <a:lnTo>
                    <a:pt x="355" y="197"/>
                  </a:lnTo>
                  <a:close/>
                  <a:moveTo>
                    <a:pt x="401" y="197"/>
                  </a:moveTo>
                  <a:lnTo>
                    <a:pt x="404" y="197"/>
                  </a:lnTo>
                  <a:lnTo>
                    <a:pt x="407" y="199"/>
                  </a:lnTo>
                  <a:lnTo>
                    <a:pt x="407" y="200"/>
                  </a:lnTo>
                  <a:lnTo>
                    <a:pt x="405" y="200"/>
                  </a:lnTo>
                  <a:lnTo>
                    <a:pt x="403" y="200"/>
                  </a:lnTo>
                  <a:lnTo>
                    <a:pt x="400" y="197"/>
                  </a:lnTo>
                  <a:lnTo>
                    <a:pt x="401" y="197"/>
                  </a:lnTo>
                  <a:close/>
                  <a:moveTo>
                    <a:pt x="432" y="192"/>
                  </a:moveTo>
                  <a:lnTo>
                    <a:pt x="433" y="195"/>
                  </a:lnTo>
                  <a:lnTo>
                    <a:pt x="436" y="197"/>
                  </a:lnTo>
                  <a:lnTo>
                    <a:pt x="436" y="201"/>
                  </a:lnTo>
                  <a:lnTo>
                    <a:pt x="438" y="204"/>
                  </a:lnTo>
                  <a:lnTo>
                    <a:pt x="438" y="205"/>
                  </a:lnTo>
                  <a:lnTo>
                    <a:pt x="436" y="207"/>
                  </a:lnTo>
                  <a:lnTo>
                    <a:pt x="434" y="205"/>
                  </a:lnTo>
                  <a:lnTo>
                    <a:pt x="432" y="205"/>
                  </a:lnTo>
                  <a:lnTo>
                    <a:pt x="430" y="204"/>
                  </a:lnTo>
                  <a:lnTo>
                    <a:pt x="428" y="204"/>
                  </a:lnTo>
                  <a:lnTo>
                    <a:pt x="428" y="203"/>
                  </a:lnTo>
                  <a:lnTo>
                    <a:pt x="429" y="199"/>
                  </a:lnTo>
                  <a:lnTo>
                    <a:pt x="429" y="196"/>
                  </a:lnTo>
                  <a:lnTo>
                    <a:pt x="432" y="192"/>
                  </a:lnTo>
                  <a:close/>
                  <a:moveTo>
                    <a:pt x="396" y="188"/>
                  </a:moveTo>
                  <a:lnTo>
                    <a:pt x="396" y="188"/>
                  </a:lnTo>
                  <a:lnTo>
                    <a:pt x="395" y="190"/>
                  </a:lnTo>
                  <a:lnTo>
                    <a:pt x="395" y="191"/>
                  </a:lnTo>
                  <a:lnTo>
                    <a:pt x="396" y="192"/>
                  </a:lnTo>
                  <a:lnTo>
                    <a:pt x="394" y="193"/>
                  </a:lnTo>
                  <a:lnTo>
                    <a:pt x="392" y="192"/>
                  </a:lnTo>
                  <a:lnTo>
                    <a:pt x="390" y="195"/>
                  </a:lnTo>
                  <a:lnTo>
                    <a:pt x="390" y="193"/>
                  </a:lnTo>
                  <a:lnTo>
                    <a:pt x="391" y="190"/>
                  </a:lnTo>
                  <a:lnTo>
                    <a:pt x="395" y="188"/>
                  </a:lnTo>
                  <a:lnTo>
                    <a:pt x="396" y="188"/>
                  </a:lnTo>
                  <a:close/>
                  <a:moveTo>
                    <a:pt x="462" y="162"/>
                  </a:moveTo>
                  <a:lnTo>
                    <a:pt x="465" y="163"/>
                  </a:lnTo>
                  <a:lnTo>
                    <a:pt x="463" y="163"/>
                  </a:lnTo>
                  <a:lnTo>
                    <a:pt x="461" y="163"/>
                  </a:lnTo>
                  <a:lnTo>
                    <a:pt x="459" y="163"/>
                  </a:lnTo>
                  <a:lnTo>
                    <a:pt x="462" y="162"/>
                  </a:lnTo>
                  <a:close/>
                  <a:moveTo>
                    <a:pt x="446" y="161"/>
                  </a:moveTo>
                  <a:lnTo>
                    <a:pt x="448" y="162"/>
                  </a:lnTo>
                  <a:lnTo>
                    <a:pt x="446" y="165"/>
                  </a:lnTo>
                  <a:lnTo>
                    <a:pt x="444" y="163"/>
                  </a:lnTo>
                  <a:lnTo>
                    <a:pt x="444" y="162"/>
                  </a:lnTo>
                  <a:lnTo>
                    <a:pt x="445" y="161"/>
                  </a:lnTo>
                  <a:lnTo>
                    <a:pt x="446" y="161"/>
                  </a:lnTo>
                  <a:close/>
                  <a:moveTo>
                    <a:pt x="453" y="159"/>
                  </a:moveTo>
                  <a:lnTo>
                    <a:pt x="455" y="159"/>
                  </a:lnTo>
                  <a:lnTo>
                    <a:pt x="454" y="161"/>
                  </a:lnTo>
                  <a:lnTo>
                    <a:pt x="453" y="162"/>
                  </a:lnTo>
                  <a:lnTo>
                    <a:pt x="450" y="162"/>
                  </a:lnTo>
                  <a:lnTo>
                    <a:pt x="450" y="161"/>
                  </a:lnTo>
                  <a:lnTo>
                    <a:pt x="451" y="159"/>
                  </a:lnTo>
                  <a:lnTo>
                    <a:pt x="453" y="159"/>
                  </a:lnTo>
                  <a:close/>
                  <a:moveTo>
                    <a:pt x="480" y="158"/>
                  </a:moveTo>
                  <a:lnTo>
                    <a:pt x="482" y="159"/>
                  </a:lnTo>
                  <a:lnTo>
                    <a:pt x="484" y="161"/>
                  </a:lnTo>
                  <a:lnTo>
                    <a:pt x="483" y="162"/>
                  </a:lnTo>
                  <a:lnTo>
                    <a:pt x="482" y="162"/>
                  </a:lnTo>
                  <a:lnTo>
                    <a:pt x="480" y="158"/>
                  </a:lnTo>
                  <a:close/>
                  <a:moveTo>
                    <a:pt x="473" y="154"/>
                  </a:moveTo>
                  <a:lnTo>
                    <a:pt x="475" y="155"/>
                  </a:lnTo>
                  <a:lnTo>
                    <a:pt x="473" y="157"/>
                  </a:lnTo>
                  <a:lnTo>
                    <a:pt x="471" y="157"/>
                  </a:lnTo>
                  <a:lnTo>
                    <a:pt x="471" y="155"/>
                  </a:lnTo>
                  <a:lnTo>
                    <a:pt x="471" y="154"/>
                  </a:lnTo>
                  <a:lnTo>
                    <a:pt x="473" y="154"/>
                  </a:lnTo>
                  <a:close/>
                  <a:moveTo>
                    <a:pt x="413" y="149"/>
                  </a:moveTo>
                  <a:lnTo>
                    <a:pt x="415" y="150"/>
                  </a:lnTo>
                  <a:lnTo>
                    <a:pt x="415" y="151"/>
                  </a:lnTo>
                  <a:lnTo>
                    <a:pt x="416" y="153"/>
                  </a:lnTo>
                  <a:lnTo>
                    <a:pt x="413" y="154"/>
                  </a:lnTo>
                  <a:lnTo>
                    <a:pt x="412" y="153"/>
                  </a:lnTo>
                  <a:lnTo>
                    <a:pt x="412" y="151"/>
                  </a:lnTo>
                  <a:lnTo>
                    <a:pt x="411" y="151"/>
                  </a:lnTo>
                  <a:lnTo>
                    <a:pt x="411" y="150"/>
                  </a:lnTo>
                  <a:lnTo>
                    <a:pt x="413" y="149"/>
                  </a:lnTo>
                  <a:close/>
                  <a:moveTo>
                    <a:pt x="462" y="145"/>
                  </a:moveTo>
                  <a:lnTo>
                    <a:pt x="463" y="146"/>
                  </a:lnTo>
                  <a:lnTo>
                    <a:pt x="463" y="146"/>
                  </a:lnTo>
                  <a:lnTo>
                    <a:pt x="462" y="147"/>
                  </a:lnTo>
                  <a:lnTo>
                    <a:pt x="461" y="149"/>
                  </a:lnTo>
                  <a:lnTo>
                    <a:pt x="462" y="149"/>
                  </a:lnTo>
                  <a:lnTo>
                    <a:pt x="461" y="150"/>
                  </a:lnTo>
                  <a:lnTo>
                    <a:pt x="459" y="149"/>
                  </a:lnTo>
                  <a:lnTo>
                    <a:pt x="459" y="147"/>
                  </a:lnTo>
                  <a:lnTo>
                    <a:pt x="462" y="145"/>
                  </a:lnTo>
                  <a:close/>
                  <a:moveTo>
                    <a:pt x="226" y="143"/>
                  </a:moveTo>
                  <a:lnTo>
                    <a:pt x="228" y="145"/>
                  </a:lnTo>
                  <a:lnTo>
                    <a:pt x="228" y="146"/>
                  </a:lnTo>
                  <a:lnTo>
                    <a:pt x="224" y="147"/>
                  </a:lnTo>
                  <a:lnTo>
                    <a:pt x="224" y="149"/>
                  </a:lnTo>
                  <a:lnTo>
                    <a:pt x="222" y="150"/>
                  </a:lnTo>
                  <a:lnTo>
                    <a:pt x="221" y="147"/>
                  </a:lnTo>
                  <a:lnTo>
                    <a:pt x="222" y="146"/>
                  </a:lnTo>
                  <a:lnTo>
                    <a:pt x="224" y="146"/>
                  </a:lnTo>
                  <a:lnTo>
                    <a:pt x="226" y="143"/>
                  </a:lnTo>
                  <a:close/>
                  <a:moveTo>
                    <a:pt x="466" y="143"/>
                  </a:moveTo>
                  <a:lnTo>
                    <a:pt x="469" y="143"/>
                  </a:lnTo>
                  <a:lnTo>
                    <a:pt x="469" y="145"/>
                  </a:lnTo>
                  <a:lnTo>
                    <a:pt x="469" y="146"/>
                  </a:lnTo>
                  <a:lnTo>
                    <a:pt x="467" y="146"/>
                  </a:lnTo>
                  <a:lnTo>
                    <a:pt x="466" y="146"/>
                  </a:lnTo>
                  <a:lnTo>
                    <a:pt x="466" y="145"/>
                  </a:lnTo>
                  <a:lnTo>
                    <a:pt x="466" y="143"/>
                  </a:lnTo>
                  <a:close/>
                  <a:moveTo>
                    <a:pt x="473" y="142"/>
                  </a:moveTo>
                  <a:lnTo>
                    <a:pt x="474" y="143"/>
                  </a:lnTo>
                  <a:lnTo>
                    <a:pt x="474" y="145"/>
                  </a:lnTo>
                  <a:lnTo>
                    <a:pt x="471" y="146"/>
                  </a:lnTo>
                  <a:lnTo>
                    <a:pt x="471" y="146"/>
                  </a:lnTo>
                  <a:lnTo>
                    <a:pt x="470" y="146"/>
                  </a:lnTo>
                  <a:lnTo>
                    <a:pt x="471" y="145"/>
                  </a:lnTo>
                  <a:lnTo>
                    <a:pt x="470" y="143"/>
                  </a:lnTo>
                  <a:lnTo>
                    <a:pt x="471" y="142"/>
                  </a:lnTo>
                  <a:lnTo>
                    <a:pt x="473" y="142"/>
                  </a:lnTo>
                  <a:close/>
                  <a:moveTo>
                    <a:pt x="462" y="136"/>
                  </a:moveTo>
                  <a:lnTo>
                    <a:pt x="465" y="136"/>
                  </a:lnTo>
                  <a:lnTo>
                    <a:pt x="465" y="137"/>
                  </a:lnTo>
                  <a:lnTo>
                    <a:pt x="463" y="140"/>
                  </a:lnTo>
                  <a:lnTo>
                    <a:pt x="462" y="138"/>
                  </a:lnTo>
                  <a:lnTo>
                    <a:pt x="459" y="137"/>
                  </a:lnTo>
                  <a:lnTo>
                    <a:pt x="459" y="137"/>
                  </a:lnTo>
                  <a:lnTo>
                    <a:pt x="461" y="136"/>
                  </a:lnTo>
                  <a:lnTo>
                    <a:pt x="462" y="136"/>
                  </a:lnTo>
                  <a:close/>
                  <a:moveTo>
                    <a:pt x="471" y="128"/>
                  </a:moveTo>
                  <a:lnTo>
                    <a:pt x="475" y="128"/>
                  </a:lnTo>
                  <a:lnTo>
                    <a:pt x="477" y="129"/>
                  </a:lnTo>
                  <a:lnTo>
                    <a:pt x="477" y="130"/>
                  </a:lnTo>
                  <a:lnTo>
                    <a:pt x="474" y="130"/>
                  </a:lnTo>
                  <a:lnTo>
                    <a:pt x="475" y="132"/>
                  </a:lnTo>
                  <a:lnTo>
                    <a:pt x="475" y="133"/>
                  </a:lnTo>
                  <a:lnTo>
                    <a:pt x="474" y="133"/>
                  </a:lnTo>
                  <a:lnTo>
                    <a:pt x="473" y="133"/>
                  </a:lnTo>
                  <a:lnTo>
                    <a:pt x="470" y="132"/>
                  </a:lnTo>
                  <a:lnTo>
                    <a:pt x="469" y="132"/>
                  </a:lnTo>
                  <a:lnTo>
                    <a:pt x="467" y="129"/>
                  </a:lnTo>
                  <a:lnTo>
                    <a:pt x="469" y="129"/>
                  </a:lnTo>
                  <a:lnTo>
                    <a:pt x="470" y="130"/>
                  </a:lnTo>
                  <a:lnTo>
                    <a:pt x="471" y="130"/>
                  </a:lnTo>
                  <a:lnTo>
                    <a:pt x="470" y="128"/>
                  </a:lnTo>
                  <a:lnTo>
                    <a:pt x="471" y="128"/>
                  </a:lnTo>
                  <a:close/>
                  <a:moveTo>
                    <a:pt x="425" y="118"/>
                  </a:moveTo>
                  <a:lnTo>
                    <a:pt x="425" y="120"/>
                  </a:lnTo>
                  <a:lnTo>
                    <a:pt x="425" y="121"/>
                  </a:lnTo>
                  <a:lnTo>
                    <a:pt x="426" y="122"/>
                  </a:lnTo>
                  <a:lnTo>
                    <a:pt x="426" y="124"/>
                  </a:lnTo>
                  <a:lnTo>
                    <a:pt x="425" y="125"/>
                  </a:lnTo>
                  <a:lnTo>
                    <a:pt x="426" y="128"/>
                  </a:lnTo>
                  <a:lnTo>
                    <a:pt x="425" y="130"/>
                  </a:lnTo>
                  <a:lnTo>
                    <a:pt x="425" y="129"/>
                  </a:lnTo>
                  <a:lnTo>
                    <a:pt x="424" y="126"/>
                  </a:lnTo>
                  <a:lnTo>
                    <a:pt x="424" y="126"/>
                  </a:lnTo>
                  <a:lnTo>
                    <a:pt x="423" y="126"/>
                  </a:lnTo>
                  <a:lnTo>
                    <a:pt x="421" y="126"/>
                  </a:lnTo>
                  <a:lnTo>
                    <a:pt x="420" y="122"/>
                  </a:lnTo>
                  <a:lnTo>
                    <a:pt x="421" y="124"/>
                  </a:lnTo>
                  <a:lnTo>
                    <a:pt x="423" y="124"/>
                  </a:lnTo>
                  <a:lnTo>
                    <a:pt x="423" y="122"/>
                  </a:lnTo>
                  <a:lnTo>
                    <a:pt x="421" y="120"/>
                  </a:lnTo>
                  <a:lnTo>
                    <a:pt x="421" y="118"/>
                  </a:lnTo>
                  <a:lnTo>
                    <a:pt x="423" y="118"/>
                  </a:lnTo>
                  <a:lnTo>
                    <a:pt x="425" y="118"/>
                  </a:lnTo>
                  <a:close/>
                  <a:moveTo>
                    <a:pt x="413" y="107"/>
                  </a:moveTo>
                  <a:lnTo>
                    <a:pt x="415" y="108"/>
                  </a:lnTo>
                  <a:lnTo>
                    <a:pt x="416" y="109"/>
                  </a:lnTo>
                  <a:lnTo>
                    <a:pt x="419" y="109"/>
                  </a:lnTo>
                  <a:lnTo>
                    <a:pt x="417" y="111"/>
                  </a:lnTo>
                  <a:lnTo>
                    <a:pt x="416" y="111"/>
                  </a:lnTo>
                  <a:lnTo>
                    <a:pt x="413" y="109"/>
                  </a:lnTo>
                  <a:lnTo>
                    <a:pt x="412" y="108"/>
                  </a:lnTo>
                  <a:lnTo>
                    <a:pt x="413" y="107"/>
                  </a:lnTo>
                  <a:close/>
                  <a:moveTo>
                    <a:pt x="423" y="104"/>
                  </a:moveTo>
                  <a:lnTo>
                    <a:pt x="424" y="105"/>
                  </a:lnTo>
                  <a:lnTo>
                    <a:pt x="426" y="105"/>
                  </a:lnTo>
                  <a:lnTo>
                    <a:pt x="426" y="107"/>
                  </a:lnTo>
                  <a:lnTo>
                    <a:pt x="425" y="108"/>
                  </a:lnTo>
                  <a:lnTo>
                    <a:pt x="423" y="107"/>
                  </a:lnTo>
                  <a:lnTo>
                    <a:pt x="420" y="108"/>
                  </a:lnTo>
                  <a:lnTo>
                    <a:pt x="419" y="107"/>
                  </a:lnTo>
                  <a:lnTo>
                    <a:pt x="420" y="104"/>
                  </a:lnTo>
                  <a:lnTo>
                    <a:pt x="423" y="104"/>
                  </a:lnTo>
                  <a:close/>
                  <a:moveTo>
                    <a:pt x="786" y="103"/>
                  </a:moveTo>
                  <a:lnTo>
                    <a:pt x="787" y="103"/>
                  </a:lnTo>
                  <a:lnTo>
                    <a:pt x="790" y="105"/>
                  </a:lnTo>
                  <a:lnTo>
                    <a:pt x="791" y="107"/>
                  </a:lnTo>
                  <a:lnTo>
                    <a:pt x="791" y="108"/>
                  </a:lnTo>
                  <a:lnTo>
                    <a:pt x="790" y="107"/>
                  </a:lnTo>
                  <a:lnTo>
                    <a:pt x="790" y="108"/>
                  </a:lnTo>
                  <a:lnTo>
                    <a:pt x="786" y="108"/>
                  </a:lnTo>
                  <a:lnTo>
                    <a:pt x="786" y="107"/>
                  </a:lnTo>
                  <a:lnTo>
                    <a:pt x="785" y="105"/>
                  </a:lnTo>
                  <a:lnTo>
                    <a:pt x="785" y="104"/>
                  </a:lnTo>
                  <a:lnTo>
                    <a:pt x="786" y="103"/>
                  </a:lnTo>
                  <a:close/>
                  <a:moveTo>
                    <a:pt x="291" y="99"/>
                  </a:moveTo>
                  <a:lnTo>
                    <a:pt x="292" y="100"/>
                  </a:lnTo>
                  <a:lnTo>
                    <a:pt x="292" y="103"/>
                  </a:lnTo>
                  <a:lnTo>
                    <a:pt x="293" y="104"/>
                  </a:lnTo>
                  <a:lnTo>
                    <a:pt x="295" y="104"/>
                  </a:lnTo>
                  <a:lnTo>
                    <a:pt x="296" y="105"/>
                  </a:lnTo>
                  <a:lnTo>
                    <a:pt x="299" y="105"/>
                  </a:lnTo>
                  <a:lnTo>
                    <a:pt x="300" y="107"/>
                  </a:lnTo>
                  <a:lnTo>
                    <a:pt x="299" y="109"/>
                  </a:lnTo>
                  <a:lnTo>
                    <a:pt x="299" y="113"/>
                  </a:lnTo>
                  <a:lnTo>
                    <a:pt x="300" y="113"/>
                  </a:lnTo>
                  <a:lnTo>
                    <a:pt x="301" y="113"/>
                  </a:lnTo>
                  <a:lnTo>
                    <a:pt x="301" y="117"/>
                  </a:lnTo>
                  <a:lnTo>
                    <a:pt x="301" y="118"/>
                  </a:lnTo>
                  <a:lnTo>
                    <a:pt x="300" y="121"/>
                  </a:lnTo>
                  <a:lnTo>
                    <a:pt x="301" y="122"/>
                  </a:lnTo>
                  <a:lnTo>
                    <a:pt x="301" y="124"/>
                  </a:lnTo>
                  <a:lnTo>
                    <a:pt x="299" y="125"/>
                  </a:lnTo>
                  <a:lnTo>
                    <a:pt x="297" y="124"/>
                  </a:lnTo>
                  <a:lnTo>
                    <a:pt x="296" y="125"/>
                  </a:lnTo>
                  <a:lnTo>
                    <a:pt x="292" y="129"/>
                  </a:lnTo>
                  <a:lnTo>
                    <a:pt x="291" y="132"/>
                  </a:lnTo>
                  <a:lnTo>
                    <a:pt x="287" y="133"/>
                  </a:lnTo>
                  <a:lnTo>
                    <a:pt x="283" y="136"/>
                  </a:lnTo>
                  <a:lnTo>
                    <a:pt x="282" y="136"/>
                  </a:lnTo>
                  <a:lnTo>
                    <a:pt x="278" y="138"/>
                  </a:lnTo>
                  <a:lnTo>
                    <a:pt x="274" y="143"/>
                  </a:lnTo>
                  <a:lnTo>
                    <a:pt x="268" y="147"/>
                  </a:lnTo>
                  <a:lnTo>
                    <a:pt x="267" y="147"/>
                  </a:lnTo>
                  <a:lnTo>
                    <a:pt x="266" y="151"/>
                  </a:lnTo>
                  <a:lnTo>
                    <a:pt x="265" y="155"/>
                  </a:lnTo>
                  <a:lnTo>
                    <a:pt x="261" y="157"/>
                  </a:lnTo>
                  <a:lnTo>
                    <a:pt x="261" y="161"/>
                  </a:lnTo>
                  <a:lnTo>
                    <a:pt x="259" y="162"/>
                  </a:lnTo>
                  <a:lnTo>
                    <a:pt x="258" y="165"/>
                  </a:lnTo>
                  <a:lnTo>
                    <a:pt x="254" y="168"/>
                  </a:lnTo>
                  <a:lnTo>
                    <a:pt x="253" y="170"/>
                  </a:lnTo>
                  <a:lnTo>
                    <a:pt x="253" y="167"/>
                  </a:lnTo>
                  <a:lnTo>
                    <a:pt x="251" y="170"/>
                  </a:lnTo>
                  <a:lnTo>
                    <a:pt x="251" y="171"/>
                  </a:lnTo>
                  <a:lnTo>
                    <a:pt x="254" y="172"/>
                  </a:lnTo>
                  <a:lnTo>
                    <a:pt x="253" y="174"/>
                  </a:lnTo>
                  <a:lnTo>
                    <a:pt x="250" y="175"/>
                  </a:lnTo>
                  <a:lnTo>
                    <a:pt x="250" y="176"/>
                  </a:lnTo>
                  <a:lnTo>
                    <a:pt x="250" y="178"/>
                  </a:lnTo>
                  <a:lnTo>
                    <a:pt x="250" y="180"/>
                  </a:lnTo>
                  <a:lnTo>
                    <a:pt x="249" y="182"/>
                  </a:lnTo>
                  <a:lnTo>
                    <a:pt x="247" y="180"/>
                  </a:lnTo>
                  <a:lnTo>
                    <a:pt x="245" y="180"/>
                  </a:lnTo>
                  <a:lnTo>
                    <a:pt x="246" y="182"/>
                  </a:lnTo>
                  <a:lnTo>
                    <a:pt x="247" y="183"/>
                  </a:lnTo>
                  <a:lnTo>
                    <a:pt x="246" y="184"/>
                  </a:lnTo>
                  <a:lnTo>
                    <a:pt x="243" y="183"/>
                  </a:lnTo>
                  <a:lnTo>
                    <a:pt x="241" y="182"/>
                  </a:lnTo>
                  <a:lnTo>
                    <a:pt x="239" y="182"/>
                  </a:lnTo>
                  <a:lnTo>
                    <a:pt x="239" y="186"/>
                  </a:lnTo>
                  <a:lnTo>
                    <a:pt x="241" y="186"/>
                  </a:lnTo>
                  <a:lnTo>
                    <a:pt x="242" y="186"/>
                  </a:lnTo>
                  <a:lnTo>
                    <a:pt x="241" y="188"/>
                  </a:lnTo>
                  <a:lnTo>
                    <a:pt x="239" y="188"/>
                  </a:lnTo>
                  <a:lnTo>
                    <a:pt x="237" y="187"/>
                  </a:lnTo>
                  <a:lnTo>
                    <a:pt x="236" y="187"/>
                  </a:lnTo>
                  <a:lnTo>
                    <a:pt x="238" y="191"/>
                  </a:lnTo>
                  <a:lnTo>
                    <a:pt x="239" y="192"/>
                  </a:lnTo>
                  <a:lnTo>
                    <a:pt x="239" y="195"/>
                  </a:lnTo>
                  <a:lnTo>
                    <a:pt x="238" y="197"/>
                  </a:lnTo>
                  <a:lnTo>
                    <a:pt x="238" y="199"/>
                  </a:lnTo>
                  <a:lnTo>
                    <a:pt x="239" y="200"/>
                  </a:lnTo>
                  <a:lnTo>
                    <a:pt x="239" y="201"/>
                  </a:lnTo>
                  <a:lnTo>
                    <a:pt x="239" y="203"/>
                  </a:lnTo>
                  <a:lnTo>
                    <a:pt x="237" y="201"/>
                  </a:lnTo>
                  <a:lnTo>
                    <a:pt x="236" y="201"/>
                  </a:lnTo>
                  <a:lnTo>
                    <a:pt x="234" y="199"/>
                  </a:lnTo>
                  <a:lnTo>
                    <a:pt x="233" y="197"/>
                  </a:lnTo>
                  <a:lnTo>
                    <a:pt x="233" y="199"/>
                  </a:lnTo>
                  <a:lnTo>
                    <a:pt x="234" y="201"/>
                  </a:lnTo>
                  <a:lnTo>
                    <a:pt x="237" y="205"/>
                  </a:lnTo>
                  <a:lnTo>
                    <a:pt x="238" y="209"/>
                  </a:lnTo>
                  <a:lnTo>
                    <a:pt x="237" y="211"/>
                  </a:lnTo>
                  <a:lnTo>
                    <a:pt x="236" y="209"/>
                  </a:lnTo>
                  <a:lnTo>
                    <a:pt x="236" y="208"/>
                  </a:lnTo>
                  <a:lnTo>
                    <a:pt x="234" y="207"/>
                  </a:lnTo>
                  <a:lnTo>
                    <a:pt x="233" y="207"/>
                  </a:lnTo>
                  <a:lnTo>
                    <a:pt x="232" y="207"/>
                  </a:lnTo>
                  <a:lnTo>
                    <a:pt x="230" y="207"/>
                  </a:lnTo>
                  <a:lnTo>
                    <a:pt x="230" y="208"/>
                  </a:lnTo>
                  <a:lnTo>
                    <a:pt x="232" y="208"/>
                  </a:lnTo>
                  <a:lnTo>
                    <a:pt x="234" y="208"/>
                  </a:lnTo>
                  <a:lnTo>
                    <a:pt x="236" y="212"/>
                  </a:lnTo>
                  <a:lnTo>
                    <a:pt x="237" y="213"/>
                  </a:lnTo>
                  <a:lnTo>
                    <a:pt x="237" y="215"/>
                  </a:lnTo>
                  <a:lnTo>
                    <a:pt x="236" y="217"/>
                  </a:lnTo>
                  <a:lnTo>
                    <a:pt x="236" y="220"/>
                  </a:lnTo>
                  <a:lnTo>
                    <a:pt x="234" y="222"/>
                  </a:lnTo>
                  <a:lnTo>
                    <a:pt x="233" y="224"/>
                  </a:lnTo>
                  <a:lnTo>
                    <a:pt x="232" y="225"/>
                  </a:lnTo>
                  <a:lnTo>
                    <a:pt x="229" y="225"/>
                  </a:lnTo>
                  <a:lnTo>
                    <a:pt x="226" y="224"/>
                  </a:lnTo>
                  <a:lnTo>
                    <a:pt x="225" y="221"/>
                  </a:lnTo>
                  <a:lnTo>
                    <a:pt x="225" y="221"/>
                  </a:lnTo>
                  <a:lnTo>
                    <a:pt x="224" y="222"/>
                  </a:lnTo>
                  <a:lnTo>
                    <a:pt x="225" y="224"/>
                  </a:lnTo>
                  <a:lnTo>
                    <a:pt x="224" y="225"/>
                  </a:lnTo>
                  <a:lnTo>
                    <a:pt x="221" y="224"/>
                  </a:lnTo>
                  <a:lnTo>
                    <a:pt x="220" y="222"/>
                  </a:lnTo>
                  <a:lnTo>
                    <a:pt x="217" y="222"/>
                  </a:lnTo>
                  <a:lnTo>
                    <a:pt x="214" y="224"/>
                  </a:lnTo>
                  <a:lnTo>
                    <a:pt x="212" y="225"/>
                  </a:lnTo>
                  <a:lnTo>
                    <a:pt x="208" y="225"/>
                  </a:lnTo>
                  <a:lnTo>
                    <a:pt x="208" y="224"/>
                  </a:lnTo>
                  <a:lnTo>
                    <a:pt x="208" y="224"/>
                  </a:lnTo>
                  <a:lnTo>
                    <a:pt x="208" y="221"/>
                  </a:lnTo>
                  <a:lnTo>
                    <a:pt x="208" y="220"/>
                  </a:lnTo>
                  <a:lnTo>
                    <a:pt x="209" y="217"/>
                  </a:lnTo>
                  <a:lnTo>
                    <a:pt x="213" y="216"/>
                  </a:lnTo>
                  <a:lnTo>
                    <a:pt x="213" y="215"/>
                  </a:lnTo>
                  <a:lnTo>
                    <a:pt x="214" y="215"/>
                  </a:lnTo>
                  <a:lnTo>
                    <a:pt x="216" y="216"/>
                  </a:lnTo>
                  <a:lnTo>
                    <a:pt x="217" y="216"/>
                  </a:lnTo>
                  <a:lnTo>
                    <a:pt x="217" y="215"/>
                  </a:lnTo>
                  <a:lnTo>
                    <a:pt x="216" y="213"/>
                  </a:lnTo>
                  <a:lnTo>
                    <a:pt x="214" y="213"/>
                  </a:lnTo>
                  <a:lnTo>
                    <a:pt x="212" y="213"/>
                  </a:lnTo>
                  <a:lnTo>
                    <a:pt x="208" y="216"/>
                  </a:lnTo>
                  <a:lnTo>
                    <a:pt x="207" y="217"/>
                  </a:lnTo>
                  <a:lnTo>
                    <a:pt x="207" y="218"/>
                  </a:lnTo>
                  <a:lnTo>
                    <a:pt x="205" y="218"/>
                  </a:lnTo>
                  <a:lnTo>
                    <a:pt x="203" y="218"/>
                  </a:lnTo>
                  <a:lnTo>
                    <a:pt x="200" y="216"/>
                  </a:lnTo>
                  <a:lnTo>
                    <a:pt x="201" y="215"/>
                  </a:lnTo>
                  <a:lnTo>
                    <a:pt x="203" y="215"/>
                  </a:lnTo>
                  <a:lnTo>
                    <a:pt x="204" y="213"/>
                  </a:lnTo>
                  <a:lnTo>
                    <a:pt x="203" y="212"/>
                  </a:lnTo>
                  <a:lnTo>
                    <a:pt x="204" y="211"/>
                  </a:lnTo>
                  <a:lnTo>
                    <a:pt x="205" y="208"/>
                  </a:lnTo>
                  <a:lnTo>
                    <a:pt x="207" y="209"/>
                  </a:lnTo>
                  <a:lnTo>
                    <a:pt x="207" y="208"/>
                  </a:lnTo>
                  <a:lnTo>
                    <a:pt x="208" y="208"/>
                  </a:lnTo>
                  <a:lnTo>
                    <a:pt x="207" y="207"/>
                  </a:lnTo>
                  <a:lnTo>
                    <a:pt x="207" y="205"/>
                  </a:lnTo>
                  <a:lnTo>
                    <a:pt x="208" y="204"/>
                  </a:lnTo>
                  <a:lnTo>
                    <a:pt x="208" y="203"/>
                  </a:lnTo>
                  <a:lnTo>
                    <a:pt x="209" y="201"/>
                  </a:lnTo>
                  <a:lnTo>
                    <a:pt x="212" y="201"/>
                  </a:lnTo>
                  <a:lnTo>
                    <a:pt x="213" y="203"/>
                  </a:lnTo>
                  <a:lnTo>
                    <a:pt x="216" y="203"/>
                  </a:lnTo>
                  <a:lnTo>
                    <a:pt x="217" y="204"/>
                  </a:lnTo>
                  <a:lnTo>
                    <a:pt x="220" y="205"/>
                  </a:lnTo>
                  <a:lnTo>
                    <a:pt x="218" y="204"/>
                  </a:lnTo>
                  <a:lnTo>
                    <a:pt x="218" y="203"/>
                  </a:lnTo>
                  <a:lnTo>
                    <a:pt x="217" y="203"/>
                  </a:lnTo>
                  <a:lnTo>
                    <a:pt x="214" y="200"/>
                  </a:lnTo>
                  <a:lnTo>
                    <a:pt x="211" y="200"/>
                  </a:lnTo>
                  <a:lnTo>
                    <a:pt x="211" y="200"/>
                  </a:lnTo>
                  <a:lnTo>
                    <a:pt x="211" y="199"/>
                  </a:lnTo>
                  <a:lnTo>
                    <a:pt x="212" y="197"/>
                  </a:lnTo>
                  <a:lnTo>
                    <a:pt x="214" y="197"/>
                  </a:lnTo>
                  <a:lnTo>
                    <a:pt x="214" y="196"/>
                  </a:lnTo>
                  <a:lnTo>
                    <a:pt x="212" y="196"/>
                  </a:lnTo>
                  <a:lnTo>
                    <a:pt x="209" y="196"/>
                  </a:lnTo>
                  <a:lnTo>
                    <a:pt x="208" y="196"/>
                  </a:lnTo>
                  <a:lnTo>
                    <a:pt x="209" y="195"/>
                  </a:lnTo>
                  <a:lnTo>
                    <a:pt x="211" y="193"/>
                  </a:lnTo>
                  <a:lnTo>
                    <a:pt x="213" y="193"/>
                  </a:lnTo>
                  <a:lnTo>
                    <a:pt x="216" y="192"/>
                  </a:lnTo>
                  <a:lnTo>
                    <a:pt x="216" y="192"/>
                  </a:lnTo>
                  <a:lnTo>
                    <a:pt x="216" y="191"/>
                  </a:lnTo>
                  <a:lnTo>
                    <a:pt x="213" y="192"/>
                  </a:lnTo>
                  <a:lnTo>
                    <a:pt x="212" y="191"/>
                  </a:lnTo>
                  <a:lnTo>
                    <a:pt x="211" y="191"/>
                  </a:lnTo>
                  <a:lnTo>
                    <a:pt x="209" y="188"/>
                  </a:lnTo>
                  <a:lnTo>
                    <a:pt x="211" y="187"/>
                  </a:lnTo>
                  <a:lnTo>
                    <a:pt x="212" y="187"/>
                  </a:lnTo>
                  <a:lnTo>
                    <a:pt x="213" y="186"/>
                  </a:lnTo>
                  <a:lnTo>
                    <a:pt x="216" y="186"/>
                  </a:lnTo>
                  <a:lnTo>
                    <a:pt x="217" y="186"/>
                  </a:lnTo>
                  <a:lnTo>
                    <a:pt x="218" y="183"/>
                  </a:lnTo>
                  <a:lnTo>
                    <a:pt x="217" y="183"/>
                  </a:lnTo>
                  <a:lnTo>
                    <a:pt x="216" y="184"/>
                  </a:lnTo>
                  <a:lnTo>
                    <a:pt x="213" y="184"/>
                  </a:lnTo>
                  <a:lnTo>
                    <a:pt x="213" y="183"/>
                  </a:lnTo>
                  <a:lnTo>
                    <a:pt x="212" y="183"/>
                  </a:lnTo>
                  <a:lnTo>
                    <a:pt x="211" y="184"/>
                  </a:lnTo>
                  <a:lnTo>
                    <a:pt x="209" y="184"/>
                  </a:lnTo>
                  <a:lnTo>
                    <a:pt x="209" y="183"/>
                  </a:lnTo>
                  <a:lnTo>
                    <a:pt x="209" y="180"/>
                  </a:lnTo>
                  <a:lnTo>
                    <a:pt x="209" y="179"/>
                  </a:lnTo>
                  <a:lnTo>
                    <a:pt x="209" y="179"/>
                  </a:lnTo>
                  <a:lnTo>
                    <a:pt x="208" y="179"/>
                  </a:lnTo>
                  <a:lnTo>
                    <a:pt x="205" y="178"/>
                  </a:lnTo>
                  <a:lnTo>
                    <a:pt x="205" y="175"/>
                  </a:lnTo>
                  <a:lnTo>
                    <a:pt x="205" y="171"/>
                  </a:lnTo>
                  <a:lnTo>
                    <a:pt x="207" y="171"/>
                  </a:lnTo>
                  <a:lnTo>
                    <a:pt x="207" y="172"/>
                  </a:lnTo>
                  <a:lnTo>
                    <a:pt x="208" y="174"/>
                  </a:lnTo>
                  <a:lnTo>
                    <a:pt x="211" y="175"/>
                  </a:lnTo>
                  <a:lnTo>
                    <a:pt x="212" y="174"/>
                  </a:lnTo>
                  <a:lnTo>
                    <a:pt x="213" y="171"/>
                  </a:lnTo>
                  <a:lnTo>
                    <a:pt x="213" y="170"/>
                  </a:lnTo>
                  <a:lnTo>
                    <a:pt x="213" y="168"/>
                  </a:lnTo>
                  <a:lnTo>
                    <a:pt x="216" y="167"/>
                  </a:lnTo>
                  <a:lnTo>
                    <a:pt x="218" y="167"/>
                  </a:lnTo>
                  <a:lnTo>
                    <a:pt x="221" y="168"/>
                  </a:lnTo>
                  <a:lnTo>
                    <a:pt x="222" y="167"/>
                  </a:lnTo>
                  <a:lnTo>
                    <a:pt x="222" y="165"/>
                  </a:lnTo>
                  <a:lnTo>
                    <a:pt x="222" y="163"/>
                  </a:lnTo>
                  <a:lnTo>
                    <a:pt x="221" y="162"/>
                  </a:lnTo>
                  <a:lnTo>
                    <a:pt x="220" y="163"/>
                  </a:lnTo>
                  <a:lnTo>
                    <a:pt x="218" y="163"/>
                  </a:lnTo>
                  <a:lnTo>
                    <a:pt x="218" y="161"/>
                  </a:lnTo>
                  <a:lnTo>
                    <a:pt x="218" y="158"/>
                  </a:lnTo>
                  <a:lnTo>
                    <a:pt x="220" y="157"/>
                  </a:lnTo>
                  <a:lnTo>
                    <a:pt x="224" y="157"/>
                  </a:lnTo>
                  <a:lnTo>
                    <a:pt x="225" y="155"/>
                  </a:lnTo>
                  <a:lnTo>
                    <a:pt x="224" y="155"/>
                  </a:lnTo>
                  <a:lnTo>
                    <a:pt x="224" y="154"/>
                  </a:lnTo>
                  <a:lnTo>
                    <a:pt x="224" y="151"/>
                  </a:lnTo>
                  <a:lnTo>
                    <a:pt x="225" y="150"/>
                  </a:lnTo>
                  <a:lnTo>
                    <a:pt x="228" y="149"/>
                  </a:lnTo>
                  <a:lnTo>
                    <a:pt x="228" y="147"/>
                  </a:lnTo>
                  <a:lnTo>
                    <a:pt x="229" y="146"/>
                  </a:lnTo>
                  <a:lnTo>
                    <a:pt x="232" y="146"/>
                  </a:lnTo>
                  <a:lnTo>
                    <a:pt x="233" y="145"/>
                  </a:lnTo>
                  <a:lnTo>
                    <a:pt x="234" y="143"/>
                  </a:lnTo>
                  <a:lnTo>
                    <a:pt x="232" y="142"/>
                  </a:lnTo>
                  <a:lnTo>
                    <a:pt x="232" y="141"/>
                  </a:lnTo>
                  <a:lnTo>
                    <a:pt x="234" y="140"/>
                  </a:lnTo>
                  <a:lnTo>
                    <a:pt x="236" y="137"/>
                  </a:lnTo>
                  <a:lnTo>
                    <a:pt x="237" y="137"/>
                  </a:lnTo>
                  <a:lnTo>
                    <a:pt x="237" y="138"/>
                  </a:lnTo>
                  <a:lnTo>
                    <a:pt x="237" y="140"/>
                  </a:lnTo>
                  <a:lnTo>
                    <a:pt x="237" y="141"/>
                  </a:lnTo>
                  <a:lnTo>
                    <a:pt x="237" y="141"/>
                  </a:lnTo>
                  <a:lnTo>
                    <a:pt x="238" y="140"/>
                  </a:lnTo>
                  <a:lnTo>
                    <a:pt x="239" y="138"/>
                  </a:lnTo>
                  <a:lnTo>
                    <a:pt x="239" y="138"/>
                  </a:lnTo>
                  <a:lnTo>
                    <a:pt x="239" y="137"/>
                  </a:lnTo>
                  <a:lnTo>
                    <a:pt x="238" y="134"/>
                  </a:lnTo>
                  <a:lnTo>
                    <a:pt x="238" y="133"/>
                  </a:lnTo>
                  <a:lnTo>
                    <a:pt x="239" y="132"/>
                  </a:lnTo>
                  <a:lnTo>
                    <a:pt x="241" y="132"/>
                  </a:lnTo>
                  <a:lnTo>
                    <a:pt x="245" y="130"/>
                  </a:lnTo>
                  <a:lnTo>
                    <a:pt x="249" y="130"/>
                  </a:lnTo>
                  <a:lnTo>
                    <a:pt x="250" y="132"/>
                  </a:lnTo>
                  <a:lnTo>
                    <a:pt x="251" y="134"/>
                  </a:lnTo>
                  <a:lnTo>
                    <a:pt x="251" y="133"/>
                  </a:lnTo>
                  <a:lnTo>
                    <a:pt x="251" y="130"/>
                  </a:lnTo>
                  <a:lnTo>
                    <a:pt x="251" y="129"/>
                  </a:lnTo>
                  <a:lnTo>
                    <a:pt x="253" y="129"/>
                  </a:lnTo>
                  <a:lnTo>
                    <a:pt x="253" y="130"/>
                  </a:lnTo>
                  <a:lnTo>
                    <a:pt x="254" y="132"/>
                  </a:lnTo>
                  <a:lnTo>
                    <a:pt x="257" y="130"/>
                  </a:lnTo>
                  <a:lnTo>
                    <a:pt x="258" y="126"/>
                  </a:lnTo>
                  <a:lnTo>
                    <a:pt x="259" y="125"/>
                  </a:lnTo>
                  <a:lnTo>
                    <a:pt x="262" y="126"/>
                  </a:lnTo>
                  <a:lnTo>
                    <a:pt x="263" y="126"/>
                  </a:lnTo>
                  <a:lnTo>
                    <a:pt x="265" y="125"/>
                  </a:lnTo>
                  <a:lnTo>
                    <a:pt x="268" y="122"/>
                  </a:lnTo>
                  <a:lnTo>
                    <a:pt x="270" y="121"/>
                  </a:lnTo>
                  <a:lnTo>
                    <a:pt x="271" y="120"/>
                  </a:lnTo>
                  <a:lnTo>
                    <a:pt x="271" y="118"/>
                  </a:lnTo>
                  <a:lnTo>
                    <a:pt x="271" y="117"/>
                  </a:lnTo>
                  <a:lnTo>
                    <a:pt x="274" y="117"/>
                  </a:lnTo>
                  <a:lnTo>
                    <a:pt x="274" y="116"/>
                  </a:lnTo>
                  <a:lnTo>
                    <a:pt x="272" y="113"/>
                  </a:lnTo>
                  <a:lnTo>
                    <a:pt x="272" y="112"/>
                  </a:lnTo>
                  <a:lnTo>
                    <a:pt x="274" y="109"/>
                  </a:lnTo>
                  <a:lnTo>
                    <a:pt x="275" y="108"/>
                  </a:lnTo>
                  <a:lnTo>
                    <a:pt x="276" y="107"/>
                  </a:lnTo>
                  <a:lnTo>
                    <a:pt x="278" y="107"/>
                  </a:lnTo>
                  <a:lnTo>
                    <a:pt x="279" y="105"/>
                  </a:lnTo>
                  <a:lnTo>
                    <a:pt x="279" y="103"/>
                  </a:lnTo>
                  <a:lnTo>
                    <a:pt x="283" y="101"/>
                  </a:lnTo>
                  <a:lnTo>
                    <a:pt x="284" y="100"/>
                  </a:lnTo>
                  <a:lnTo>
                    <a:pt x="287" y="101"/>
                  </a:lnTo>
                  <a:lnTo>
                    <a:pt x="288" y="103"/>
                  </a:lnTo>
                  <a:lnTo>
                    <a:pt x="288" y="101"/>
                  </a:lnTo>
                  <a:lnTo>
                    <a:pt x="291" y="99"/>
                  </a:lnTo>
                  <a:close/>
                  <a:moveTo>
                    <a:pt x="977" y="99"/>
                  </a:moveTo>
                  <a:lnTo>
                    <a:pt x="978" y="101"/>
                  </a:lnTo>
                  <a:lnTo>
                    <a:pt x="980" y="103"/>
                  </a:lnTo>
                  <a:lnTo>
                    <a:pt x="978" y="104"/>
                  </a:lnTo>
                  <a:lnTo>
                    <a:pt x="976" y="105"/>
                  </a:lnTo>
                  <a:lnTo>
                    <a:pt x="976" y="105"/>
                  </a:lnTo>
                  <a:lnTo>
                    <a:pt x="973" y="105"/>
                  </a:lnTo>
                  <a:lnTo>
                    <a:pt x="972" y="103"/>
                  </a:lnTo>
                  <a:lnTo>
                    <a:pt x="974" y="103"/>
                  </a:lnTo>
                  <a:lnTo>
                    <a:pt x="976" y="101"/>
                  </a:lnTo>
                  <a:lnTo>
                    <a:pt x="977" y="99"/>
                  </a:lnTo>
                  <a:lnTo>
                    <a:pt x="977" y="99"/>
                  </a:lnTo>
                  <a:close/>
                  <a:moveTo>
                    <a:pt x="1232" y="84"/>
                  </a:moveTo>
                  <a:lnTo>
                    <a:pt x="1235" y="86"/>
                  </a:lnTo>
                  <a:lnTo>
                    <a:pt x="1235" y="88"/>
                  </a:lnTo>
                  <a:lnTo>
                    <a:pt x="1235" y="90"/>
                  </a:lnTo>
                  <a:lnTo>
                    <a:pt x="1234" y="88"/>
                  </a:lnTo>
                  <a:lnTo>
                    <a:pt x="1232" y="86"/>
                  </a:lnTo>
                  <a:lnTo>
                    <a:pt x="1232" y="84"/>
                  </a:lnTo>
                  <a:lnTo>
                    <a:pt x="1232" y="84"/>
                  </a:lnTo>
                  <a:close/>
                  <a:moveTo>
                    <a:pt x="1228" y="82"/>
                  </a:moveTo>
                  <a:lnTo>
                    <a:pt x="1230" y="83"/>
                  </a:lnTo>
                  <a:lnTo>
                    <a:pt x="1230" y="86"/>
                  </a:lnTo>
                  <a:lnTo>
                    <a:pt x="1230" y="86"/>
                  </a:lnTo>
                  <a:lnTo>
                    <a:pt x="1228" y="87"/>
                  </a:lnTo>
                  <a:lnTo>
                    <a:pt x="1227" y="86"/>
                  </a:lnTo>
                  <a:lnTo>
                    <a:pt x="1226" y="83"/>
                  </a:lnTo>
                  <a:lnTo>
                    <a:pt x="1227" y="83"/>
                  </a:lnTo>
                  <a:lnTo>
                    <a:pt x="1228" y="82"/>
                  </a:lnTo>
                  <a:close/>
                  <a:moveTo>
                    <a:pt x="1232" y="80"/>
                  </a:moveTo>
                  <a:lnTo>
                    <a:pt x="1234" y="80"/>
                  </a:lnTo>
                  <a:lnTo>
                    <a:pt x="1235" y="83"/>
                  </a:lnTo>
                  <a:lnTo>
                    <a:pt x="1235" y="84"/>
                  </a:lnTo>
                  <a:lnTo>
                    <a:pt x="1234" y="84"/>
                  </a:lnTo>
                  <a:lnTo>
                    <a:pt x="1232" y="82"/>
                  </a:lnTo>
                  <a:lnTo>
                    <a:pt x="1232" y="80"/>
                  </a:lnTo>
                  <a:close/>
                  <a:moveTo>
                    <a:pt x="706" y="78"/>
                  </a:moveTo>
                  <a:lnTo>
                    <a:pt x="707" y="79"/>
                  </a:lnTo>
                  <a:lnTo>
                    <a:pt x="707" y="80"/>
                  </a:lnTo>
                  <a:lnTo>
                    <a:pt x="708" y="83"/>
                  </a:lnTo>
                  <a:lnTo>
                    <a:pt x="710" y="84"/>
                  </a:lnTo>
                  <a:lnTo>
                    <a:pt x="710" y="88"/>
                  </a:lnTo>
                  <a:lnTo>
                    <a:pt x="711" y="90"/>
                  </a:lnTo>
                  <a:lnTo>
                    <a:pt x="711" y="91"/>
                  </a:lnTo>
                  <a:lnTo>
                    <a:pt x="710" y="92"/>
                  </a:lnTo>
                  <a:lnTo>
                    <a:pt x="710" y="93"/>
                  </a:lnTo>
                  <a:lnTo>
                    <a:pt x="708" y="95"/>
                  </a:lnTo>
                  <a:lnTo>
                    <a:pt x="707" y="93"/>
                  </a:lnTo>
                  <a:lnTo>
                    <a:pt x="704" y="93"/>
                  </a:lnTo>
                  <a:lnTo>
                    <a:pt x="698" y="92"/>
                  </a:lnTo>
                  <a:lnTo>
                    <a:pt x="695" y="92"/>
                  </a:lnTo>
                  <a:lnTo>
                    <a:pt x="694" y="91"/>
                  </a:lnTo>
                  <a:lnTo>
                    <a:pt x="694" y="90"/>
                  </a:lnTo>
                  <a:lnTo>
                    <a:pt x="696" y="90"/>
                  </a:lnTo>
                  <a:lnTo>
                    <a:pt x="698" y="88"/>
                  </a:lnTo>
                  <a:lnTo>
                    <a:pt x="696" y="87"/>
                  </a:lnTo>
                  <a:lnTo>
                    <a:pt x="695" y="86"/>
                  </a:lnTo>
                  <a:lnTo>
                    <a:pt x="694" y="83"/>
                  </a:lnTo>
                  <a:lnTo>
                    <a:pt x="695" y="82"/>
                  </a:lnTo>
                  <a:lnTo>
                    <a:pt x="698" y="82"/>
                  </a:lnTo>
                  <a:lnTo>
                    <a:pt x="702" y="79"/>
                  </a:lnTo>
                  <a:lnTo>
                    <a:pt x="706" y="78"/>
                  </a:lnTo>
                  <a:close/>
                  <a:moveTo>
                    <a:pt x="1235" y="78"/>
                  </a:moveTo>
                  <a:lnTo>
                    <a:pt x="1236" y="78"/>
                  </a:lnTo>
                  <a:lnTo>
                    <a:pt x="1236" y="80"/>
                  </a:lnTo>
                  <a:lnTo>
                    <a:pt x="1236" y="82"/>
                  </a:lnTo>
                  <a:lnTo>
                    <a:pt x="1235" y="82"/>
                  </a:lnTo>
                  <a:lnTo>
                    <a:pt x="1235" y="79"/>
                  </a:lnTo>
                  <a:lnTo>
                    <a:pt x="1235" y="78"/>
                  </a:lnTo>
                  <a:close/>
                  <a:moveTo>
                    <a:pt x="818" y="70"/>
                  </a:moveTo>
                  <a:lnTo>
                    <a:pt x="818" y="72"/>
                  </a:lnTo>
                  <a:lnTo>
                    <a:pt x="818" y="75"/>
                  </a:lnTo>
                  <a:lnTo>
                    <a:pt x="816" y="75"/>
                  </a:lnTo>
                  <a:lnTo>
                    <a:pt x="815" y="74"/>
                  </a:lnTo>
                  <a:lnTo>
                    <a:pt x="814" y="74"/>
                  </a:lnTo>
                  <a:lnTo>
                    <a:pt x="814" y="72"/>
                  </a:lnTo>
                  <a:lnTo>
                    <a:pt x="814" y="71"/>
                  </a:lnTo>
                  <a:lnTo>
                    <a:pt x="818" y="70"/>
                  </a:lnTo>
                  <a:close/>
                  <a:moveTo>
                    <a:pt x="534" y="67"/>
                  </a:moveTo>
                  <a:lnTo>
                    <a:pt x="536" y="70"/>
                  </a:lnTo>
                  <a:lnTo>
                    <a:pt x="536" y="70"/>
                  </a:lnTo>
                  <a:lnTo>
                    <a:pt x="536" y="71"/>
                  </a:lnTo>
                  <a:lnTo>
                    <a:pt x="536" y="71"/>
                  </a:lnTo>
                  <a:lnTo>
                    <a:pt x="534" y="72"/>
                  </a:lnTo>
                  <a:lnTo>
                    <a:pt x="533" y="74"/>
                  </a:lnTo>
                  <a:lnTo>
                    <a:pt x="530" y="74"/>
                  </a:lnTo>
                  <a:lnTo>
                    <a:pt x="529" y="74"/>
                  </a:lnTo>
                  <a:lnTo>
                    <a:pt x="527" y="74"/>
                  </a:lnTo>
                  <a:lnTo>
                    <a:pt x="527" y="72"/>
                  </a:lnTo>
                  <a:lnTo>
                    <a:pt x="524" y="72"/>
                  </a:lnTo>
                  <a:lnTo>
                    <a:pt x="524" y="72"/>
                  </a:lnTo>
                  <a:lnTo>
                    <a:pt x="524" y="70"/>
                  </a:lnTo>
                  <a:lnTo>
                    <a:pt x="527" y="71"/>
                  </a:lnTo>
                  <a:lnTo>
                    <a:pt x="528" y="70"/>
                  </a:lnTo>
                  <a:lnTo>
                    <a:pt x="528" y="68"/>
                  </a:lnTo>
                  <a:lnTo>
                    <a:pt x="529" y="68"/>
                  </a:lnTo>
                  <a:lnTo>
                    <a:pt x="530" y="70"/>
                  </a:lnTo>
                  <a:lnTo>
                    <a:pt x="532" y="70"/>
                  </a:lnTo>
                  <a:lnTo>
                    <a:pt x="532" y="70"/>
                  </a:lnTo>
                  <a:lnTo>
                    <a:pt x="532" y="68"/>
                  </a:lnTo>
                  <a:lnTo>
                    <a:pt x="533" y="67"/>
                  </a:lnTo>
                  <a:lnTo>
                    <a:pt x="534" y="67"/>
                  </a:lnTo>
                  <a:close/>
                  <a:moveTo>
                    <a:pt x="512" y="58"/>
                  </a:moveTo>
                  <a:lnTo>
                    <a:pt x="513" y="58"/>
                  </a:lnTo>
                  <a:lnTo>
                    <a:pt x="513" y="59"/>
                  </a:lnTo>
                  <a:lnTo>
                    <a:pt x="511" y="61"/>
                  </a:lnTo>
                  <a:lnTo>
                    <a:pt x="509" y="61"/>
                  </a:lnTo>
                  <a:lnTo>
                    <a:pt x="508" y="61"/>
                  </a:lnTo>
                  <a:lnTo>
                    <a:pt x="511" y="59"/>
                  </a:lnTo>
                  <a:lnTo>
                    <a:pt x="512" y="58"/>
                  </a:lnTo>
                  <a:close/>
                  <a:moveTo>
                    <a:pt x="523" y="55"/>
                  </a:moveTo>
                  <a:lnTo>
                    <a:pt x="524" y="55"/>
                  </a:lnTo>
                  <a:lnTo>
                    <a:pt x="524" y="58"/>
                  </a:lnTo>
                  <a:lnTo>
                    <a:pt x="524" y="58"/>
                  </a:lnTo>
                  <a:lnTo>
                    <a:pt x="524" y="61"/>
                  </a:lnTo>
                  <a:lnTo>
                    <a:pt x="523" y="61"/>
                  </a:lnTo>
                  <a:lnTo>
                    <a:pt x="523" y="59"/>
                  </a:lnTo>
                  <a:lnTo>
                    <a:pt x="521" y="58"/>
                  </a:lnTo>
                  <a:lnTo>
                    <a:pt x="520" y="59"/>
                  </a:lnTo>
                  <a:lnTo>
                    <a:pt x="519" y="61"/>
                  </a:lnTo>
                  <a:lnTo>
                    <a:pt x="519" y="59"/>
                  </a:lnTo>
                  <a:lnTo>
                    <a:pt x="520" y="58"/>
                  </a:lnTo>
                  <a:lnTo>
                    <a:pt x="521" y="55"/>
                  </a:lnTo>
                  <a:lnTo>
                    <a:pt x="523" y="55"/>
                  </a:lnTo>
                  <a:close/>
                  <a:moveTo>
                    <a:pt x="530" y="50"/>
                  </a:moveTo>
                  <a:lnTo>
                    <a:pt x="532" y="51"/>
                  </a:lnTo>
                  <a:lnTo>
                    <a:pt x="532" y="53"/>
                  </a:lnTo>
                  <a:lnTo>
                    <a:pt x="534" y="53"/>
                  </a:lnTo>
                  <a:lnTo>
                    <a:pt x="534" y="54"/>
                  </a:lnTo>
                  <a:lnTo>
                    <a:pt x="533" y="55"/>
                  </a:lnTo>
                  <a:lnTo>
                    <a:pt x="532" y="55"/>
                  </a:lnTo>
                  <a:lnTo>
                    <a:pt x="532" y="53"/>
                  </a:lnTo>
                  <a:lnTo>
                    <a:pt x="530" y="51"/>
                  </a:lnTo>
                  <a:lnTo>
                    <a:pt x="530" y="50"/>
                  </a:lnTo>
                  <a:close/>
                  <a:moveTo>
                    <a:pt x="1309" y="47"/>
                  </a:moveTo>
                  <a:lnTo>
                    <a:pt x="1307" y="50"/>
                  </a:lnTo>
                  <a:lnTo>
                    <a:pt x="1306" y="51"/>
                  </a:lnTo>
                  <a:lnTo>
                    <a:pt x="1306" y="50"/>
                  </a:lnTo>
                  <a:lnTo>
                    <a:pt x="1306" y="49"/>
                  </a:lnTo>
                  <a:lnTo>
                    <a:pt x="1309" y="47"/>
                  </a:lnTo>
                  <a:close/>
                  <a:moveTo>
                    <a:pt x="530" y="47"/>
                  </a:moveTo>
                  <a:lnTo>
                    <a:pt x="532" y="47"/>
                  </a:lnTo>
                  <a:lnTo>
                    <a:pt x="530" y="50"/>
                  </a:lnTo>
                  <a:lnTo>
                    <a:pt x="528" y="50"/>
                  </a:lnTo>
                  <a:lnTo>
                    <a:pt x="528" y="49"/>
                  </a:lnTo>
                  <a:lnTo>
                    <a:pt x="528" y="47"/>
                  </a:lnTo>
                  <a:lnTo>
                    <a:pt x="530" y="47"/>
                  </a:lnTo>
                  <a:close/>
                  <a:moveTo>
                    <a:pt x="454" y="47"/>
                  </a:moveTo>
                  <a:lnTo>
                    <a:pt x="455" y="47"/>
                  </a:lnTo>
                  <a:lnTo>
                    <a:pt x="457" y="49"/>
                  </a:lnTo>
                  <a:lnTo>
                    <a:pt x="457" y="51"/>
                  </a:lnTo>
                  <a:lnTo>
                    <a:pt x="457" y="53"/>
                  </a:lnTo>
                  <a:lnTo>
                    <a:pt x="454" y="54"/>
                  </a:lnTo>
                  <a:lnTo>
                    <a:pt x="453" y="54"/>
                  </a:lnTo>
                  <a:lnTo>
                    <a:pt x="453" y="53"/>
                  </a:lnTo>
                  <a:lnTo>
                    <a:pt x="453" y="50"/>
                  </a:lnTo>
                  <a:lnTo>
                    <a:pt x="453" y="47"/>
                  </a:lnTo>
                  <a:lnTo>
                    <a:pt x="454" y="47"/>
                  </a:lnTo>
                  <a:close/>
                  <a:moveTo>
                    <a:pt x="1286" y="45"/>
                  </a:moveTo>
                  <a:lnTo>
                    <a:pt x="1289" y="45"/>
                  </a:lnTo>
                  <a:lnTo>
                    <a:pt x="1292" y="46"/>
                  </a:lnTo>
                  <a:lnTo>
                    <a:pt x="1293" y="46"/>
                  </a:lnTo>
                  <a:lnTo>
                    <a:pt x="1293" y="45"/>
                  </a:lnTo>
                  <a:lnTo>
                    <a:pt x="1296" y="47"/>
                  </a:lnTo>
                  <a:lnTo>
                    <a:pt x="1297" y="49"/>
                  </a:lnTo>
                  <a:lnTo>
                    <a:pt x="1296" y="50"/>
                  </a:lnTo>
                  <a:lnTo>
                    <a:pt x="1298" y="53"/>
                  </a:lnTo>
                  <a:lnTo>
                    <a:pt x="1298" y="55"/>
                  </a:lnTo>
                  <a:lnTo>
                    <a:pt x="1297" y="57"/>
                  </a:lnTo>
                  <a:lnTo>
                    <a:pt x="1294" y="58"/>
                  </a:lnTo>
                  <a:lnTo>
                    <a:pt x="1292" y="57"/>
                  </a:lnTo>
                  <a:lnTo>
                    <a:pt x="1289" y="54"/>
                  </a:lnTo>
                  <a:lnTo>
                    <a:pt x="1286" y="54"/>
                  </a:lnTo>
                  <a:lnTo>
                    <a:pt x="1284" y="54"/>
                  </a:lnTo>
                  <a:lnTo>
                    <a:pt x="1282" y="53"/>
                  </a:lnTo>
                  <a:lnTo>
                    <a:pt x="1282" y="49"/>
                  </a:lnTo>
                  <a:lnTo>
                    <a:pt x="1284" y="47"/>
                  </a:lnTo>
                  <a:lnTo>
                    <a:pt x="1285" y="47"/>
                  </a:lnTo>
                  <a:lnTo>
                    <a:pt x="1285" y="46"/>
                  </a:lnTo>
                  <a:lnTo>
                    <a:pt x="1286" y="46"/>
                  </a:lnTo>
                  <a:lnTo>
                    <a:pt x="1286" y="45"/>
                  </a:lnTo>
                  <a:close/>
                  <a:moveTo>
                    <a:pt x="1192" y="43"/>
                  </a:moveTo>
                  <a:lnTo>
                    <a:pt x="1193" y="43"/>
                  </a:lnTo>
                  <a:lnTo>
                    <a:pt x="1194" y="46"/>
                  </a:lnTo>
                  <a:lnTo>
                    <a:pt x="1193" y="46"/>
                  </a:lnTo>
                  <a:lnTo>
                    <a:pt x="1192" y="46"/>
                  </a:lnTo>
                  <a:lnTo>
                    <a:pt x="1190" y="45"/>
                  </a:lnTo>
                  <a:lnTo>
                    <a:pt x="1192" y="43"/>
                  </a:lnTo>
                  <a:close/>
                  <a:moveTo>
                    <a:pt x="1210" y="42"/>
                  </a:moveTo>
                  <a:lnTo>
                    <a:pt x="1211" y="43"/>
                  </a:lnTo>
                  <a:lnTo>
                    <a:pt x="1211" y="45"/>
                  </a:lnTo>
                  <a:lnTo>
                    <a:pt x="1210" y="45"/>
                  </a:lnTo>
                  <a:lnTo>
                    <a:pt x="1209" y="43"/>
                  </a:lnTo>
                  <a:lnTo>
                    <a:pt x="1210" y="42"/>
                  </a:lnTo>
                  <a:close/>
                  <a:moveTo>
                    <a:pt x="1201" y="41"/>
                  </a:moveTo>
                  <a:lnTo>
                    <a:pt x="1203" y="42"/>
                  </a:lnTo>
                  <a:lnTo>
                    <a:pt x="1202" y="43"/>
                  </a:lnTo>
                  <a:lnTo>
                    <a:pt x="1201" y="43"/>
                  </a:lnTo>
                  <a:lnTo>
                    <a:pt x="1199" y="42"/>
                  </a:lnTo>
                  <a:lnTo>
                    <a:pt x="1201" y="41"/>
                  </a:lnTo>
                  <a:close/>
                  <a:moveTo>
                    <a:pt x="516" y="37"/>
                  </a:moveTo>
                  <a:lnTo>
                    <a:pt x="516" y="38"/>
                  </a:lnTo>
                  <a:lnTo>
                    <a:pt x="516" y="41"/>
                  </a:lnTo>
                  <a:lnTo>
                    <a:pt x="515" y="42"/>
                  </a:lnTo>
                  <a:lnTo>
                    <a:pt x="515" y="43"/>
                  </a:lnTo>
                  <a:lnTo>
                    <a:pt x="513" y="46"/>
                  </a:lnTo>
                  <a:lnTo>
                    <a:pt x="511" y="47"/>
                  </a:lnTo>
                  <a:lnTo>
                    <a:pt x="511" y="46"/>
                  </a:lnTo>
                  <a:lnTo>
                    <a:pt x="511" y="45"/>
                  </a:lnTo>
                  <a:lnTo>
                    <a:pt x="509" y="46"/>
                  </a:lnTo>
                  <a:lnTo>
                    <a:pt x="508" y="47"/>
                  </a:lnTo>
                  <a:lnTo>
                    <a:pt x="507" y="49"/>
                  </a:lnTo>
                  <a:lnTo>
                    <a:pt x="505" y="49"/>
                  </a:lnTo>
                  <a:lnTo>
                    <a:pt x="505" y="46"/>
                  </a:lnTo>
                  <a:lnTo>
                    <a:pt x="508" y="42"/>
                  </a:lnTo>
                  <a:lnTo>
                    <a:pt x="511" y="41"/>
                  </a:lnTo>
                  <a:lnTo>
                    <a:pt x="513" y="39"/>
                  </a:lnTo>
                  <a:lnTo>
                    <a:pt x="515" y="38"/>
                  </a:lnTo>
                  <a:lnTo>
                    <a:pt x="516" y="37"/>
                  </a:lnTo>
                  <a:close/>
                  <a:moveTo>
                    <a:pt x="465" y="29"/>
                  </a:moveTo>
                  <a:lnTo>
                    <a:pt x="467" y="30"/>
                  </a:lnTo>
                  <a:lnTo>
                    <a:pt x="467" y="32"/>
                  </a:lnTo>
                  <a:lnTo>
                    <a:pt x="466" y="32"/>
                  </a:lnTo>
                  <a:lnTo>
                    <a:pt x="465" y="30"/>
                  </a:lnTo>
                  <a:lnTo>
                    <a:pt x="465" y="29"/>
                  </a:lnTo>
                  <a:close/>
                  <a:moveTo>
                    <a:pt x="897" y="26"/>
                  </a:moveTo>
                  <a:lnTo>
                    <a:pt x="898" y="28"/>
                  </a:lnTo>
                  <a:lnTo>
                    <a:pt x="901" y="30"/>
                  </a:lnTo>
                  <a:lnTo>
                    <a:pt x="903" y="30"/>
                  </a:lnTo>
                  <a:lnTo>
                    <a:pt x="906" y="30"/>
                  </a:lnTo>
                  <a:lnTo>
                    <a:pt x="910" y="34"/>
                  </a:lnTo>
                  <a:lnTo>
                    <a:pt x="910" y="36"/>
                  </a:lnTo>
                  <a:lnTo>
                    <a:pt x="908" y="36"/>
                  </a:lnTo>
                  <a:lnTo>
                    <a:pt x="906" y="33"/>
                  </a:lnTo>
                  <a:lnTo>
                    <a:pt x="903" y="33"/>
                  </a:lnTo>
                  <a:lnTo>
                    <a:pt x="901" y="32"/>
                  </a:lnTo>
                  <a:lnTo>
                    <a:pt x="898" y="32"/>
                  </a:lnTo>
                  <a:lnTo>
                    <a:pt x="897" y="30"/>
                  </a:lnTo>
                  <a:lnTo>
                    <a:pt x="895" y="28"/>
                  </a:lnTo>
                  <a:lnTo>
                    <a:pt x="897" y="26"/>
                  </a:lnTo>
                  <a:close/>
                  <a:moveTo>
                    <a:pt x="113" y="21"/>
                  </a:moveTo>
                  <a:lnTo>
                    <a:pt x="116" y="25"/>
                  </a:lnTo>
                  <a:lnTo>
                    <a:pt x="116" y="28"/>
                  </a:lnTo>
                  <a:lnTo>
                    <a:pt x="118" y="28"/>
                  </a:lnTo>
                  <a:lnTo>
                    <a:pt x="118" y="29"/>
                  </a:lnTo>
                  <a:lnTo>
                    <a:pt x="118" y="32"/>
                  </a:lnTo>
                  <a:lnTo>
                    <a:pt x="114" y="30"/>
                  </a:lnTo>
                  <a:lnTo>
                    <a:pt x="113" y="32"/>
                  </a:lnTo>
                  <a:lnTo>
                    <a:pt x="110" y="32"/>
                  </a:lnTo>
                  <a:lnTo>
                    <a:pt x="110" y="30"/>
                  </a:lnTo>
                  <a:lnTo>
                    <a:pt x="108" y="29"/>
                  </a:lnTo>
                  <a:lnTo>
                    <a:pt x="109" y="28"/>
                  </a:lnTo>
                  <a:lnTo>
                    <a:pt x="112" y="28"/>
                  </a:lnTo>
                  <a:lnTo>
                    <a:pt x="112" y="26"/>
                  </a:lnTo>
                  <a:lnTo>
                    <a:pt x="112" y="22"/>
                  </a:lnTo>
                  <a:lnTo>
                    <a:pt x="113" y="21"/>
                  </a:lnTo>
                  <a:close/>
                  <a:moveTo>
                    <a:pt x="172" y="20"/>
                  </a:moveTo>
                  <a:lnTo>
                    <a:pt x="174" y="20"/>
                  </a:lnTo>
                  <a:lnTo>
                    <a:pt x="176" y="22"/>
                  </a:lnTo>
                  <a:lnTo>
                    <a:pt x="175" y="24"/>
                  </a:lnTo>
                  <a:lnTo>
                    <a:pt x="174" y="22"/>
                  </a:lnTo>
                  <a:lnTo>
                    <a:pt x="171" y="22"/>
                  </a:lnTo>
                  <a:lnTo>
                    <a:pt x="172" y="20"/>
                  </a:lnTo>
                  <a:close/>
                  <a:moveTo>
                    <a:pt x="104" y="17"/>
                  </a:moveTo>
                  <a:lnTo>
                    <a:pt x="106" y="18"/>
                  </a:lnTo>
                  <a:lnTo>
                    <a:pt x="109" y="20"/>
                  </a:lnTo>
                  <a:lnTo>
                    <a:pt x="109" y="22"/>
                  </a:lnTo>
                  <a:lnTo>
                    <a:pt x="108" y="24"/>
                  </a:lnTo>
                  <a:lnTo>
                    <a:pt x="106" y="26"/>
                  </a:lnTo>
                  <a:lnTo>
                    <a:pt x="104" y="24"/>
                  </a:lnTo>
                  <a:lnTo>
                    <a:pt x="103" y="22"/>
                  </a:lnTo>
                  <a:lnTo>
                    <a:pt x="104" y="21"/>
                  </a:lnTo>
                  <a:lnTo>
                    <a:pt x="104" y="17"/>
                  </a:lnTo>
                  <a:close/>
                  <a:moveTo>
                    <a:pt x="958" y="16"/>
                  </a:moveTo>
                  <a:lnTo>
                    <a:pt x="960" y="16"/>
                  </a:lnTo>
                  <a:lnTo>
                    <a:pt x="964" y="17"/>
                  </a:lnTo>
                  <a:lnTo>
                    <a:pt x="965" y="16"/>
                  </a:lnTo>
                  <a:lnTo>
                    <a:pt x="968" y="16"/>
                  </a:lnTo>
                  <a:lnTo>
                    <a:pt x="969" y="18"/>
                  </a:lnTo>
                  <a:lnTo>
                    <a:pt x="973" y="18"/>
                  </a:lnTo>
                  <a:lnTo>
                    <a:pt x="976" y="20"/>
                  </a:lnTo>
                  <a:lnTo>
                    <a:pt x="981" y="22"/>
                  </a:lnTo>
                  <a:lnTo>
                    <a:pt x="983" y="26"/>
                  </a:lnTo>
                  <a:lnTo>
                    <a:pt x="985" y="29"/>
                  </a:lnTo>
                  <a:lnTo>
                    <a:pt x="986" y="30"/>
                  </a:lnTo>
                  <a:lnTo>
                    <a:pt x="985" y="33"/>
                  </a:lnTo>
                  <a:lnTo>
                    <a:pt x="982" y="32"/>
                  </a:lnTo>
                  <a:lnTo>
                    <a:pt x="978" y="33"/>
                  </a:lnTo>
                  <a:lnTo>
                    <a:pt x="976" y="34"/>
                  </a:lnTo>
                  <a:lnTo>
                    <a:pt x="970" y="34"/>
                  </a:lnTo>
                  <a:lnTo>
                    <a:pt x="968" y="34"/>
                  </a:lnTo>
                  <a:lnTo>
                    <a:pt x="962" y="34"/>
                  </a:lnTo>
                  <a:lnTo>
                    <a:pt x="960" y="33"/>
                  </a:lnTo>
                  <a:lnTo>
                    <a:pt x="956" y="36"/>
                  </a:lnTo>
                  <a:lnTo>
                    <a:pt x="953" y="38"/>
                  </a:lnTo>
                  <a:lnTo>
                    <a:pt x="952" y="39"/>
                  </a:lnTo>
                  <a:lnTo>
                    <a:pt x="951" y="39"/>
                  </a:lnTo>
                  <a:lnTo>
                    <a:pt x="951" y="37"/>
                  </a:lnTo>
                  <a:lnTo>
                    <a:pt x="953" y="34"/>
                  </a:lnTo>
                  <a:lnTo>
                    <a:pt x="954" y="29"/>
                  </a:lnTo>
                  <a:lnTo>
                    <a:pt x="954" y="24"/>
                  </a:lnTo>
                  <a:lnTo>
                    <a:pt x="954" y="22"/>
                  </a:lnTo>
                  <a:lnTo>
                    <a:pt x="957" y="18"/>
                  </a:lnTo>
                  <a:lnTo>
                    <a:pt x="958" y="16"/>
                  </a:lnTo>
                  <a:close/>
                  <a:moveTo>
                    <a:pt x="179" y="13"/>
                  </a:moveTo>
                  <a:lnTo>
                    <a:pt x="182" y="13"/>
                  </a:lnTo>
                  <a:lnTo>
                    <a:pt x="182" y="17"/>
                  </a:lnTo>
                  <a:lnTo>
                    <a:pt x="180" y="21"/>
                  </a:lnTo>
                  <a:lnTo>
                    <a:pt x="178" y="20"/>
                  </a:lnTo>
                  <a:lnTo>
                    <a:pt x="175" y="18"/>
                  </a:lnTo>
                  <a:lnTo>
                    <a:pt x="172" y="17"/>
                  </a:lnTo>
                  <a:lnTo>
                    <a:pt x="172" y="16"/>
                  </a:lnTo>
                  <a:lnTo>
                    <a:pt x="176" y="13"/>
                  </a:lnTo>
                  <a:lnTo>
                    <a:pt x="179" y="13"/>
                  </a:lnTo>
                  <a:close/>
                  <a:moveTo>
                    <a:pt x="135" y="12"/>
                  </a:moveTo>
                  <a:lnTo>
                    <a:pt x="137" y="13"/>
                  </a:lnTo>
                  <a:lnTo>
                    <a:pt x="137" y="14"/>
                  </a:lnTo>
                  <a:lnTo>
                    <a:pt x="137" y="17"/>
                  </a:lnTo>
                  <a:lnTo>
                    <a:pt x="135" y="16"/>
                  </a:lnTo>
                  <a:lnTo>
                    <a:pt x="135" y="14"/>
                  </a:lnTo>
                  <a:lnTo>
                    <a:pt x="135" y="12"/>
                  </a:lnTo>
                  <a:close/>
                  <a:moveTo>
                    <a:pt x="129" y="12"/>
                  </a:moveTo>
                  <a:lnTo>
                    <a:pt x="132" y="14"/>
                  </a:lnTo>
                  <a:lnTo>
                    <a:pt x="133" y="14"/>
                  </a:lnTo>
                  <a:lnTo>
                    <a:pt x="133" y="16"/>
                  </a:lnTo>
                  <a:lnTo>
                    <a:pt x="132" y="18"/>
                  </a:lnTo>
                  <a:lnTo>
                    <a:pt x="130" y="21"/>
                  </a:lnTo>
                  <a:lnTo>
                    <a:pt x="126" y="20"/>
                  </a:lnTo>
                  <a:lnTo>
                    <a:pt x="125" y="18"/>
                  </a:lnTo>
                  <a:lnTo>
                    <a:pt x="128" y="17"/>
                  </a:lnTo>
                  <a:lnTo>
                    <a:pt x="128" y="16"/>
                  </a:lnTo>
                  <a:lnTo>
                    <a:pt x="126" y="13"/>
                  </a:lnTo>
                  <a:lnTo>
                    <a:pt x="128" y="12"/>
                  </a:lnTo>
                  <a:lnTo>
                    <a:pt x="129" y="12"/>
                  </a:lnTo>
                  <a:close/>
                  <a:moveTo>
                    <a:pt x="143" y="9"/>
                  </a:moveTo>
                  <a:lnTo>
                    <a:pt x="145" y="11"/>
                  </a:lnTo>
                  <a:lnTo>
                    <a:pt x="145" y="12"/>
                  </a:lnTo>
                  <a:lnTo>
                    <a:pt x="145" y="13"/>
                  </a:lnTo>
                  <a:lnTo>
                    <a:pt x="143" y="14"/>
                  </a:lnTo>
                  <a:lnTo>
                    <a:pt x="141" y="13"/>
                  </a:lnTo>
                  <a:lnTo>
                    <a:pt x="139" y="12"/>
                  </a:lnTo>
                  <a:lnTo>
                    <a:pt x="141" y="11"/>
                  </a:lnTo>
                  <a:lnTo>
                    <a:pt x="142" y="9"/>
                  </a:lnTo>
                  <a:lnTo>
                    <a:pt x="143" y="9"/>
                  </a:lnTo>
                  <a:close/>
                  <a:moveTo>
                    <a:pt x="941" y="7"/>
                  </a:moveTo>
                  <a:lnTo>
                    <a:pt x="943" y="7"/>
                  </a:lnTo>
                  <a:lnTo>
                    <a:pt x="944" y="11"/>
                  </a:lnTo>
                  <a:lnTo>
                    <a:pt x="948" y="13"/>
                  </a:lnTo>
                  <a:lnTo>
                    <a:pt x="948" y="16"/>
                  </a:lnTo>
                  <a:lnTo>
                    <a:pt x="947" y="17"/>
                  </a:lnTo>
                  <a:lnTo>
                    <a:pt x="945" y="20"/>
                  </a:lnTo>
                  <a:lnTo>
                    <a:pt x="947" y="21"/>
                  </a:lnTo>
                  <a:lnTo>
                    <a:pt x="945" y="21"/>
                  </a:lnTo>
                  <a:lnTo>
                    <a:pt x="943" y="21"/>
                  </a:lnTo>
                  <a:lnTo>
                    <a:pt x="941" y="17"/>
                  </a:lnTo>
                  <a:lnTo>
                    <a:pt x="939" y="17"/>
                  </a:lnTo>
                  <a:lnTo>
                    <a:pt x="939" y="16"/>
                  </a:lnTo>
                  <a:lnTo>
                    <a:pt x="939" y="14"/>
                  </a:lnTo>
                  <a:lnTo>
                    <a:pt x="937" y="12"/>
                  </a:lnTo>
                  <a:lnTo>
                    <a:pt x="936" y="9"/>
                  </a:lnTo>
                  <a:lnTo>
                    <a:pt x="939" y="8"/>
                  </a:lnTo>
                  <a:lnTo>
                    <a:pt x="941" y="7"/>
                  </a:lnTo>
                  <a:close/>
                  <a:moveTo>
                    <a:pt x="135" y="5"/>
                  </a:moveTo>
                  <a:lnTo>
                    <a:pt x="138" y="5"/>
                  </a:lnTo>
                  <a:lnTo>
                    <a:pt x="138" y="7"/>
                  </a:lnTo>
                  <a:lnTo>
                    <a:pt x="137" y="9"/>
                  </a:lnTo>
                  <a:lnTo>
                    <a:pt x="135" y="11"/>
                  </a:lnTo>
                  <a:lnTo>
                    <a:pt x="134" y="9"/>
                  </a:lnTo>
                  <a:lnTo>
                    <a:pt x="135" y="7"/>
                  </a:lnTo>
                  <a:lnTo>
                    <a:pt x="135" y="7"/>
                  </a:lnTo>
                  <a:lnTo>
                    <a:pt x="135" y="5"/>
                  </a:lnTo>
                  <a:close/>
                  <a:moveTo>
                    <a:pt x="154" y="5"/>
                  </a:moveTo>
                  <a:lnTo>
                    <a:pt x="157" y="7"/>
                  </a:lnTo>
                  <a:lnTo>
                    <a:pt x="158" y="9"/>
                  </a:lnTo>
                  <a:lnTo>
                    <a:pt x="158" y="11"/>
                  </a:lnTo>
                  <a:lnTo>
                    <a:pt x="158" y="13"/>
                  </a:lnTo>
                  <a:lnTo>
                    <a:pt x="159" y="16"/>
                  </a:lnTo>
                  <a:lnTo>
                    <a:pt x="159" y="17"/>
                  </a:lnTo>
                  <a:lnTo>
                    <a:pt x="157" y="17"/>
                  </a:lnTo>
                  <a:lnTo>
                    <a:pt x="153" y="18"/>
                  </a:lnTo>
                  <a:lnTo>
                    <a:pt x="151" y="18"/>
                  </a:lnTo>
                  <a:lnTo>
                    <a:pt x="150" y="16"/>
                  </a:lnTo>
                  <a:lnTo>
                    <a:pt x="149" y="13"/>
                  </a:lnTo>
                  <a:lnTo>
                    <a:pt x="147" y="9"/>
                  </a:lnTo>
                  <a:lnTo>
                    <a:pt x="147" y="8"/>
                  </a:lnTo>
                  <a:lnTo>
                    <a:pt x="150" y="7"/>
                  </a:lnTo>
                  <a:lnTo>
                    <a:pt x="153" y="5"/>
                  </a:lnTo>
                  <a:lnTo>
                    <a:pt x="154" y="5"/>
                  </a:lnTo>
                  <a:close/>
                  <a:moveTo>
                    <a:pt x="143" y="4"/>
                  </a:moveTo>
                  <a:lnTo>
                    <a:pt x="142" y="5"/>
                  </a:lnTo>
                  <a:lnTo>
                    <a:pt x="142" y="7"/>
                  </a:lnTo>
                  <a:lnTo>
                    <a:pt x="141" y="8"/>
                  </a:lnTo>
                  <a:lnTo>
                    <a:pt x="141" y="5"/>
                  </a:lnTo>
                  <a:lnTo>
                    <a:pt x="143" y="4"/>
                  </a:lnTo>
                  <a:close/>
                  <a:moveTo>
                    <a:pt x="147" y="4"/>
                  </a:moveTo>
                  <a:lnTo>
                    <a:pt x="149" y="5"/>
                  </a:lnTo>
                  <a:lnTo>
                    <a:pt x="147" y="7"/>
                  </a:lnTo>
                  <a:lnTo>
                    <a:pt x="146" y="7"/>
                  </a:lnTo>
                  <a:lnTo>
                    <a:pt x="145" y="7"/>
                  </a:lnTo>
                  <a:lnTo>
                    <a:pt x="145" y="5"/>
                  </a:lnTo>
                  <a:lnTo>
                    <a:pt x="146" y="5"/>
                  </a:lnTo>
                  <a:lnTo>
                    <a:pt x="146" y="4"/>
                  </a:lnTo>
                  <a:lnTo>
                    <a:pt x="147" y="4"/>
                  </a:lnTo>
                  <a:close/>
                  <a:moveTo>
                    <a:pt x="596" y="3"/>
                  </a:moveTo>
                  <a:lnTo>
                    <a:pt x="599" y="4"/>
                  </a:lnTo>
                  <a:lnTo>
                    <a:pt x="600" y="7"/>
                  </a:lnTo>
                  <a:lnTo>
                    <a:pt x="599" y="9"/>
                  </a:lnTo>
                  <a:lnTo>
                    <a:pt x="598" y="11"/>
                  </a:lnTo>
                  <a:lnTo>
                    <a:pt x="596" y="9"/>
                  </a:lnTo>
                  <a:lnTo>
                    <a:pt x="598" y="8"/>
                  </a:lnTo>
                  <a:lnTo>
                    <a:pt x="595" y="5"/>
                  </a:lnTo>
                  <a:lnTo>
                    <a:pt x="595" y="4"/>
                  </a:lnTo>
                  <a:lnTo>
                    <a:pt x="596" y="3"/>
                  </a:lnTo>
                  <a:close/>
                  <a:moveTo>
                    <a:pt x="128" y="1"/>
                  </a:moveTo>
                  <a:lnTo>
                    <a:pt x="129" y="3"/>
                  </a:lnTo>
                  <a:lnTo>
                    <a:pt x="129" y="5"/>
                  </a:lnTo>
                  <a:lnTo>
                    <a:pt x="130" y="8"/>
                  </a:lnTo>
                  <a:lnTo>
                    <a:pt x="129" y="8"/>
                  </a:lnTo>
                  <a:lnTo>
                    <a:pt x="126" y="8"/>
                  </a:lnTo>
                  <a:lnTo>
                    <a:pt x="126" y="7"/>
                  </a:lnTo>
                  <a:lnTo>
                    <a:pt x="126" y="5"/>
                  </a:lnTo>
                  <a:lnTo>
                    <a:pt x="128" y="1"/>
                  </a:lnTo>
                  <a:close/>
                  <a:moveTo>
                    <a:pt x="135" y="1"/>
                  </a:moveTo>
                  <a:lnTo>
                    <a:pt x="138" y="1"/>
                  </a:lnTo>
                  <a:lnTo>
                    <a:pt x="139" y="4"/>
                  </a:lnTo>
                  <a:lnTo>
                    <a:pt x="139" y="5"/>
                  </a:lnTo>
                  <a:lnTo>
                    <a:pt x="137" y="4"/>
                  </a:lnTo>
                  <a:lnTo>
                    <a:pt x="135" y="3"/>
                  </a:lnTo>
                  <a:lnTo>
                    <a:pt x="135" y="1"/>
                  </a:lnTo>
                  <a:close/>
                  <a:moveTo>
                    <a:pt x="132" y="1"/>
                  </a:moveTo>
                  <a:lnTo>
                    <a:pt x="133" y="4"/>
                  </a:lnTo>
                  <a:lnTo>
                    <a:pt x="134" y="5"/>
                  </a:lnTo>
                  <a:lnTo>
                    <a:pt x="133" y="7"/>
                  </a:lnTo>
                  <a:lnTo>
                    <a:pt x="132" y="7"/>
                  </a:lnTo>
                  <a:lnTo>
                    <a:pt x="130" y="4"/>
                  </a:lnTo>
                  <a:lnTo>
                    <a:pt x="130" y="1"/>
                  </a:lnTo>
                  <a:lnTo>
                    <a:pt x="132" y="1"/>
                  </a:lnTo>
                  <a:close/>
                  <a:moveTo>
                    <a:pt x="313" y="0"/>
                  </a:moveTo>
                  <a:lnTo>
                    <a:pt x="315" y="1"/>
                  </a:lnTo>
                  <a:lnTo>
                    <a:pt x="316" y="3"/>
                  </a:lnTo>
                  <a:lnTo>
                    <a:pt x="320" y="1"/>
                  </a:lnTo>
                  <a:lnTo>
                    <a:pt x="321" y="3"/>
                  </a:lnTo>
                  <a:lnTo>
                    <a:pt x="320" y="3"/>
                  </a:lnTo>
                  <a:lnTo>
                    <a:pt x="317" y="5"/>
                  </a:lnTo>
                  <a:lnTo>
                    <a:pt x="316" y="5"/>
                  </a:lnTo>
                  <a:lnTo>
                    <a:pt x="315" y="4"/>
                  </a:lnTo>
                  <a:lnTo>
                    <a:pt x="312" y="3"/>
                  </a:lnTo>
                  <a:lnTo>
                    <a:pt x="311" y="3"/>
                  </a:lnTo>
                  <a:lnTo>
                    <a:pt x="312" y="1"/>
                  </a:lnTo>
                  <a:lnTo>
                    <a:pt x="313" y="0"/>
                  </a:lnTo>
                  <a:close/>
                  <a:moveTo>
                    <a:pt x="563" y="0"/>
                  </a:moveTo>
                  <a:lnTo>
                    <a:pt x="566" y="0"/>
                  </a:lnTo>
                  <a:lnTo>
                    <a:pt x="569" y="3"/>
                  </a:lnTo>
                  <a:lnTo>
                    <a:pt x="571" y="1"/>
                  </a:lnTo>
                  <a:lnTo>
                    <a:pt x="573" y="1"/>
                  </a:lnTo>
                  <a:lnTo>
                    <a:pt x="574" y="4"/>
                  </a:lnTo>
                  <a:lnTo>
                    <a:pt x="577" y="5"/>
                  </a:lnTo>
                  <a:lnTo>
                    <a:pt x="581" y="3"/>
                  </a:lnTo>
                  <a:lnTo>
                    <a:pt x="582" y="3"/>
                  </a:lnTo>
                  <a:lnTo>
                    <a:pt x="582" y="5"/>
                  </a:lnTo>
                  <a:lnTo>
                    <a:pt x="583" y="7"/>
                  </a:lnTo>
                  <a:lnTo>
                    <a:pt x="586" y="8"/>
                  </a:lnTo>
                  <a:lnTo>
                    <a:pt x="586" y="9"/>
                  </a:lnTo>
                  <a:lnTo>
                    <a:pt x="584" y="11"/>
                  </a:lnTo>
                  <a:lnTo>
                    <a:pt x="584" y="12"/>
                  </a:lnTo>
                  <a:lnTo>
                    <a:pt x="583" y="13"/>
                  </a:lnTo>
                  <a:lnTo>
                    <a:pt x="583" y="16"/>
                  </a:lnTo>
                  <a:lnTo>
                    <a:pt x="581" y="20"/>
                  </a:lnTo>
                  <a:lnTo>
                    <a:pt x="578" y="20"/>
                  </a:lnTo>
                  <a:lnTo>
                    <a:pt x="577" y="24"/>
                  </a:lnTo>
                  <a:lnTo>
                    <a:pt x="578" y="24"/>
                  </a:lnTo>
                  <a:lnTo>
                    <a:pt x="584" y="21"/>
                  </a:lnTo>
                  <a:lnTo>
                    <a:pt x="587" y="16"/>
                  </a:lnTo>
                  <a:lnTo>
                    <a:pt x="590" y="16"/>
                  </a:lnTo>
                  <a:lnTo>
                    <a:pt x="590" y="18"/>
                  </a:lnTo>
                  <a:lnTo>
                    <a:pt x="588" y="21"/>
                  </a:lnTo>
                  <a:lnTo>
                    <a:pt x="588" y="22"/>
                  </a:lnTo>
                  <a:lnTo>
                    <a:pt x="590" y="22"/>
                  </a:lnTo>
                  <a:lnTo>
                    <a:pt x="592" y="18"/>
                  </a:lnTo>
                  <a:lnTo>
                    <a:pt x="595" y="18"/>
                  </a:lnTo>
                  <a:lnTo>
                    <a:pt x="596" y="18"/>
                  </a:lnTo>
                  <a:lnTo>
                    <a:pt x="599" y="18"/>
                  </a:lnTo>
                  <a:lnTo>
                    <a:pt x="599" y="16"/>
                  </a:lnTo>
                  <a:lnTo>
                    <a:pt x="600" y="16"/>
                  </a:lnTo>
                  <a:lnTo>
                    <a:pt x="603" y="17"/>
                  </a:lnTo>
                  <a:lnTo>
                    <a:pt x="604" y="16"/>
                  </a:lnTo>
                  <a:lnTo>
                    <a:pt x="607" y="18"/>
                  </a:lnTo>
                  <a:lnTo>
                    <a:pt x="607" y="21"/>
                  </a:lnTo>
                  <a:lnTo>
                    <a:pt x="608" y="25"/>
                  </a:lnTo>
                  <a:lnTo>
                    <a:pt x="608" y="26"/>
                  </a:lnTo>
                  <a:lnTo>
                    <a:pt x="608" y="29"/>
                  </a:lnTo>
                  <a:lnTo>
                    <a:pt x="606" y="32"/>
                  </a:lnTo>
                  <a:lnTo>
                    <a:pt x="609" y="37"/>
                  </a:lnTo>
                  <a:lnTo>
                    <a:pt x="608" y="39"/>
                  </a:lnTo>
                  <a:lnTo>
                    <a:pt x="607" y="39"/>
                  </a:lnTo>
                  <a:lnTo>
                    <a:pt x="604" y="42"/>
                  </a:lnTo>
                  <a:lnTo>
                    <a:pt x="607" y="42"/>
                  </a:lnTo>
                  <a:lnTo>
                    <a:pt x="611" y="41"/>
                  </a:lnTo>
                  <a:lnTo>
                    <a:pt x="613" y="38"/>
                  </a:lnTo>
                  <a:lnTo>
                    <a:pt x="617" y="38"/>
                  </a:lnTo>
                  <a:lnTo>
                    <a:pt x="619" y="34"/>
                  </a:lnTo>
                  <a:lnTo>
                    <a:pt x="619" y="30"/>
                  </a:lnTo>
                  <a:lnTo>
                    <a:pt x="617" y="28"/>
                  </a:lnTo>
                  <a:lnTo>
                    <a:pt x="616" y="28"/>
                  </a:lnTo>
                  <a:lnTo>
                    <a:pt x="615" y="26"/>
                  </a:lnTo>
                  <a:lnTo>
                    <a:pt x="615" y="24"/>
                  </a:lnTo>
                  <a:lnTo>
                    <a:pt x="615" y="24"/>
                  </a:lnTo>
                  <a:lnTo>
                    <a:pt x="617" y="24"/>
                  </a:lnTo>
                  <a:lnTo>
                    <a:pt x="619" y="24"/>
                  </a:lnTo>
                  <a:lnTo>
                    <a:pt x="620" y="24"/>
                  </a:lnTo>
                  <a:lnTo>
                    <a:pt x="624" y="22"/>
                  </a:lnTo>
                  <a:lnTo>
                    <a:pt x="627" y="20"/>
                  </a:lnTo>
                  <a:lnTo>
                    <a:pt x="628" y="20"/>
                  </a:lnTo>
                  <a:lnTo>
                    <a:pt x="632" y="20"/>
                  </a:lnTo>
                  <a:lnTo>
                    <a:pt x="632" y="17"/>
                  </a:lnTo>
                  <a:lnTo>
                    <a:pt x="635" y="16"/>
                  </a:lnTo>
                  <a:lnTo>
                    <a:pt x="636" y="16"/>
                  </a:lnTo>
                  <a:lnTo>
                    <a:pt x="637" y="14"/>
                  </a:lnTo>
                  <a:lnTo>
                    <a:pt x="640" y="13"/>
                  </a:lnTo>
                  <a:lnTo>
                    <a:pt x="641" y="14"/>
                  </a:lnTo>
                  <a:lnTo>
                    <a:pt x="644" y="14"/>
                  </a:lnTo>
                  <a:lnTo>
                    <a:pt x="644" y="16"/>
                  </a:lnTo>
                  <a:lnTo>
                    <a:pt x="642" y="17"/>
                  </a:lnTo>
                  <a:lnTo>
                    <a:pt x="644" y="18"/>
                  </a:lnTo>
                  <a:lnTo>
                    <a:pt x="649" y="18"/>
                  </a:lnTo>
                  <a:lnTo>
                    <a:pt x="649" y="20"/>
                  </a:lnTo>
                  <a:lnTo>
                    <a:pt x="652" y="20"/>
                  </a:lnTo>
                  <a:lnTo>
                    <a:pt x="661" y="25"/>
                  </a:lnTo>
                  <a:lnTo>
                    <a:pt x="662" y="25"/>
                  </a:lnTo>
                  <a:lnTo>
                    <a:pt x="663" y="28"/>
                  </a:lnTo>
                  <a:lnTo>
                    <a:pt x="663" y="30"/>
                  </a:lnTo>
                  <a:lnTo>
                    <a:pt x="667" y="34"/>
                  </a:lnTo>
                  <a:lnTo>
                    <a:pt x="669" y="34"/>
                  </a:lnTo>
                  <a:lnTo>
                    <a:pt x="669" y="33"/>
                  </a:lnTo>
                  <a:lnTo>
                    <a:pt x="670" y="32"/>
                  </a:lnTo>
                  <a:lnTo>
                    <a:pt x="670" y="30"/>
                  </a:lnTo>
                  <a:lnTo>
                    <a:pt x="669" y="29"/>
                  </a:lnTo>
                  <a:lnTo>
                    <a:pt x="666" y="29"/>
                  </a:lnTo>
                  <a:lnTo>
                    <a:pt x="666" y="26"/>
                  </a:lnTo>
                  <a:lnTo>
                    <a:pt x="669" y="25"/>
                  </a:lnTo>
                  <a:lnTo>
                    <a:pt x="670" y="25"/>
                  </a:lnTo>
                  <a:lnTo>
                    <a:pt x="671" y="28"/>
                  </a:lnTo>
                  <a:lnTo>
                    <a:pt x="673" y="29"/>
                  </a:lnTo>
                  <a:lnTo>
                    <a:pt x="673" y="30"/>
                  </a:lnTo>
                  <a:lnTo>
                    <a:pt x="677" y="34"/>
                  </a:lnTo>
                  <a:lnTo>
                    <a:pt x="677" y="37"/>
                  </a:lnTo>
                  <a:lnTo>
                    <a:pt x="679" y="37"/>
                  </a:lnTo>
                  <a:lnTo>
                    <a:pt x="681" y="37"/>
                  </a:lnTo>
                  <a:lnTo>
                    <a:pt x="681" y="37"/>
                  </a:lnTo>
                  <a:lnTo>
                    <a:pt x="682" y="37"/>
                  </a:lnTo>
                  <a:lnTo>
                    <a:pt x="685" y="39"/>
                  </a:lnTo>
                  <a:lnTo>
                    <a:pt x="685" y="42"/>
                  </a:lnTo>
                  <a:lnTo>
                    <a:pt x="686" y="45"/>
                  </a:lnTo>
                  <a:lnTo>
                    <a:pt x="686" y="46"/>
                  </a:lnTo>
                  <a:lnTo>
                    <a:pt x="685" y="46"/>
                  </a:lnTo>
                  <a:lnTo>
                    <a:pt x="685" y="45"/>
                  </a:lnTo>
                  <a:lnTo>
                    <a:pt x="683" y="43"/>
                  </a:lnTo>
                  <a:lnTo>
                    <a:pt x="683" y="43"/>
                  </a:lnTo>
                  <a:lnTo>
                    <a:pt x="682" y="45"/>
                  </a:lnTo>
                  <a:lnTo>
                    <a:pt x="679" y="43"/>
                  </a:lnTo>
                  <a:lnTo>
                    <a:pt x="675" y="41"/>
                  </a:lnTo>
                  <a:lnTo>
                    <a:pt x="673" y="41"/>
                  </a:lnTo>
                  <a:lnTo>
                    <a:pt x="673" y="42"/>
                  </a:lnTo>
                  <a:lnTo>
                    <a:pt x="674" y="45"/>
                  </a:lnTo>
                  <a:lnTo>
                    <a:pt x="677" y="45"/>
                  </a:lnTo>
                  <a:lnTo>
                    <a:pt x="678" y="45"/>
                  </a:lnTo>
                  <a:lnTo>
                    <a:pt x="678" y="46"/>
                  </a:lnTo>
                  <a:lnTo>
                    <a:pt x="679" y="49"/>
                  </a:lnTo>
                  <a:lnTo>
                    <a:pt x="681" y="50"/>
                  </a:lnTo>
                  <a:lnTo>
                    <a:pt x="681" y="49"/>
                  </a:lnTo>
                  <a:lnTo>
                    <a:pt x="682" y="46"/>
                  </a:lnTo>
                  <a:lnTo>
                    <a:pt x="683" y="46"/>
                  </a:lnTo>
                  <a:lnTo>
                    <a:pt x="685" y="49"/>
                  </a:lnTo>
                  <a:lnTo>
                    <a:pt x="686" y="49"/>
                  </a:lnTo>
                  <a:lnTo>
                    <a:pt x="687" y="49"/>
                  </a:lnTo>
                  <a:lnTo>
                    <a:pt x="689" y="49"/>
                  </a:lnTo>
                  <a:lnTo>
                    <a:pt x="689" y="50"/>
                  </a:lnTo>
                  <a:lnTo>
                    <a:pt x="689" y="51"/>
                  </a:lnTo>
                  <a:lnTo>
                    <a:pt x="691" y="55"/>
                  </a:lnTo>
                  <a:lnTo>
                    <a:pt x="691" y="59"/>
                  </a:lnTo>
                  <a:lnTo>
                    <a:pt x="691" y="65"/>
                  </a:lnTo>
                  <a:lnTo>
                    <a:pt x="690" y="68"/>
                  </a:lnTo>
                  <a:lnTo>
                    <a:pt x="689" y="68"/>
                  </a:lnTo>
                  <a:lnTo>
                    <a:pt x="687" y="70"/>
                  </a:lnTo>
                  <a:lnTo>
                    <a:pt x="689" y="72"/>
                  </a:lnTo>
                  <a:lnTo>
                    <a:pt x="686" y="75"/>
                  </a:lnTo>
                  <a:lnTo>
                    <a:pt x="687" y="76"/>
                  </a:lnTo>
                  <a:lnTo>
                    <a:pt x="689" y="78"/>
                  </a:lnTo>
                  <a:lnTo>
                    <a:pt x="689" y="80"/>
                  </a:lnTo>
                  <a:lnTo>
                    <a:pt x="686" y="82"/>
                  </a:lnTo>
                  <a:lnTo>
                    <a:pt x="685" y="84"/>
                  </a:lnTo>
                  <a:lnTo>
                    <a:pt x="685" y="86"/>
                  </a:lnTo>
                  <a:lnTo>
                    <a:pt x="683" y="88"/>
                  </a:lnTo>
                  <a:lnTo>
                    <a:pt x="682" y="91"/>
                  </a:lnTo>
                  <a:lnTo>
                    <a:pt x="682" y="92"/>
                  </a:lnTo>
                  <a:lnTo>
                    <a:pt x="681" y="93"/>
                  </a:lnTo>
                  <a:lnTo>
                    <a:pt x="679" y="95"/>
                  </a:lnTo>
                  <a:lnTo>
                    <a:pt x="677" y="97"/>
                  </a:lnTo>
                  <a:lnTo>
                    <a:pt x="674" y="97"/>
                  </a:lnTo>
                  <a:lnTo>
                    <a:pt x="677" y="99"/>
                  </a:lnTo>
                  <a:lnTo>
                    <a:pt x="678" y="99"/>
                  </a:lnTo>
                  <a:lnTo>
                    <a:pt x="679" y="96"/>
                  </a:lnTo>
                  <a:lnTo>
                    <a:pt x="681" y="96"/>
                  </a:lnTo>
                  <a:lnTo>
                    <a:pt x="682" y="100"/>
                  </a:lnTo>
                  <a:lnTo>
                    <a:pt x="679" y="104"/>
                  </a:lnTo>
                  <a:lnTo>
                    <a:pt x="678" y="107"/>
                  </a:lnTo>
                  <a:lnTo>
                    <a:pt x="677" y="112"/>
                  </a:lnTo>
                  <a:lnTo>
                    <a:pt x="678" y="115"/>
                  </a:lnTo>
                  <a:lnTo>
                    <a:pt x="678" y="117"/>
                  </a:lnTo>
                  <a:lnTo>
                    <a:pt x="677" y="122"/>
                  </a:lnTo>
                  <a:lnTo>
                    <a:pt x="673" y="122"/>
                  </a:lnTo>
                  <a:lnTo>
                    <a:pt x="673" y="122"/>
                  </a:lnTo>
                  <a:lnTo>
                    <a:pt x="670" y="122"/>
                  </a:lnTo>
                  <a:lnTo>
                    <a:pt x="670" y="124"/>
                  </a:lnTo>
                  <a:lnTo>
                    <a:pt x="670" y="125"/>
                  </a:lnTo>
                  <a:lnTo>
                    <a:pt x="671" y="130"/>
                  </a:lnTo>
                  <a:lnTo>
                    <a:pt x="671" y="133"/>
                  </a:lnTo>
                  <a:lnTo>
                    <a:pt x="669" y="134"/>
                  </a:lnTo>
                  <a:lnTo>
                    <a:pt x="667" y="137"/>
                  </a:lnTo>
                  <a:lnTo>
                    <a:pt x="669" y="141"/>
                  </a:lnTo>
                  <a:lnTo>
                    <a:pt x="669" y="143"/>
                  </a:lnTo>
                  <a:lnTo>
                    <a:pt x="667" y="145"/>
                  </a:lnTo>
                  <a:lnTo>
                    <a:pt x="667" y="146"/>
                  </a:lnTo>
                  <a:lnTo>
                    <a:pt x="670" y="147"/>
                  </a:lnTo>
                  <a:lnTo>
                    <a:pt x="667" y="154"/>
                  </a:lnTo>
                  <a:lnTo>
                    <a:pt x="666" y="155"/>
                  </a:lnTo>
                  <a:lnTo>
                    <a:pt x="666" y="158"/>
                  </a:lnTo>
                  <a:lnTo>
                    <a:pt x="666" y="155"/>
                  </a:lnTo>
                  <a:lnTo>
                    <a:pt x="669" y="155"/>
                  </a:lnTo>
                  <a:lnTo>
                    <a:pt x="671" y="154"/>
                  </a:lnTo>
                  <a:lnTo>
                    <a:pt x="671" y="151"/>
                  </a:lnTo>
                  <a:lnTo>
                    <a:pt x="671" y="150"/>
                  </a:lnTo>
                  <a:lnTo>
                    <a:pt x="673" y="149"/>
                  </a:lnTo>
                  <a:lnTo>
                    <a:pt x="675" y="149"/>
                  </a:lnTo>
                  <a:lnTo>
                    <a:pt x="677" y="147"/>
                  </a:lnTo>
                  <a:lnTo>
                    <a:pt x="675" y="147"/>
                  </a:lnTo>
                  <a:lnTo>
                    <a:pt x="671" y="143"/>
                  </a:lnTo>
                  <a:lnTo>
                    <a:pt x="670" y="141"/>
                  </a:lnTo>
                  <a:lnTo>
                    <a:pt x="671" y="138"/>
                  </a:lnTo>
                  <a:lnTo>
                    <a:pt x="675" y="137"/>
                  </a:lnTo>
                  <a:lnTo>
                    <a:pt x="679" y="137"/>
                  </a:lnTo>
                  <a:lnTo>
                    <a:pt x="683" y="134"/>
                  </a:lnTo>
                  <a:lnTo>
                    <a:pt x="685" y="134"/>
                  </a:lnTo>
                  <a:lnTo>
                    <a:pt x="686" y="133"/>
                  </a:lnTo>
                  <a:lnTo>
                    <a:pt x="685" y="130"/>
                  </a:lnTo>
                  <a:lnTo>
                    <a:pt x="689" y="128"/>
                  </a:lnTo>
                  <a:lnTo>
                    <a:pt x="690" y="125"/>
                  </a:lnTo>
                  <a:lnTo>
                    <a:pt x="689" y="122"/>
                  </a:lnTo>
                  <a:lnTo>
                    <a:pt x="689" y="121"/>
                  </a:lnTo>
                  <a:lnTo>
                    <a:pt x="691" y="122"/>
                  </a:lnTo>
                  <a:lnTo>
                    <a:pt x="694" y="122"/>
                  </a:lnTo>
                  <a:lnTo>
                    <a:pt x="696" y="120"/>
                  </a:lnTo>
                  <a:lnTo>
                    <a:pt x="695" y="117"/>
                  </a:lnTo>
                  <a:lnTo>
                    <a:pt x="699" y="115"/>
                  </a:lnTo>
                  <a:lnTo>
                    <a:pt x="699" y="112"/>
                  </a:lnTo>
                  <a:lnTo>
                    <a:pt x="698" y="111"/>
                  </a:lnTo>
                  <a:lnTo>
                    <a:pt x="694" y="112"/>
                  </a:lnTo>
                  <a:lnTo>
                    <a:pt x="694" y="115"/>
                  </a:lnTo>
                  <a:lnTo>
                    <a:pt x="690" y="117"/>
                  </a:lnTo>
                  <a:lnTo>
                    <a:pt x="687" y="116"/>
                  </a:lnTo>
                  <a:lnTo>
                    <a:pt x="686" y="112"/>
                  </a:lnTo>
                  <a:lnTo>
                    <a:pt x="687" y="109"/>
                  </a:lnTo>
                  <a:lnTo>
                    <a:pt x="687" y="105"/>
                  </a:lnTo>
                  <a:lnTo>
                    <a:pt x="690" y="104"/>
                  </a:lnTo>
                  <a:lnTo>
                    <a:pt x="692" y="104"/>
                  </a:lnTo>
                  <a:lnTo>
                    <a:pt x="696" y="107"/>
                  </a:lnTo>
                  <a:lnTo>
                    <a:pt x="698" y="104"/>
                  </a:lnTo>
                  <a:lnTo>
                    <a:pt x="698" y="101"/>
                  </a:lnTo>
                  <a:lnTo>
                    <a:pt x="702" y="100"/>
                  </a:lnTo>
                  <a:lnTo>
                    <a:pt x="702" y="103"/>
                  </a:lnTo>
                  <a:lnTo>
                    <a:pt x="700" y="104"/>
                  </a:lnTo>
                  <a:lnTo>
                    <a:pt x="700" y="107"/>
                  </a:lnTo>
                  <a:lnTo>
                    <a:pt x="707" y="112"/>
                  </a:lnTo>
                  <a:lnTo>
                    <a:pt x="710" y="112"/>
                  </a:lnTo>
                  <a:lnTo>
                    <a:pt x="712" y="111"/>
                  </a:lnTo>
                  <a:lnTo>
                    <a:pt x="716" y="109"/>
                  </a:lnTo>
                  <a:lnTo>
                    <a:pt x="719" y="108"/>
                  </a:lnTo>
                  <a:lnTo>
                    <a:pt x="717" y="105"/>
                  </a:lnTo>
                  <a:lnTo>
                    <a:pt x="714" y="101"/>
                  </a:lnTo>
                  <a:lnTo>
                    <a:pt x="714" y="100"/>
                  </a:lnTo>
                  <a:lnTo>
                    <a:pt x="715" y="100"/>
                  </a:lnTo>
                  <a:lnTo>
                    <a:pt x="720" y="104"/>
                  </a:lnTo>
                  <a:lnTo>
                    <a:pt x="721" y="104"/>
                  </a:lnTo>
                  <a:lnTo>
                    <a:pt x="724" y="107"/>
                  </a:lnTo>
                  <a:lnTo>
                    <a:pt x="724" y="108"/>
                  </a:lnTo>
                  <a:lnTo>
                    <a:pt x="724" y="111"/>
                  </a:lnTo>
                  <a:lnTo>
                    <a:pt x="727" y="113"/>
                  </a:lnTo>
                  <a:lnTo>
                    <a:pt x="728" y="117"/>
                  </a:lnTo>
                  <a:lnTo>
                    <a:pt x="728" y="118"/>
                  </a:lnTo>
                  <a:lnTo>
                    <a:pt x="728" y="117"/>
                  </a:lnTo>
                  <a:lnTo>
                    <a:pt x="731" y="115"/>
                  </a:lnTo>
                  <a:lnTo>
                    <a:pt x="732" y="115"/>
                  </a:lnTo>
                  <a:lnTo>
                    <a:pt x="733" y="112"/>
                  </a:lnTo>
                  <a:lnTo>
                    <a:pt x="732" y="112"/>
                  </a:lnTo>
                  <a:lnTo>
                    <a:pt x="731" y="113"/>
                  </a:lnTo>
                  <a:lnTo>
                    <a:pt x="728" y="112"/>
                  </a:lnTo>
                  <a:lnTo>
                    <a:pt x="727" y="109"/>
                  </a:lnTo>
                  <a:lnTo>
                    <a:pt x="729" y="107"/>
                  </a:lnTo>
                  <a:lnTo>
                    <a:pt x="732" y="105"/>
                  </a:lnTo>
                  <a:lnTo>
                    <a:pt x="733" y="103"/>
                  </a:lnTo>
                  <a:lnTo>
                    <a:pt x="735" y="103"/>
                  </a:lnTo>
                  <a:lnTo>
                    <a:pt x="736" y="101"/>
                  </a:lnTo>
                  <a:lnTo>
                    <a:pt x="741" y="100"/>
                  </a:lnTo>
                  <a:lnTo>
                    <a:pt x="749" y="99"/>
                  </a:lnTo>
                  <a:lnTo>
                    <a:pt x="758" y="99"/>
                  </a:lnTo>
                  <a:lnTo>
                    <a:pt x="765" y="95"/>
                  </a:lnTo>
                  <a:lnTo>
                    <a:pt x="769" y="95"/>
                  </a:lnTo>
                  <a:lnTo>
                    <a:pt x="773" y="96"/>
                  </a:lnTo>
                  <a:lnTo>
                    <a:pt x="771" y="97"/>
                  </a:lnTo>
                  <a:lnTo>
                    <a:pt x="771" y="99"/>
                  </a:lnTo>
                  <a:lnTo>
                    <a:pt x="770" y="101"/>
                  </a:lnTo>
                  <a:lnTo>
                    <a:pt x="771" y="105"/>
                  </a:lnTo>
                  <a:lnTo>
                    <a:pt x="774" y="108"/>
                  </a:lnTo>
                  <a:lnTo>
                    <a:pt x="785" y="109"/>
                  </a:lnTo>
                  <a:lnTo>
                    <a:pt x="787" y="109"/>
                  </a:lnTo>
                  <a:lnTo>
                    <a:pt x="787" y="109"/>
                  </a:lnTo>
                  <a:lnTo>
                    <a:pt x="791" y="109"/>
                  </a:lnTo>
                  <a:lnTo>
                    <a:pt x="794" y="109"/>
                  </a:lnTo>
                  <a:lnTo>
                    <a:pt x="802" y="109"/>
                  </a:lnTo>
                  <a:lnTo>
                    <a:pt x="807" y="105"/>
                  </a:lnTo>
                  <a:lnTo>
                    <a:pt x="808" y="107"/>
                  </a:lnTo>
                  <a:lnTo>
                    <a:pt x="811" y="107"/>
                  </a:lnTo>
                  <a:lnTo>
                    <a:pt x="812" y="104"/>
                  </a:lnTo>
                  <a:lnTo>
                    <a:pt x="811" y="103"/>
                  </a:lnTo>
                  <a:lnTo>
                    <a:pt x="814" y="101"/>
                  </a:lnTo>
                  <a:lnTo>
                    <a:pt x="816" y="103"/>
                  </a:lnTo>
                  <a:lnTo>
                    <a:pt x="819" y="101"/>
                  </a:lnTo>
                  <a:lnTo>
                    <a:pt x="820" y="103"/>
                  </a:lnTo>
                  <a:lnTo>
                    <a:pt x="821" y="104"/>
                  </a:lnTo>
                  <a:lnTo>
                    <a:pt x="823" y="101"/>
                  </a:lnTo>
                  <a:lnTo>
                    <a:pt x="821" y="100"/>
                  </a:lnTo>
                  <a:lnTo>
                    <a:pt x="820" y="97"/>
                  </a:lnTo>
                  <a:lnTo>
                    <a:pt x="820" y="95"/>
                  </a:lnTo>
                  <a:lnTo>
                    <a:pt x="819" y="93"/>
                  </a:lnTo>
                  <a:lnTo>
                    <a:pt x="816" y="93"/>
                  </a:lnTo>
                  <a:lnTo>
                    <a:pt x="816" y="90"/>
                  </a:lnTo>
                  <a:lnTo>
                    <a:pt x="815" y="90"/>
                  </a:lnTo>
                  <a:lnTo>
                    <a:pt x="814" y="87"/>
                  </a:lnTo>
                  <a:lnTo>
                    <a:pt x="812" y="86"/>
                  </a:lnTo>
                  <a:lnTo>
                    <a:pt x="812" y="82"/>
                  </a:lnTo>
                  <a:lnTo>
                    <a:pt x="814" y="80"/>
                  </a:lnTo>
                  <a:lnTo>
                    <a:pt x="814" y="82"/>
                  </a:lnTo>
                  <a:lnTo>
                    <a:pt x="815" y="82"/>
                  </a:lnTo>
                  <a:lnTo>
                    <a:pt x="818" y="80"/>
                  </a:lnTo>
                  <a:lnTo>
                    <a:pt x="816" y="79"/>
                  </a:lnTo>
                  <a:lnTo>
                    <a:pt x="816" y="76"/>
                  </a:lnTo>
                  <a:lnTo>
                    <a:pt x="818" y="76"/>
                  </a:lnTo>
                  <a:lnTo>
                    <a:pt x="821" y="79"/>
                  </a:lnTo>
                  <a:lnTo>
                    <a:pt x="823" y="78"/>
                  </a:lnTo>
                  <a:lnTo>
                    <a:pt x="823" y="76"/>
                  </a:lnTo>
                  <a:lnTo>
                    <a:pt x="824" y="78"/>
                  </a:lnTo>
                  <a:lnTo>
                    <a:pt x="827" y="78"/>
                  </a:lnTo>
                  <a:lnTo>
                    <a:pt x="828" y="76"/>
                  </a:lnTo>
                  <a:lnTo>
                    <a:pt x="829" y="75"/>
                  </a:lnTo>
                  <a:lnTo>
                    <a:pt x="832" y="78"/>
                  </a:lnTo>
                  <a:lnTo>
                    <a:pt x="833" y="78"/>
                  </a:lnTo>
                  <a:lnTo>
                    <a:pt x="835" y="80"/>
                  </a:lnTo>
                  <a:lnTo>
                    <a:pt x="836" y="79"/>
                  </a:lnTo>
                  <a:lnTo>
                    <a:pt x="836" y="76"/>
                  </a:lnTo>
                  <a:lnTo>
                    <a:pt x="839" y="78"/>
                  </a:lnTo>
                  <a:lnTo>
                    <a:pt x="840" y="79"/>
                  </a:lnTo>
                  <a:lnTo>
                    <a:pt x="839" y="80"/>
                  </a:lnTo>
                  <a:lnTo>
                    <a:pt x="837" y="83"/>
                  </a:lnTo>
                  <a:lnTo>
                    <a:pt x="839" y="83"/>
                  </a:lnTo>
                  <a:lnTo>
                    <a:pt x="841" y="83"/>
                  </a:lnTo>
                  <a:lnTo>
                    <a:pt x="841" y="83"/>
                  </a:lnTo>
                  <a:lnTo>
                    <a:pt x="841" y="82"/>
                  </a:lnTo>
                  <a:lnTo>
                    <a:pt x="843" y="82"/>
                  </a:lnTo>
                  <a:lnTo>
                    <a:pt x="844" y="82"/>
                  </a:lnTo>
                  <a:lnTo>
                    <a:pt x="844" y="79"/>
                  </a:lnTo>
                  <a:lnTo>
                    <a:pt x="843" y="78"/>
                  </a:lnTo>
                  <a:lnTo>
                    <a:pt x="843" y="76"/>
                  </a:lnTo>
                  <a:lnTo>
                    <a:pt x="845" y="76"/>
                  </a:lnTo>
                  <a:lnTo>
                    <a:pt x="848" y="76"/>
                  </a:lnTo>
                  <a:lnTo>
                    <a:pt x="849" y="76"/>
                  </a:lnTo>
                  <a:lnTo>
                    <a:pt x="850" y="76"/>
                  </a:lnTo>
                  <a:lnTo>
                    <a:pt x="854" y="76"/>
                  </a:lnTo>
                  <a:lnTo>
                    <a:pt x="854" y="78"/>
                  </a:lnTo>
                  <a:lnTo>
                    <a:pt x="854" y="82"/>
                  </a:lnTo>
                  <a:lnTo>
                    <a:pt x="856" y="79"/>
                  </a:lnTo>
                  <a:lnTo>
                    <a:pt x="856" y="79"/>
                  </a:lnTo>
                  <a:lnTo>
                    <a:pt x="858" y="78"/>
                  </a:lnTo>
                  <a:lnTo>
                    <a:pt x="860" y="80"/>
                  </a:lnTo>
                  <a:lnTo>
                    <a:pt x="861" y="80"/>
                  </a:lnTo>
                  <a:lnTo>
                    <a:pt x="862" y="79"/>
                  </a:lnTo>
                  <a:lnTo>
                    <a:pt x="865" y="82"/>
                  </a:lnTo>
                  <a:lnTo>
                    <a:pt x="866" y="86"/>
                  </a:lnTo>
                  <a:lnTo>
                    <a:pt x="868" y="83"/>
                  </a:lnTo>
                  <a:lnTo>
                    <a:pt x="869" y="82"/>
                  </a:lnTo>
                  <a:lnTo>
                    <a:pt x="870" y="83"/>
                  </a:lnTo>
                  <a:lnTo>
                    <a:pt x="869" y="86"/>
                  </a:lnTo>
                  <a:lnTo>
                    <a:pt x="870" y="87"/>
                  </a:lnTo>
                  <a:lnTo>
                    <a:pt x="872" y="88"/>
                  </a:lnTo>
                  <a:lnTo>
                    <a:pt x="873" y="88"/>
                  </a:lnTo>
                  <a:lnTo>
                    <a:pt x="874" y="91"/>
                  </a:lnTo>
                  <a:lnTo>
                    <a:pt x="875" y="90"/>
                  </a:lnTo>
                  <a:lnTo>
                    <a:pt x="875" y="90"/>
                  </a:lnTo>
                  <a:lnTo>
                    <a:pt x="877" y="92"/>
                  </a:lnTo>
                  <a:lnTo>
                    <a:pt x="875" y="93"/>
                  </a:lnTo>
                  <a:lnTo>
                    <a:pt x="875" y="96"/>
                  </a:lnTo>
                  <a:lnTo>
                    <a:pt x="878" y="93"/>
                  </a:lnTo>
                  <a:lnTo>
                    <a:pt x="881" y="93"/>
                  </a:lnTo>
                  <a:lnTo>
                    <a:pt x="881" y="95"/>
                  </a:lnTo>
                  <a:lnTo>
                    <a:pt x="877" y="99"/>
                  </a:lnTo>
                  <a:lnTo>
                    <a:pt x="877" y="103"/>
                  </a:lnTo>
                  <a:lnTo>
                    <a:pt x="881" y="103"/>
                  </a:lnTo>
                  <a:lnTo>
                    <a:pt x="882" y="101"/>
                  </a:lnTo>
                  <a:lnTo>
                    <a:pt x="883" y="100"/>
                  </a:lnTo>
                  <a:lnTo>
                    <a:pt x="885" y="101"/>
                  </a:lnTo>
                  <a:lnTo>
                    <a:pt x="885" y="104"/>
                  </a:lnTo>
                  <a:lnTo>
                    <a:pt x="886" y="103"/>
                  </a:lnTo>
                  <a:lnTo>
                    <a:pt x="889" y="105"/>
                  </a:lnTo>
                  <a:lnTo>
                    <a:pt x="889" y="109"/>
                  </a:lnTo>
                  <a:lnTo>
                    <a:pt x="891" y="108"/>
                  </a:lnTo>
                  <a:lnTo>
                    <a:pt x="891" y="111"/>
                  </a:lnTo>
                  <a:lnTo>
                    <a:pt x="893" y="109"/>
                  </a:lnTo>
                  <a:lnTo>
                    <a:pt x="894" y="111"/>
                  </a:lnTo>
                  <a:lnTo>
                    <a:pt x="891" y="115"/>
                  </a:lnTo>
                  <a:lnTo>
                    <a:pt x="889" y="116"/>
                  </a:lnTo>
                  <a:lnTo>
                    <a:pt x="886" y="115"/>
                  </a:lnTo>
                  <a:lnTo>
                    <a:pt x="882" y="113"/>
                  </a:lnTo>
                  <a:lnTo>
                    <a:pt x="877" y="113"/>
                  </a:lnTo>
                  <a:lnTo>
                    <a:pt x="879" y="115"/>
                  </a:lnTo>
                  <a:lnTo>
                    <a:pt x="879" y="117"/>
                  </a:lnTo>
                  <a:lnTo>
                    <a:pt x="885" y="117"/>
                  </a:lnTo>
                  <a:lnTo>
                    <a:pt x="885" y="120"/>
                  </a:lnTo>
                  <a:lnTo>
                    <a:pt x="890" y="122"/>
                  </a:lnTo>
                  <a:lnTo>
                    <a:pt x="894" y="124"/>
                  </a:lnTo>
                  <a:lnTo>
                    <a:pt x="897" y="122"/>
                  </a:lnTo>
                  <a:lnTo>
                    <a:pt x="897" y="120"/>
                  </a:lnTo>
                  <a:lnTo>
                    <a:pt x="895" y="117"/>
                  </a:lnTo>
                  <a:lnTo>
                    <a:pt x="894" y="116"/>
                  </a:lnTo>
                  <a:lnTo>
                    <a:pt x="895" y="116"/>
                  </a:lnTo>
                  <a:lnTo>
                    <a:pt x="898" y="118"/>
                  </a:lnTo>
                  <a:lnTo>
                    <a:pt x="901" y="120"/>
                  </a:lnTo>
                  <a:lnTo>
                    <a:pt x="902" y="121"/>
                  </a:lnTo>
                  <a:lnTo>
                    <a:pt x="899" y="121"/>
                  </a:lnTo>
                  <a:lnTo>
                    <a:pt x="895" y="125"/>
                  </a:lnTo>
                  <a:lnTo>
                    <a:pt x="897" y="126"/>
                  </a:lnTo>
                  <a:lnTo>
                    <a:pt x="898" y="126"/>
                  </a:lnTo>
                  <a:lnTo>
                    <a:pt x="899" y="125"/>
                  </a:lnTo>
                  <a:lnTo>
                    <a:pt x="902" y="125"/>
                  </a:lnTo>
                  <a:lnTo>
                    <a:pt x="908" y="133"/>
                  </a:lnTo>
                  <a:lnTo>
                    <a:pt x="911" y="133"/>
                  </a:lnTo>
                  <a:lnTo>
                    <a:pt x="914" y="137"/>
                  </a:lnTo>
                  <a:lnTo>
                    <a:pt x="919" y="137"/>
                  </a:lnTo>
                  <a:lnTo>
                    <a:pt x="923" y="141"/>
                  </a:lnTo>
                  <a:lnTo>
                    <a:pt x="926" y="142"/>
                  </a:lnTo>
                  <a:lnTo>
                    <a:pt x="927" y="141"/>
                  </a:lnTo>
                  <a:lnTo>
                    <a:pt x="926" y="138"/>
                  </a:lnTo>
                  <a:lnTo>
                    <a:pt x="927" y="138"/>
                  </a:lnTo>
                  <a:lnTo>
                    <a:pt x="929" y="140"/>
                  </a:lnTo>
                  <a:lnTo>
                    <a:pt x="929" y="142"/>
                  </a:lnTo>
                  <a:lnTo>
                    <a:pt x="931" y="143"/>
                  </a:lnTo>
                  <a:lnTo>
                    <a:pt x="932" y="143"/>
                  </a:lnTo>
                  <a:lnTo>
                    <a:pt x="933" y="141"/>
                  </a:lnTo>
                  <a:lnTo>
                    <a:pt x="931" y="129"/>
                  </a:lnTo>
                  <a:lnTo>
                    <a:pt x="928" y="124"/>
                  </a:lnTo>
                  <a:lnTo>
                    <a:pt x="926" y="116"/>
                  </a:lnTo>
                  <a:lnTo>
                    <a:pt x="924" y="109"/>
                  </a:lnTo>
                  <a:lnTo>
                    <a:pt x="923" y="107"/>
                  </a:lnTo>
                  <a:lnTo>
                    <a:pt x="922" y="104"/>
                  </a:lnTo>
                  <a:lnTo>
                    <a:pt x="924" y="105"/>
                  </a:lnTo>
                  <a:lnTo>
                    <a:pt x="926" y="108"/>
                  </a:lnTo>
                  <a:lnTo>
                    <a:pt x="928" y="111"/>
                  </a:lnTo>
                  <a:lnTo>
                    <a:pt x="931" y="112"/>
                  </a:lnTo>
                  <a:lnTo>
                    <a:pt x="933" y="115"/>
                  </a:lnTo>
                  <a:lnTo>
                    <a:pt x="939" y="115"/>
                  </a:lnTo>
                  <a:lnTo>
                    <a:pt x="948" y="113"/>
                  </a:lnTo>
                  <a:lnTo>
                    <a:pt x="949" y="115"/>
                  </a:lnTo>
                  <a:lnTo>
                    <a:pt x="952" y="113"/>
                  </a:lnTo>
                  <a:lnTo>
                    <a:pt x="953" y="116"/>
                  </a:lnTo>
                  <a:lnTo>
                    <a:pt x="954" y="115"/>
                  </a:lnTo>
                  <a:lnTo>
                    <a:pt x="952" y="112"/>
                  </a:lnTo>
                  <a:lnTo>
                    <a:pt x="953" y="111"/>
                  </a:lnTo>
                  <a:lnTo>
                    <a:pt x="951" y="109"/>
                  </a:lnTo>
                  <a:lnTo>
                    <a:pt x="952" y="108"/>
                  </a:lnTo>
                  <a:lnTo>
                    <a:pt x="952" y="105"/>
                  </a:lnTo>
                  <a:lnTo>
                    <a:pt x="960" y="103"/>
                  </a:lnTo>
                  <a:lnTo>
                    <a:pt x="961" y="103"/>
                  </a:lnTo>
                  <a:lnTo>
                    <a:pt x="964" y="103"/>
                  </a:lnTo>
                  <a:lnTo>
                    <a:pt x="966" y="104"/>
                  </a:lnTo>
                  <a:lnTo>
                    <a:pt x="970" y="104"/>
                  </a:lnTo>
                  <a:lnTo>
                    <a:pt x="973" y="107"/>
                  </a:lnTo>
                  <a:lnTo>
                    <a:pt x="976" y="108"/>
                  </a:lnTo>
                  <a:lnTo>
                    <a:pt x="977" y="111"/>
                  </a:lnTo>
                  <a:lnTo>
                    <a:pt x="981" y="111"/>
                  </a:lnTo>
                  <a:lnTo>
                    <a:pt x="982" y="113"/>
                  </a:lnTo>
                  <a:lnTo>
                    <a:pt x="987" y="113"/>
                  </a:lnTo>
                  <a:lnTo>
                    <a:pt x="983" y="111"/>
                  </a:lnTo>
                  <a:lnTo>
                    <a:pt x="983" y="109"/>
                  </a:lnTo>
                  <a:lnTo>
                    <a:pt x="987" y="111"/>
                  </a:lnTo>
                  <a:lnTo>
                    <a:pt x="989" y="109"/>
                  </a:lnTo>
                  <a:lnTo>
                    <a:pt x="986" y="108"/>
                  </a:lnTo>
                  <a:lnTo>
                    <a:pt x="989" y="105"/>
                  </a:lnTo>
                  <a:lnTo>
                    <a:pt x="986" y="104"/>
                  </a:lnTo>
                  <a:lnTo>
                    <a:pt x="983" y="105"/>
                  </a:lnTo>
                  <a:lnTo>
                    <a:pt x="981" y="104"/>
                  </a:lnTo>
                  <a:lnTo>
                    <a:pt x="981" y="101"/>
                  </a:lnTo>
                  <a:lnTo>
                    <a:pt x="980" y="99"/>
                  </a:lnTo>
                  <a:lnTo>
                    <a:pt x="981" y="97"/>
                  </a:lnTo>
                  <a:lnTo>
                    <a:pt x="982" y="99"/>
                  </a:lnTo>
                  <a:lnTo>
                    <a:pt x="985" y="97"/>
                  </a:lnTo>
                  <a:lnTo>
                    <a:pt x="983" y="95"/>
                  </a:lnTo>
                  <a:lnTo>
                    <a:pt x="985" y="95"/>
                  </a:lnTo>
                  <a:lnTo>
                    <a:pt x="989" y="97"/>
                  </a:lnTo>
                  <a:lnTo>
                    <a:pt x="989" y="100"/>
                  </a:lnTo>
                  <a:lnTo>
                    <a:pt x="991" y="99"/>
                  </a:lnTo>
                  <a:lnTo>
                    <a:pt x="993" y="100"/>
                  </a:lnTo>
                  <a:lnTo>
                    <a:pt x="994" y="100"/>
                  </a:lnTo>
                  <a:lnTo>
                    <a:pt x="993" y="97"/>
                  </a:lnTo>
                  <a:lnTo>
                    <a:pt x="995" y="96"/>
                  </a:lnTo>
                  <a:lnTo>
                    <a:pt x="997" y="97"/>
                  </a:lnTo>
                  <a:lnTo>
                    <a:pt x="998" y="95"/>
                  </a:lnTo>
                  <a:lnTo>
                    <a:pt x="994" y="91"/>
                  </a:lnTo>
                  <a:lnTo>
                    <a:pt x="991" y="91"/>
                  </a:lnTo>
                  <a:lnTo>
                    <a:pt x="989" y="87"/>
                  </a:lnTo>
                  <a:lnTo>
                    <a:pt x="989" y="84"/>
                  </a:lnTo>
                  <a:lnTo>
                    <a:pt x="987" y="83"/>
                  </a:lnTo>
                  <a:lnTo>
                    <a:pt x="985" y="84"/>
                  </a:lnTo>
                  <a:lnTo>
                    <a:pt x="982" y="83"/>
                  </a:lnTo>
                  <a:lnTo>
                    <a:pt x="986" y="82"/>
                  </a:lnTo>
                  <a:lnTo>
                    <a:pt x="985" y="79"/>
                  </a:lnTo>
                  <a:lnTo>
                    <a:pt x="985" y="79"/>
                  </a:lnTo>
                  <a:lnTo>
                    <a:pt x="983" y="76"/>
                  </a:lnTo>
                  <a:lnTo>
                    <a:pt x="987" y="76"/>
                  </a:lnTo>
                  <a:lnTo>
                    <a:pt x="989" y="71"/>
                  </a:lnTo>
                  <a:lnTo>
                    <a:pt x="983" y="72"/>
                  </a:lnTo>
                  <a:lnTo>
                    <a:pt x="981" y="75"/>
                  </a:lnTo>
                  <a:lnTo>
                    <a:pt x="981" y="78"/>
                  </a:lnTo>
                  <a:lnTo>
                    <a:pt x="977" y="76"/>
                  </a:lnTo>
                  <a:lnTo>
                    <a:pt x="974" y="72"/>
                  </a:lnTo>
                  <a:lnTo>
                    <a:pt x="976" y="70"/>
                  </a:lnTo>
                  <a:lnTo>
                    <a:pt x="976" y="67"/>
                  </a:lnTo>
                  <a:lnTo>
                    <a:pt x="980" y="66"/>
                  </a:lnTo>
                  <a:lnTo>
                    <a:pt x="982" y="66"/>
                  </a:lnTo>
                  <a:lnTo>
                    <a:pt x="986" y="62"/>
                  </a:lnTo>
                  <a:lnTo>
                    <a:pt x="986" y="61"/>
                  </a:lnTo>
                  <a:lnTo>
                    <a:pt x="985" y="58"/>
                  </a:lnTo>
                  <a:lnTo>
                    <a:pt x="982" y="58"/>
                  </a:lnTo>
                  <a:lnTo>
                    <a:pt x="980" y="57"/>
                  </a:lnTo>
                  <a:lnTo>
                    <a:pt x="976" y="57"/>
                  </a:lnTo>
                  <a:lnTo>
                    <a:pt x="973" y="54"/>
                  </a:lnTo>
                  <a:lnTo>
                    <a:pt x="977" y="53"/>
                  </a:lnTo>
                  <a:lnTo>
                    <a:pt x="981" y="51"/>
                  </a:lnTo>
                  <a:lnTo>
                    <a:pt x="986" y="54"/>
                  </a:lnTo>
                  <a:lnTo>
                    <a:pt x="991" y="53"/>
                  </a:lnTo>
                  <a:lnTo>
                    <a:pt x="999" y="53"/>
                  </a:lnTo>
                  <a:lnTo>
                    <a:pt x="1014" y="51"/>
                  </a:lnTo>
                  <a:lnTo>
                    <a:pt x="1015" y="50"/>
                  </a:lnTo>
                  <a:lnTo>
                    <a:pt x="1026" y="50"/>
                  </a:lnTo>
                  <a:lnTo>
                    <a:pt x="1030" y="51"/>
                  </a:lnTo>
                  <a:lnTo>
                    <a:pt x="1033" y="50"/>
                  </a:lnTo>
                  <a:lnTo>
                    <a:pt x="1039" y="50"/>
                  </a:lnTo>
                  <a:lnTo>
                    <a:pt x="1036" y="51"/>
                  </a:lnTo>
                  <a:lnTo>
                    <a:pt x="1028" y="55"/>
                  </a:lnTo>
                  <a:lnTo>
                    <a:pt x="1026" y="54"/>
                  </a:lnTo>
                  <a:lnTo>
                    <a:pt x="1024" y="54"/>
                  </a:lnTo>
                  <a:lnTo>
                    <a:pt x="1022" y="53"/>
                  </a:lnTo>
                  <a:lnTo>
                    <a:pt x="1020" y="58"/>
                  </a:lnTo>
                  <a:lnTo>
                    <a:pt x="1023" y="61"/>
                  </a:lnTo>
                  <a:lnTo>
                    <a:pt x="1020" y="62"/>
                  </a:lnTo>
                  <a:lnTo>
                    <a:pt x="1020" y="63"/>
                  </a:lnTo>
                  <a:lnTo>
                    <a:pt x="1023" y="65"/>
                  </a:lnTo>
                  <a:lnTo>
                    <a:pt x="1026" y="62"/>
                  </a:lnTo>
                  <a:lnTo>
                    <a:pt x="1027" y="59"/>
                  </a:lnTo>
                  <a:lnTo>
                    <a:pt x="1032" y="55"/>
                  </a:lnTo>
                  <a:lnTo>
                    <a:pt x="1040" y="53"/>
                  </a:lnTo>
                  <a:lnTo>
                    <a:pt x="1041" y="57"/>
                  </a:lnTo>
                  <a:lnTo>
                    <a:pt x="1041" y="63"/>
                  </a:lnTo>
                  <a:lnTo>
                    <a:pt x="1041" y="65"/>
                  </a:lnTo>
                  <a:lnTo>
                    <a:pt x="1040" y="61"/>
                  </a:lnTo>
                  <a:lnTo>
                    <a:pt x="1037" y="58"/>
                  </a:lnTo>
                  <a:lnTo>
                    <a:pt x="1037" y="55"/>
                  </a:lnTo>
                  <a:lnTo>
                    <a:pt x="1035" y="58"/>
                  </a:lnTo>
                  <a:lnTo>
                    <a:pt x="1033" y="57"/>
                  </a:lnTo>
                  <a:lnTo>
                    <a:pt x="1035" y="61"/>
                  </a:lnTo>
                  <a:lnTo>
                    <a:pt x="1037" y="62"/>
                  </a:lnTo>
                  <a:lnTo>
                    <a:pt x="1039" y="67"/>
                  </a:lnTo>
                  <a:lnTo>
                    <a:pt x="1036" y="71"/>
                  </a:lnTo>
                  <a:lnTo>
                    <a:pt x="1035" y="70"/>
                  </a:lnTo>
                  <a:lnTo>
                    <a:pt x="1033" y="71"/>
                  </a:lnTo>
                  <a:lnTo>
                    <a:pt x="1036" y="74"/>
                  </a:lnTo>
                  <a:lnTo>
                    <a:pt x="1036" y="75"/>
                  </a:lnTo>
                  <a:lnTo>
                    <a:pt x="1037" y="76"/>
                  </a:lnTo>
                  <a:lnTo>
                    <a:pt x="1039" y="76"/>
                  </a:lnTo>
                  <a:lnTo>
                    <a:pt x="1041" y="74"/>
                  </a:lnTo>
                  <a:lnTo>
                    <a:pt x="1041" y="71"/>
                  </a:lnTo>
                  <a:lnTo>
                    <a:pt x="1044" y="67"/>
                  </a:lnTo>
                  <a:lnTo>
                    <a:pt x="1043" y="65"/>
                  </a:lnTo>
                  <a:lnTo>
                    <a:pt x="1044" y="62"/>
                  </a:lnTo>
                  <a:lnTo>
                    <a:pt x="1043" y="50"/>
                  </a:lnTo>
                  <a:lnTo>
                    <a:pt x="1047" y="46"/>
                  </a:lnTo>
                  <a:lnTo>
                    <a:pt x="1053" y="45"/>
                  </a:lnTo>
                  <a:lnTo>
                    <a:pt x="1060" y="43"/>
                  </a:lnTo>
                  <a:lnTo>
                    <a:pt x="1066" y="43"/>
                  </a:lnTo>
                  <a:lnTo>
                    <a:pt x="1074" y="46"/>
                  </a:lnTo>
                  <a:lnTo>
                    <a:pt x="1078" y="51"/>
                  </a:lnTo>
                  <a:lnTo>
                    <a:pt x="1078" y="54"/>
                  </a:lnTo>
                  <a:lnTo>
                    <a:pt x="1076" y="55"/>
                  </a:lnTo>
                  <a:lnTo>
                    <a:pt x="1072" y="53"/>
                  </a:lnTo>
                  <a:lnTo>
                    <a:pt x="1072" y="54"/>
                  </a:lnTo>
                  <a:lnTo>
                    <a:pt x="1072" y="55"/>
                  </a:lnTo>
                  <a:lnTo>
                    <a:pt x="1072" y="58"/>
                  </a:lnTo>
                  <a:lnTo>
                    <a:pt x="1072" y="61"/>
                  </a:lnTo>
                  <a:lnTo>
                    <a:pt x="1070" y="62"/>
                  </a:lnTo>
                  <a:lnTo>
                    <a:pt x="1072" y="63"/>
                  </a:lnTo>
                  <a:lnTo>
                    <a:pt x="1074" y="61"/>
                  </a:lnTo>
                  <a:lnTo>
                    <a:pt x="1078" y="61"/>
                  </a:lnTo>
                  <a:lnTo>
                    <a:pt x="1081" y="58"/>
                  </a:lnTo>
                  <a:lnTo>
                    <a:pt x="1082" y="62"/>
                  </a:lnTo>
                  <a:lnTo>
                    <a:pt x="1084" y="65"/>
                  </a:lnTo>
                  <a:lnTo>
                    <a:pt x="1084" y="67"/>
                  </a:lnTo>
                  <a:lnTo>
                    <a:pt x="1085" y="68"/>
                  </a:lnTo>
                  <a:lnTo>
                    <a:pt x="1086" y="66"/>
                  </a:lnTo>
                  <a:lnTo>
                    <a:pt x="1086" y="65"/>
                  </a:lnTo>
                  <a:lnTo>
                    <a:pt x="1089" y="62"/>
                  </a:lnTo>
                  <a:lnTo>
                    <a:pt x="1091" y="63"/>
                  </a:lnTo>
                  <a:lnTo>
                    <a:pt x="1093" y="67"/>
                  </a:lnTo>
                  <a:lnTo>
                    <a:pt x="1091" y="68"/>
                  </a:lnTo>
                  <a:lnTo>
                    <a:pt x="1091" y="71"/>
                  </a:lnTo>
                  <a:lnTo>
                    <a:pt x="1091" y="72"/>
                  </a:lnTo>
                  <a:lnTo>
                    <a:pt x="1094" y="71"/>
                  </a:lnTo>
                  <a:lnTo>
                    <a:pt x="1095" y="68"/>
                  </a:lnTo>
                  <a:lnTo>
                    <a:pt x="1095" y="68"/>
                  </a:lnTo>
                  <a:lnTo>
                    <a:pt x="1097" y="70"/>
                  </a:lnTo>
                  <a:lnTo>
                    <a:pt x="1097" y="67"/>
                  </a:lnTo>
                  <a:lnTo>
                    <a:pt x="1099" y="63"/>
                  </a:lnTo>
                  <a:lnTo>
                    <a:pt x="1101" y="62"/>
                  </a:lnTo>
                  <a:lnTo>
                    <a:pt x="1102" y="62"/>
                  </a:lnTo>
                  <a:lnTo>
                    <a:pt x="1107" y="66"/>
                  </a:lnTo>
                  <a:lnTo>
                    <a:pt x="1114" y="67"/>
                  </a:lnTo>
                  <a:lnTo>
                    <a:pt x="1116" y="71"/>
                  </a:lnTo>
                  <a:lnTo>
                    <a:pt x="1116" y="74"/>
                  </a:lnTo>
                  <a:lnTo>
                    <a:pt x="1113" y="76"/>
                  </a:lnTo>
                  <a:lnTo>
                    <a:pt x="1110" y="79"/>
                  </a:lnTo>
                  <a:lnTo>
                    <a:pt x="1114" y="76"/>
                  </a:lnTo>
                  <a:lnTo>
                    <a:pt x="1118" y="76"/>
                  </a:lnTo>
                  <a:lnTo>
                    <a:pt x="1122" y="78"/>
                  </a:lnTo>
                  <a:lnTo>
                    <a:pt x="1126" y="76"/>
                  </a:lnTo>
                  <a:lnTo>
                    <a:pt x="1128" y="74"/>
                  </a:lnTo>
                  <a:lnTo>
                    <a:pt x="1131" y="72"/>
                  </a:lnTo>
                  <a:lnTo>
                    <a:pt x="1136" y="68"/>
                  </a:lnTo>
                  <a:lnTo>
                    <a:pt x="1139" y="67"/>
                  </a:lnTo>
                  <a:lnTo>
                    <a:pt x="1141" y="63"/>
                  </a:lnTo>
                  <a:lnTo>
                    <a:pt x="1145" y="63"/>
                  </a:lnTo>
                  <a:lnTo>
                    <a:pt x="1155" y="58"/>
                  </a:lnTo>
                  <a:lnTo>
                    <a:pt x="1159" y="57"/>
                  </a:lnTo>
                  <a:lnTo>
                    <a:pt x="1161" y="58"/>
                  </a:lnTo>
                  <a:lnTo>
                    <a:pt x="1161" y="57"/>
                  </a:lnTo>
                  <a:lnTo>
                    <a:pt x="1166" y="53"/>
                  </a:lnTo>
                  <a:lnTo>
                    <a:pt x="1169" y="53"/>
                  </a:lnTo>
                  <a:lnTo>
                    <a:pt x="1176" y="53"/>
                  </a:lnTo>
                  <a:lnTo>
                    <a:pt x="1188" y="57"/>
                  </a:lnTo>
                  <a:lnTo>
                    <a:pt x="1192" y="62"/>
                  </a:lnTo>
                  <a:lnTo>
                    <a:pt x="1197" y="65"/>
                  </a:lnTo>
                  <a:lnTo>
                    <a:pt x="1201" y="68"/>
                  </a:lnTo>
                  <a:lnTo>
                    <a:pt x="1203" y="74"/>
                  </a:lnTo>
                  <a:lnTo>
                    <a:pt x="1203" y="75"/>
                  </a:lnTo>
                  <a:lnTo>
                    <a:pt x="1205" y="76"/>
                  </a:lnTo>
                  <a:lnTo>
                    <a:pt x="1205" y="80"/>
                  </a:lnTo>
                  <a:lnTo>
                    <a:pt x="1207" y="84"/>
                  </a:lnTo>
                  <a:lnTo>
                    <a:pt x="1207" y="87"/>
                  </a:lnTo>
                  <a:lnTo>
                    <a:pt x="1206" y="90"/>
                  </a:lnTo>
                  <a:lnTo>
                    <a:pt x="1209" y="90"/>
                  </a:lnTo>
                  <a:lnTo>
                    <a:pt x="1211" y="86"/>
                  </a:lnTo>
                  <a:lnTo>
                    <a:pt x="1214" y="86"/>
                  </a:lnTo>
                  <a:lnTo>
                    <a:pt x="1215" y="87"/>
                  </a:lnTo>
                  <a:lnTo>
                    <a:pt x="1215" y="86"/>
                  </a:lnTo>
                  <a:lnTo>
                    <a:pt x="1219" y="86"/>
                  </a:lnTo>
                  <a:lnTo>
                    <a:pt x="1222" y="87"/>
                  </a:lnTo>
                  <a:lnTo>
                    <a:pt x="1223" y="90"/>
                  </a:lnTo>
                  <a:lnTo>
                    <a:pt x="1223" y="87"/>
                  </a:lnTo>
                  <a:lnTo>
                    <a:pt x="1222" y="83"/>
                  </a:lnTo>
                  <a:lnTo>
                    <a:pt x="1224" y="83"/>
                  </a:lnTo>
                  <a:lnTo>
                    <a:pt x="1226" y="87"/>
                  </a:lnTo>
                  <a:lnTo>
                    <a:pt x="1230" y="90"/>
                  </a:lnTo>
                  <a:lnTo>
                    <a:pt x="1231" y="95"/>
                  </a:lnTo>
                  <a:lnTo>
                    <a:pt x="1232" y="95"/>
                  </a:lnTo>
                  <a:lnTo>
                    <a:pt x="1236" y="99"/>
                  </a:lnTo>
                  <a:lnTo>
                    <a:pt x="1236" y="97"/>
                  </a:lnTo>
                  <a:lnTo>
                    <a:pt x="1235" y="93"/>
                  </a:lnTo>
                  <a:lnTo>
                    <a:pt x="1232" y="92"/>
                  </a:lnTo>
                  <a:lnTo>
                    <a:pt x="1232" y="91"/>
                  </a:lnTo>
                  <a:lnTo>
                    <a:pt x="1235" y="92"/>
                  </a:lnTo>
                  <a:lnTo>
                    <a:pt x="1236" y="92"/>
                  </a:lnTo>
                  <a:lnTo>
                    <a:pt x="1239" y="93"/>
                  </a:lnTo>
                  <a:lnTo>
                    <a:pt x="1243" y="99"/>
                  </a:lnTo>
                  <a:lnTo>
                    <a:pt x="1242" y="95"/>
                  </a:lnTo>
                  <a:lnTo>
                    <a:pt x="1238" y="88"/>
                  </a:lnTo>
                  <a:lnTo>
                    <a:pt x="1238" y="83"/>
                  </a:lnTo>
                  <a:lnTo>
                    <a:pt x="1238" y="79"/>
                  </a:lnTo>
                  <a:lnTo>
                    <a:pt x="1240" y="75"/>
                  </a:lnTo>
                  <a:lnTo>
                    <a:pt x="1245" y="75"/>
                  </a:lnTo>
                  <a:lnTo>
                    <a:pt x="1247" y="74"/>
                  </a:lnTo>
                  <a:lnTo>
                    <a:pt x="1252" y="71"/>
                  </a:lnTo>
                  <a:lnTo>
                    <a:pt x="1251" y="70"/>
                  </a:lnTo>
                  <a:lnTo>
                    <a:pt x="1252" y="68"/>
                  </a:lnTo>
                  <a:lnTo>
                    <a:pt x="1253" y="68"/>
                  </a:lnTo>
                  <a:lnTo>
                    <a:pt x="1256" y="71"/>
                  </a:lnTo>
                  <a:lnTo>
                    <a:pt x="1259" y="72"/>
                  </a:lnTo>
                  <a:lnTo>
                    <a:pt x="1261" y="71"/>
                  </a:lnTo>
                  <a:lnTo>
                    <a:pt x="1265" y="68"/>
                  </a:lnTo>
                  <a:lnTo>
                    <a:pt x="1267" y="70"/>
                  </a:lnTo>
                  <a:lnTo>
                    <a:pt x="1271" y="67"/>
                  </a:lnTo>
                  <a:lnTo>
                    <a:pt x="1276" y="68"/>
                  </a:lnTo>
                  <a:lnTo>
                    <a:pt x="1278" y="67"/>
                  </a:lnTo>
                  <a:lnTo>
                    <a:pt x="1278" y="66"/>
                  </a:lnTo>
                  <a:lnTo>
                    <a:pt x="1280" y="68"/>
                  </a:lnTo>
                  <a:lnTo>
                    <a:pt x="1281" y="70"/>
                  </a:lnTo>
                  <a:lnTo>
                    <a:pt x="1282" y="67"/>
                  </a:lnTo>
                  <a:lnTo>
                    <a:pt x="1285" y="63"/>
                  </a:lnTo>
                  <a:lnTo>
                    <a:pt x="1284" y="62"/>
                  </a:lnTo>
                  <a:lnTo>
                    <a:pt x="1284" y="58"/>
                  </a:lnTo>
                  <a:lnTo>
                    <a:pt x="1284" y="55"/>
                  </a:lnTo>
                  <a:lnTo>
                    <a:pt x="1285" y="54"/>
                  </a:lnTo>
                  <a:lnTo>
                    <a:pt x="1289" y="55"/>
                  </a:lnTo>
                  <a:lnTo>
                    <a:pt x="1290" y="58"/>
                  </a:lnTo>
                  <a:lnTo>
                    <a:pt x="1292" y="59"/>
                  </a:lnTo>
                  <a:lnTo>
                    <a:pt x="1294" y="59"/>
                  </a:lnTo>
                  <a:lnTo>
                    <a:pt x="1297" y="62"/>
                  </a:lnTo>
                  <a:lnTo>
                    <a:pt x="1297" y="65"/>
                  </a:lnTo>
                  <a:lnTo>
                    <a:pt x="1299" y="68"/>
                  </a:lnTo>
                  <a:lnTo>
                    <a:pt x="1301" y="70"/>
                  </a:lnTo>
                  <a:lnTo>
                    <a:pt x="1305" y="68"/>
                  </a:lnTo>
                  <a:lnTo>
                    <a:pt x="1310" y="70"/>
                  </a:lnTo>
                  <a:lnTo>
                    <a:pt x="1311" y="70"/>
                  </a:lnTo>
                  <a:lnTo>
                    <a:pt x="1313" y="70"/>
                  </a:lnTo>
                  <a:lnTo>
                    <a:pt x="1317" y="75"/>
                  </a:lnTo>
                  <a:lnTo>
                    <a:pt x="1317" y="78"/>
                  </a:lnTo>
                  <a:lnTo>
                    <a:pt x="1318" y="79"/>
                  </a:lnTo>
                  <a:lnTo>
                    <a:pt x="1322" y="79"/>
                  </a:lnTo>
                  <a:lnTo>
                    <a:pt x="1325" y="78"/>
                  </a:lnTo>
                  <a:lnTo>
                    <a:pt x="1327" y="78"/>
                  </a:lnTo>
                  <a:lnTo>
                    <a:pt x="1327" y="76"/>
                  </a:lnTo>
                  <a:lnTo>
                    <a:pt x="1330" y="74"/>
                  </a:lnTo>
                  <a:lnTo>
                    <a:pt x="1331" y="75"/>
                  </a:lnTo>
                  <a:lnTo>
                    <a:pt x="1332" y="74"/>
                  </a:lnTo>
                  <a:lnTo>
                    <a:pt x="1331" y="71"/>
                  </a:lnTo>
                  <a:lnTo>
                    <a:pt x="1332" y="71"/>
                  </a:lnTo>
                  <a:lnTo>
                    <a:pt x="1331" y="68"/>
                  </a:lnTo>
                  <a:lnTo>
                    <a:pt x="1331" y="67"/>
                  </a:lnTo>
                  <a:lnTo>
                    <a:pt x="1328" y="65"/>
                  </a:lnTo>
                  <a:lnTo>
                    <a:pt x="1326" y="63"/>
                  </a:lnTo>
                  <a:lnTo>
                    <a:pt x="1325" y="59"/>
                  </a:lnTo>
                  <a:lnTo>
                    <a:pt x="1321" y="55"/>
                  </a:lnTo>
                  <a:lnTo>
                    <a:pt x="1319" y="55"/>
                  </a:lnTo>
                  <a:lnTo>
                    <a:pt x="1318" y="53"/>
                  </a:lnTo>
                  <a:lnTo>
                    <a:pt x="1314" y="51"/>
                  </a:lnTo>
                  <a:lnTo>
                    <a:pt x="1311" y="53"/>
                  </a:lnTo>
                  <a:lnTo>
                    <a:pt x="1310" y="53"/>
                  </a:lnTo>
                  <a:lnTo>
                    <a:pt x="1310" y="50"/>
                  </a:lnTo>
                  <a:lnTo>
                    <a:pt x="1311" y="49"/>
                  </a:lnTo>
                  <a:lnTo>
                    <a:pt x="1309" y="45"/>
                  </a:lnTo>
                  <a:lnTo>
                    <a:pt x="1309" y="42"/>
                  </a:lnTo>
                  <a:lnTo>
                    <a:pt x="1307" y="41"/>
                  </a:lnTo>
                  <a:lnTo>
                    <a:pt x="1306" y="38"/>
                  </a:lnTo>
                  <a:lnTo>
                    <a:pt x="1302" y="36"/>
                  </a:lnTo>
                  <a:lnTo>
                    <a:pt x="1302" y="34"/>
                  </a:lnTo>
                  <a:lnTo>
                    <a:pt x="1307" y="34"/>
                  </a:lnTo>
                  <a:lnTo>
                    <a:pt x="1310" y="34"/>
                  </a:lnTo>
                  <a:lnTo>
                    <a:pt x="1317" y="34"/>
                  </a:lnTo>
                  <a:lnTo>
                    <a:pt x="1322" y="34"/>
                  </a:lnTo>
                  <a:lnTo>
                    <a:pt x="1322" y="33"/>
                  </a:lnTo>
                  <a:lnTo>
                    <a:pt x="1325" y="32"/>
                  </a:lnTo>
                  <a:lnTo>
                    <a:pt x="1327" y="33"/>
                  </a:lnTo>
                  <a:lnTo>
                    <a:pt x="1330" y="33"/>
                  </a:lnTo>
                  <a:lnTo>
                    <a:pt x="1331" y="33"/>
                  </a:lnTo>
                  <a:lnTo>
                    <a:pt x="1331" y="30"/>
                  </a:lnTo>
                  <a:lnTo>
                    <a:pt x="1334" y="30"/>
                  </a:lnTo>
                  <a:lnTo>
                    <a:pt x="1335" y="32"/>
                  </a:lnTo>
                  <a:lnTo>
                    <a:pt x="1336" y="32"/>
                  </a:lnTo>
                  <a:lnTo>
                    <a:pt x="1338" y="29"/>
                  </a:lnTo>
                  <a:lnTo>
                    <a:pt x="1339" y="30"/>
                  </a:lnTo>
                  <a:lnTo>
                    <a:pt x="1340" y="28"/>
                  </a:lnTo>
                  <a:lnTo>
                    <a:pt x="1350" y="25"/>
                  </a:lnTo>
                  <a:lnTo>
                    <a:pt x="1351" y="28"/>
                  </a:lnTo>
                  <a:lnTo>
                    <a:pt x="1351" y="25"/>
                  </a:lnTo>
                  <a:lnTo>
                    <a:pt x="1352" y="24"/>
                  </a:lnTo>
                  <a:lnTo>
                    <a:pt x="1353" y="24"/>
                  </a:lnTo>
                  <a:lnTo>
                    <a:pt x="1356" y="24"/>
                  </a:lnTo>
                  <a:lnTo>
                    <a:pt x="1359" y="24"/>
                  </a:lnTo>
                  <a:lnTo>
                    <a:pt x="1360" y="25"/>
                  </a:lnTo>
                  <a:lnTo>
                    <a:pt x="1365" y="25"/>
                  </a:lnTo>
                  <a:lnTo>
                    <a:pt x="1367" y="24"/>
                  </a:lnTo>
                  <a:lnTo>
                    <a:pt x="1368" y="25"/>
                  </a:lnTo>
                  <a:lnTo>
                    <a:pt x="1369" y="26"/>
                  </a:lnTo>
                  <a:lnTo>
                    <a:pt x="1372" y="25"/>
                  </a:lnTo>
                  <a:lnTo>
                    <a:pt x="1375" y="24"/>
                  </a:lnTo>
                  <a:lnTo>
                    <a:pt x="1382" y="26"/>
                  </a:lnTo>
                  <a:lnTo>
                    <a:pt x="1385" y="28"/>
                  </a:lnTo>
                  <a:lnTo>
                    <a:pt x="1386" y="28"/>
                  </a:lnTo>
                  <a:lnTo>
                    <a:pt x="1386" y="26"/>
                  </a:lnTo>
                  <a:lnTo>
                    <a:pt x="1389" y="26"/>
                  </a:lnTo>
                  <a:lnTo>
                    <a:pt x="1390" y="28"/>
                  </a:lnTo>
                  <a:lnTo>
                    <a:pt x="1389" y="29"/>
                  </a:lnTo>
                  <a:lnTo>
                    <a:pt x="1390" y="29"/>
                  </a:lnTo>
                  <a:lnTo>
                    <a:pt x="1394" y="29"/>
                  </a:lnTo>
                  <a:lnTo>
                    <a:pt x="1402" y="29"/>
                  </a:lnTo>
                  <a:lnTo>
                    <a:pt x="1409" y="34"/>
                  </a:lnTo>
                  <a:lnTo>
                    <a:pt x="1409" y="36"/>
                  </a:lnTo>
                  <a:lnTo>
                    <a:pt x="1406" y="34"/>
                  </a:lnTo>
                  <a:lnTo>
                    <a:pt x="1402" y="33"/>
                  </a:lnTo>
                  <a:lnTo>
                    <a:pt x="1402" y="33"/>
                  </a:lnTo>
                  <a:lnTo>
                    <a:pt x="1409" y="36"/>
                  </a:lnTo>
                  <a:lnTo>
                    <a:pt x="1413" y="36"/>
                  </a:lnTo>
                  <a:lnTo>
                    <a:pt x="1413" y="34"/>
                  </a:lnTo>
                  <a:lnTo>
                    <a:pt x="1417" y="34"/>
                  </a:lnTo>
                  <a:lnTo>
                    <a:pt x="1419" y="34"/>
                  </a:lnTo>
                  <a:lnTo>
                    <a:pt x="1419" y="32"/>
                  </a:lnTo>
                  <a:lnTo>
                    <a:pt x="1421" y="32"/>
                  </a:lnTo>
                  <a:lnTo>
                    <a:pt x="1423" y="33"/>
                  </a:lnTo>
                  <a:lnTo>
                    <a:pt x="1425" y="34"/>
                  </a:lnTo>
                  <a:lnTo>
                    <a:pt x="1426" y="34"/>
                  </a:lnTo>
                  <a:lnTo>
                    <a:pt x="1426" y="33"/>
                  </a:lnTo>
                  <a:lnTo>
                    <a:pt x="1427" y="33"/>
                  </a:lnTo>
                  <a:lnTo>
                    <a:pt x="1430" y="34"/>
                  </a:lnTo>
                  <a:lnTo>
                    <a:pt x="1430" y="36"/>
                  </a:lnTo>
                  <a:lnTo>
                    <a:pt x="1434" y="37"/>
                  </a:lnTo>
                  <a:lnTo>
                    <a:pt x="1436" y="36"/>
                  </a:lnTo>
                  <a:lnTo>
                    <a:pt x="1447" y="37"/>
                  </a:lnTo>
                  <a:lnTo>
                    <a:pt x="1446" y="36"/>
                  </a:lnTo>
                  <a:lnTo>
                    <a:pt x="1450" y="36"/>
                  </a:lnTo>
                  <a:lnTo>
                    <a:pt x="1451" y="37"/>
                  </a:lnTo>
                  <a:lnTo>
                    <a:pt x="1452" y="38"/>
                  </a:lnTo>
                  <a:lnTo>
                    <a:pt x="1452" y="36"/>
                  </a:lnTo>
                  <a:lnTo>
                    <a:pt x="1452" y="36"/>
                  </a:lnTo>
                  <a:lnTo>
                    <a:pt x="1456" y="37"/>
                  </a:lnTo>
                  <a:lnTo>
                    <a:pt x="1456" y="37"/>
                  </a:lnTo>
                  <a:lnTo>
                    <a:pt x="1457" y="39"/>
                  </a:lnTo>
                  <a:lnTo>
                    <a:pt x="1461" y="38"/>
                  </a:lnTo>
                  <a:lnTo>
                    <a:pt x="1461" y="38"/>
                  </a:lnTo>
                  <a:lnTo>
                    <a:pt x="1460" y="37"/>
                  </a:lnTo>
                  <a:lnTo>
                    <a:pt x="1464" y="37"/>
                  </a:lnTo>
                  <a:lnTo>
                    <a:pt x="1465" y="38"/>
                  </a:lnTo>
                  <a:lnTo>
                    <a:pt x="1464" y="39"/>
                  </a:lnTo>
                  <a:lnTo>
                    <a:pt x="1467" y="42"/>
                  </a:lnTo>
                  <a:lnTo>
                    <a:pt x="1471" y="43"/>
                  </a:lnTo>
                  <a:lnTo>
                    <a:pt x="1473" y="42"/>
                  </a:lnTo>
                  <a:lnTo>
                    <a:pt x="1469" y="41"/>
                  </a:lnTo>
                  <a:lnTo>
                    <a:pt x="1467" y="39"/>
                  </a:lnTo>
                  <a:lnTo>
                    <a:pt x="1467" y="38"/>
                  </a:lnTo>
                  <a:lnTo>
                    <a:pt x="1469" y="37"/>
                  </a:lnTo>
                  <a:lnTo>
                    <a:pt x="1472" y="37"/>
                  </a:lnTo>
                  <a:lnTo>
                    <a:pt x="1477" y="39"/>
                  </a:lnTo>
                  <a:lnTo>
                    <a:pt x="1477" y="42"/>
                  </a:lnTo>
                  <a:lnTo>
                    <a:pt x="1479" y="43"/>
                  </a:lnTo>
                  <a:lnTo>
                    <a:pt x="1480" y="41"/>
                  </a:lnTo>
                  <a:lnTo>
                    <a:pt x="1479" y="41"/>
                  </a:lnTo>
                  <a:lnTo>
                    <a:pt x="1481" y="41"/>
                  </a:lnTo>
                  <a:lnTo>
                    <a:pt x="1483" y="42"/>
                  </a:lnTo>
                  <a:lnTo>
                    <a:pt x="1481" y="43"/>
                  </a:lnTo>
                  <a:lnTo>
                    <a:pt x="1484" y="46"/>
                  </a:lnTo>
                  <a:lnTo>
                    <a:pt x="1488" y="53"/>
                  </a:lnTo>
                  <a:lnTo>
                    <a:pt x="1492" y="54"/>
                  </a:lnTo>
                  <a:lnTo>
                    <a:pt x="1493" y="57"/>
                  </a:lnTo>
                  <a:lnTo>
                    <a:pt x="1494" y="59"/>
                  </a:lnTo>
                  <a:lnTo>
                    <a:pt x="1496" y="61"/>
                  </a:lnTo>
                  <a:lnTo>
                    <a:pt x="1496" y="62"/>
                  </a:lnTo>
                  <a:lnTo>
                    <a:pt x="1496" y="65"/>
                  </a:lnTo>
                  <a:lnTo>
                    <a:pt x="1498" y="66"/>
                  </a:lnTo>
                  <a:lnTo>
                    <a:pt x="1500" y="63"/>
                  </a:lnTo>
                  <a:lnTo>
                    <a:pt x="1504" y="65"/>
                  </a:lnTo>
                  <a:lnTo>
                    <a:pt x="1505" y="67"/>
                  </a:lnTo>
                  <a:lnTo>
                    <a:pt x="1508" y="68"/>
                  </a:lnTo>
                  <a:lnTo>
                    <a:pt x="1508" y="67"/>
                  </a:lnTo>
                  <a:lnTo>
                    <a:pt x="1506" y="66"/>
                  </a:lnTo>
                  <a:lnTo>
                    <a:pt x="1506" y="65"/>
                  </a:lnTo>
                  <a:lnTo>
                    <a:pt x="1508" y="62"/>
                  </a:lnTo>
                  <a:lnTo>
                    <a:pt x="1509" y="63"/>
                  </a:lnTo>
                  <a:lnTo>
                    <a:pt x="1510" y="66"/>
                  </a:lnTo>
                  <a:lnTo>
                    <a:pt x="1513" y="68"/>
                  </a:lnTo>
                  <a:lnTo>
                    <a:pt x="1511" y="67"/>
                  </a:lnTo>
                  <a:lnTo>
                    <a:pt x="1510" y="63"/>
                  </a:lnTo>
                  <a:lnTo>
                    <a:pt x="1510" y="61"/>
                  </a:lnTo>
                  <a:lnTo>
                    <a:pt x="1509" y="59"/>
                  </a:lnTo>
                  <a:lnTo>
                    <a:pt x="1506" y="61"/>
                  </a:lnTo>
                  <a:lnTo>
                    <a:pt x="1502" y="61"/>
                  </a:lnTo>
                  <a:lnTo>
                    <a:pt x="1502" y="59"/>
                  </a:lnTo>
                  <a:lnTo>
                    <a:pt x="1504" y="58"/>
                  </a:lnTo>
                  <a:lnTo>
                    <a:pt x="1504" y="55"/>
                  </a:lnTo>
                  <a:lnTo>
                    <a:pt x="1498" y="51"/>
                  </a:lnTo>
                  <a:lnTo>
                    <a:pt x="1497" y="50"/>
                  </a:lnTo>
                  <a:lnTo>
                    <a:pt x="1496" y="47"/>
                  </a:lnTo>
                  <a:lnTo>
                    <a:pt x="1494" y="47"/>
                  </a:lnTo>
                  <a:lnTo>
                    <a:pt x="1490" y="50"/>
                  </a:lnTo>
                  <a:lnTo>
                    <a:pt x="1490" y="49"/>
                  </a:lnTo>
                  <a:lnTo>
                    <a:pt x="1493" y="46"/>
                  </a:lnTo>
                  <a:lnTo>
                    <a:pt x="1494" y="43"/>
                  </a:lnTo>
                  <a:lnTo>
                    <a:pt x="1497" y="38"/>
                  </a:lnTo>
                  <a:lnTo>
                    <a:pt x="1500" y="38"/>
                  </a:lnTo>
                  <a:lnTo>
                    <a:pt x="1498" y="39"/>
                  </a:lnTo>
                  <a:lnTo>
                    <a:pt x="1501" y="43"/>
                  </a:lnTo>
                  <a:lnTo>
                    <a:pt x="1504" y="45"/>
                  </a:lnTo>
                  <a:lnTo>
                    <a:pt x="1504" y="43"/>
                  </a:lnTo>
                  <a:lnTo>
                    <a:pt x="1501" y="42"/>
                  </a:lnTo>
                  <a:lnTo>
                    <a:pt x="1501" y="39"/>
                  </a:lnTo>
                  <a:lnTo>
                    <a:pt x="1502" y="39"/>
                  </a:lnTo>
                  <a:lnTo>
                    <a:pt x="1505" y="38"/>
                  </a:lnTo>
                  <a:lnTo>
                    <a:pt x="1505" y="36"/>
                  </a:lnTo>
                  <a:lnTo>
                    <a:pt x="1502" y="36"/>
                  </a:lnTo>
                  <a:lnTo>
                    <a:pt x="1504" y="36"/>
                  </a:lnTo>
                  <a:lnTo>
                    <a:pt x="1505" y="34"/>
                  </a:lnTo>
                  <a:lnTo>
                    <a:pt x="1508" y="34"/>
                  </a:lnTo>
                  <a:lnTo>
                    <a:pt x="1509" y="30"/>
                  </a:lnTo>
                  <a:lnTo>
                    <a:pt x="1511" y="30"/>
                  </a:lnTo>
                  <a:lnTo>
                    <a:pt x="1513" y="33"/>
                  </a:lnTo>
                  <a:lnTo>
                    <a:pt x="1514" y="32"/>
                  </a:lnTo>
                  <a:lnTo>
                    <a:pt x="1515" y="33"/>
                  </a:lnTo>
                  <a:lnTo>
                    <a:pt x="1515" y="33"/>
                  </a:lnTo>
                  <a:lnTo>
                    <a:pt x="1518" y="36"/>
                  </a:lnTo>
                  <a:lnTo>
                    <a:pt x="1522" y="36"/>
                  </a:lnTo>
                  <a:lnTo>
                    <a:pt x="1523" y="36"/>
                  </a:lnTo>
                  <a:lnTo>
                    <a:pt x="1530" y="37"/>
                  </a:lnTo>
                  <a:lnTo>
                    <a:pt x="1530" y="39"/>
                  </a:lnTo>
                  <a:lnTo>
                    <a:pt x="1530" y="41"/>
                  </a:lnTo>
                  <a:lnTo>
                    <a:pt x="1531" y="39"/>
                  </a:lnTo>
                  <a:lnTo>
                    <a:pt x="1533" y="38"/>
                  </a:lnTo>
                  <a:lnTo>
                    <a:pt x="1534" y="38"/>
                  </a:lnTo>
                  <a:lnTo>
                    <a:pt x="1534" y="41"/>
                  </a:lnTo>
                  <a:lnTo>
                    <a:pt x="1536" y="39"/>
                  </a:lnTo>
                  <a:lnTo>
                    <a:pt x="1538" y="37"/>
                  </a:lnTo>
                  <a:lnTo>
                    <a:pt x="1540" y="38"/>
                  </a:lnTo>
                  <a:lnTo>
                    <a:pt x="1540" y="39"/>
                  </a:lnTo>
                  <a:lnTo>
                    <a:pt x="1539" y="41"/>
                  </a:lnTo>
                  <a:lnTo>
                    <a:pt x="1539" y="42"/>
                  </a:lnTo>
                  <a:lnTo>
                    <a:pt x="1540" y="49"/>
                  </a:lnTo>
                  <a:lnTo>
                    <a:pt x="1540" y="53"/>
                  </a:lnTo>
                  <a:lnTo>
                    <a:pt x="1540" y="54"/>
                  </a:lnTo>
                  <a:lnTo>
                    <a:pt x="1543" y="53"/>
                  </a:lnTo>
                  <a:lnTo>
                    <a:pt x="1544" y="55"/>
                  </a:lnTo>
                  <a:lnTo>
                    <a:pt x="1547" y="57"/>
                  </a:lnTo>
                  <a:lnTo>
                    <a:pt x="1547" y="59"/>
                  </a:lnTo>
                  <a:lnTo>
                    <a:pt x="1546" y="61"/>
                  </a:lnTo>
                  <a:lnTo>
                    <a:pt x="1543" y="61"/>
                  </a:lnTo>
                  <a:lnTo>
                    <a:pt x="1538" y="61"/>
                  </a:lnTo>
                  <a:lnTo>
                    <a:pt x="1544" y="62"/>
                  </a:lnTo>
                  <a:lnTo>
                    <a:pt x="1546" y="65"/>
                  </a:lnTo>
                  <a:lnTo>
                    <a:pt x="1544" y="67"/>
                  </a:lnTo>
                  <a:lnTo>
                    <a:pt x="1542" y="67"/>
                  </a:lnTo>
                  <a:lnTo>
                    <a:pt x="1539" y="71"/>
                  </a:lnTo>
                  <a:lnTo>
                    <a:pt x="1539" y="70"/>
                  </a:lnTo>
                  <a:lnTo>
                    <a:pt x="1536" y="72"/>
                  </a:lnTo>
                  <a:lnTo>
                    <a:pt x="1533" y="72"/>
                  </a:lnTo>
                  <a:lnTo>
                    <a:pt x="1530" y="74"/>
                  </a:lnTo>
                  <a:lnTo>
                    <a:pt x="1534" y="74"/>
                  </a:lnTo>
                  <a:lnTo>
                    <a:pt x="1535" y="75"/>
                  </a:lnTo>
                  <a:lnTo>
                    <a:pt x="1536" y="76"/>
                  </a:lnTo>
                  <a:lnTo>
                    <a:pt x="1539" y="75"/>
                  </a:lnTo>
                  <a:lnTo>
                    <a:pt x="1539" y="75"/>
                  </a:lnTo>
                  <a:lnTo>
                    <a:pt x="1540" y="76"/>
                  </a:lnTo>
                  <a:lnTo>
                    <a:pt x="1542" y="80"/>
                  </a:lnTo>
                  <a:lnTo>
                    <a:pt x="1540" y="82"/>
                  </a:lnTo>
                  <a:lnTo>
                    <a:pt x="1539" y="84"/>
                  </a:lnTo>
                  <a:lnTo>
                    <a:pt x="1543" y="82"/>
                  </a:lnTo>
                  <a:lnTo>
                    <a:pt x="1546" y="82"/>
                  </a:lnTo>
                  <a:lnTo>
                    <a:pt x="1548" y="84"/>
                  </a:lnTo>
                  <a:lnTo>
                    <a:pt x="1548" y="86"/>
                  </a:lnTo>
                  <a:lnTo>
                    <a:pt x="1550" y="90"/>
                  </a:lnTo>
                  <a:lnTo>
                    <a:pt x="1547" y="91"/>
                  </a:lnTo>
                  <a:lnTo>
                    <a:pt x="1548" y="92"/>
                  </a:lnTo>
                  <a:lnTo>
                    <a:pt x="1550" y="95"/>
                  </a:lnTo>
                  <a:lnTo>
                    <a:pt x="1547" y="96"/>
                  </a:lnTo>
                  <a:lnTo>
                    <a:pt x="1547" y="97"/>
                  </a:lnTo>
                  <a:lnTo>
                    <a:pt x="1547" y="100"/>
                  </a:lnTo>
                  <a:lnTo>
                    <a:pt x="1547" y="97"/>
                  </a:lnTo>
                  <a:lnTo>
                    <a:pt x="1550" y="97"/>
                  </a:lnTo>
                  <a:lnTo>
                    <a:pt x="1551" y="99"/>
                  </a:lnTo>
                  <a:lnTo>
                    <a:pt x="1551" y="101"/>
                  </a:lnTo>
                  <a:lnTo>
                    <a:pt x="1554" y="101"/>
                  </a:lnTo>
                  <a:lnTo>
                    <a:pt x="1554" y="103"/>
                  </a:lnTo>
                  <a:lnTo>
                    <a:pt x="1555" y="101"/>
                  </a:lnTo>
                  <a:lnTo>
                    <a:pt x="1556" y="100"/>
                  </a:lnTo>
                  <a:lnTo>
                    <a:pt x="1558" y="100"/>
                  </a:lnTo>
                  <a:lnTo>
                    <a:pt x="1560" y="101"/>
                  </a:lnTo>
                  <a:lnTo>
                    <a:pt x="1560" y="104"/>
                  </a:lnTo>
                  <a:lnTo>
                    <a:pt x="1558" y="104"/>
                  </a:lnTo>
                  <a:lnTo>
                    <a:pt x="1556" y="103"/>
                  </a:lnTo>
                  <a:lnTo>
                    <a:pt x="1555" y="105"/>
                  </a:lnTo>
                  <a:lnTo>
                    <a:pt x="1558" y="107"/>
                  </a:lnTo>
                  <a:lnTo>
                    <a:pt x="1559" y="107"/>
                  </a:lnTo>
                  <a:lnTo>
                    <a:pt x="1560" y="109"/>
                  </a:lnTo>
                  <a:lnTo>
                    <a:pt x="1560" y="112"/>
                  </a:lnTo>
                  <a:lnTo>
                    <a:pt x="1558" y="113"/>
                  </a:lnTo>
                  <a:lnTo>
                    <a:pt x="1555" y="109"/>
                  </a:lnTo>
                  <a:lnTo>
                    <a:pt x="1554" y="108"/>
                  </a:lnTo>
                  <a:lnTo>
                    <a:pt x="1555" y="113"/>
                  </a:lnTo>
                  <a:lnTo>
                    <a:pt x="1554" y="115"/>
                  </a:lnTo>
                  <a:lnTo>
                    <a:pt x="1552" y="115"/>
                  </a:lnTo>
                  <a:lnTo>
                    <a:pt x="1552" y="113"/>
                  </a:lnTo>
                  <a:lnTo>
                    <a:pt x="1550" y="113"/>
                  </a:lnTo>
                  <a:lnTo>
                    <a:pt x="1548" y="113"/>
                  </a:lnTo>
                  <a:lnTo>
                    <a:pt x="1543" y="112"/>
                  </a:lnTo>
                  <a:lnTo>
                    <a:pt x="1540" y="113"/>
                  </a:lnTo>
                  <a:lnTo>
                    <a:pt x="1538" y="113"/>
                  </a:lnTo>
                  <a:lnTo>
                    <a:pt x="1539" y="112"/>
                  </a:lnTo>
                  <a:lnTo>
                    <a:pt x="1538" y="111"/>
                  </a:lnTo>
                  <a:lnTo>
                    <a:pt x="1536" y="109"/>
                  </a:lnTo>
                  <a:lnTo>
                    <a:pt x="1536" y="113"/>
                  </a:lnTo>
                  <a:lnTo>
                    <a:pt x="1535" y="113"/>
                  </a:lnTo>
                  <a:lnTo>
                    <a:pt x="1535" y="113"/>
                  </a:lnTo>
                  <a:lnTo>
                    <a:pt x="1536" y="116"/>
                  </a:lnTo>
                  <a:lnTo>
                    <a:pt x="1534" y="117"/>
                  </a:lnTo>
                  <a:lnTo>
                    <a:pt x="1534" y="117"/>
                  </a:lnTo>
                  <a:lnTo>
                    <a:pt x="1534" y="117"/>
                  </a:lnTo>
                  <a:lnTo>
                    <a:pt x="1533" y="116"/>
                  </a:lnTo>
                  <a:lnTo>
                    <a:pt x="1527" y="117"/>
                  </a:lnTo>
                  <a:lnTo>
                    <a:pt x="1526" y="116"/>
                  </a:lnTo>
                  <a:lnTo>
                    <a:pt x="1526" y="115"/>
                  </a:lnTo>
                  <a:lnTo>
                    <a:pt x="1526" y="112"/>
                  </a:lnTo>
                  <a:lnTo>
                    <a:pt x="1525" y="112"/>
                  </a:lnTo>
                  <a:lnTo>
                    <a:pt x="1519" y="108"/>
                  </a:lnTo>
                  <a:lnTo>
                    <a:pt x="1518" y="107"/>
                  </a:lnTo>
                  <a:lnTo>
                    <a:pt x="1519" y="105"/>
                  </a:lnTo>
                  <a:lnTo>
                    <a:pt x="1515" y="104"/>
                  </a:lnTo>
                  <a:lnTo>
                    <a:pt x="1514" y="107"/>
                  </a:lnTo>
                  <a:lnTo>
                    <a:pt x="1510" y="108"/>
                  </a:lnTo>
                  <a:lnTo>
                    <a:pt x="1509" y="109"/>
                  </a:lnTo>
                  <a:lnTo>
                    <a:pt x="1508" y="111"/>
                  </a:lnTo>
                  <a:lnTo>
                    <a:pt x="1506" y="107"/>
                  </a:lnTo>
                  <a:lnTo>
                    <a:pt x="1505" y="105"/>
                  </a:lnTo>
                  <a:lnTo>
                    <a:pt x="1506" y="107"/>
                  </a:lnTo>
                  <a:lnTo>
                    <a:pt x="1506" y="112"/>
                  </a:lnTo>
                  <a:lnTo>
                    <a:pt x="1506" y="115"/>
                  </a:lnTo>
                  <a:lnTo>
                    <a:pt x="1506" y="117"/>
                  </a:lnTo>
                  <a:lnTo>
                    <a:pt x="1501" y="124"/>
                  </a:lnTo>
                  <a:lnTo>
                    <a:pt x="1500" y="124"/>
                  </a:lnTo>
                  <a:lnTo>
                    <a:pt x="1500" y="118"/>
                  </a:lnTo>
                  <a:lnTo>
                    <a:pt x="1497" y="118"/>
                  </a:lnTo>
                  <a:lnTo>
                    <a:pt x="1494" y="120"/>
                  </a:lnTo>
                  <a:lnTo>
                    <a:pt x="1489" y="115"/>
                  </a:lnTo>
                  <a:lnTo>
                    <a:pt x="1489" y="113"/>
                  </a:lnTo>
                  <a:lnTo>
                    <a:pt x="1488" y="108"/>
                  </a:lnTo>
                  <a:lnTo>
                    <a:pt x="1486" y="107"/>
                  </a:lnTo>
                  <a:lnTo>
                    <a:pt x="1485" y="105"/>
                  </a:lnTo>
                  <a:lnTo>
                    <a:pt x="1484" y="104"/>
                  </a:lnTo>
                  <a:lnTo>
                    <a:pt x="1483" y="104"/>
                  </a:lnTo>
                  <a:lnTo>
                    <a:pt x="1484" y="107"/>
                  </a:lnTo>
                  <a:lnTo>
                    <a:pt x="1484" y="108"/>
                  </a:lnTo>
                  <a:lnTo>
                    <a:pt x="1485" y="111"/>
                  </a:lnTo>
                  <a:lnTo>
                    <a:pt x="1484" y="112"/>
                  </a:lnTo>
                  <a:lnTo>
                    <a:pt x="1480" y="109"/>
                  </a:lnTo>
                  <a:lnTo>
                    <a:pt x="1477" y="107"/>
                  </a:lnTo>
                  <a:lnTo>
                    <a:pt x="1477" y="107"/>
                  </a:lnTo>
                  <a:lnTo>
                    <a:pt x="1479" y="109"/>
                  </a:lnTo>
                  <a:lnTo>
                    <a:pt x="1477" y="111"/>
                  </a:lnTo>
                  <a:lnTo>
                    <a:pt x="1479" y="112"/>
                  </a:lnTo>
                  <a:lnTo>
                    <a:pt x="1481" y="112"/>
                  </a:lnTo>
                  <a:lnTo>
                    <a:pt x="1483" y="113"/>
                  </a:lnTo>
                  <a:lnTo>
                    <a:pt x="1481" y="116"/>
                  </a:lnTo>
                  <a:lnTo>
                    <a:pt x="1479" y="117"/>
                  </a:lnTo>
                  <a:lnTo>
                    <a:pt x="1477" y="118"/>
                  </a:lnTo>
                  <a:lnTo>
                    <a:pt x="1480" y="118"/>
                  </a:lnTo>
                  <a:lnTo>
                    <a:pt x="1486" y="126"/>
                  </a:lnTo>
                  <a:lnTo>
                    <a:pt x="1490" y="128"/>
                  </a:lnTo>
                  <a:lnTo>
                    <a:pt x="1493" y="126"/>
                  </a:lnTo>
                  <a:lnTo>
                    <a:pt x="1496" y="128"/>
                  </a:lnTo>
                  <a:lnTo>
                    <a:pt x="1497" y="132"/>
                  </a:lnTo>
                  <a:lnTo>
                    <a:pt x="1497" y="132"/>
                  </a:lnTo>
                  <a:lnTo>
                    <a:pt x="1494" y="129"/>
                  </a:lnTo>
                  <a:lnTo>
                    <a:pt x="1493" y="129"/>
                  </a:lnTo>
                  <a:lnTo>
                    <a:pt x="1494" y="133"/>
                  </a:lnTo>
                  <a:lnTo>
                    <a:pt x="1498" y="134"/>
                  </a:lnTo>
                  <a:lnTo>
                    <a:pt x="1500" y="138"/>
                  </a:lnTo>
                  <a:lnTo>
                    <a:pt x="1501" y="141"/>
                  </a:lnTo>
                  <a:lnTo>
                    <a:pt x="1501" y="146"/>
                  </a:lnTo>
                  <a:lnTo>
                    <a:pt x="1500" y="153"/>
                  </a:lnTo>
                  <a:lnTo>
                    <a:pt x="1501" y="158"/>
                  </a:lnTo>
                  <a:lnTo>
                    <a:pt x="1501" y="161"/>
                  </a:lnTo>
                  <a:lnTo>
                    <a:pt x="1501" y="163"/>
                  </a:lnTo>
                  <a:lnTo>
                    <a:pt x="1498" y="167"/>
                  </a:lnTo>
                  <a:lnTo>
                    <a:pt x="1498" y="170"/>
                  </a:lnTo>
                  <a:lnTo>
                    <a:pt x="1497" y="171"/>
                  </a:lnTo>
                  <a:lnTo>
                    <a:pt x="1497" y="170"/>
                  </a:lnTo>
                  <a:lnTo>
                    <a:pt x="1497" y="168"/>
                  </a:lnTo>
                  <a:lnTo>
                    <a:pt x="1490" y="172"/>
                  </a:lnTo>
                  <a:lnTo>
                    <a:pt x="1489" y="171"/>
                  </a:lnTo>
                  <a:lnTo>
                    <a:pt x="1486" y="172"/>
                  </a:lnTo>
                  <a:lnTo>
                    <a:pt x="1485" y="172"/>
                  </a:lnTo>
                  <a:lnTo>
                    <a:pt x="1484" y="170"/>
                  </a:lnTo>
                  <a:lnTo>
                    <a:pt x="1481" y="170"/>
                  </a:lnTo>
                  <a:lnTo>
                    <a:pt x="1479" y="166"/>
                  </a:lnTo>
                  <a:lnTo>
                    <a:pt x="1476" y="165"/>
                  </a:lnTo>
                  <a:lnTo>
                    <a:pt x="1472" y="163"/>
                  </a:lnTo>
                  <a:lnTo>
                    <a:pt x="1471" y="162"/>
                  </a:lnTo>
                  <a:lnTo>
                    <a:pt x="1468" y="163"/>
                  </a:lnTo>
                  <a:lnTo>
                    <a:pt x="1467" y="166"/>
                  </a:lnTo>
                  <a:lnTo>
                    <a:pt x="1464" y="166"/>
                  </a:lnTo>
                  <a:lnTo>
                    <a:pt x="1467" y="167"/>
                  </a:lnTo>
                  <a:lnTo>
                    <a:pt x="1469" y="167"/>
                  </a:lnTo>
                  <a:lnTo>
                    <a:pt x="1471" y="165"/>
                  </a:lnTo>
                  <a:lnTo>
                    <a:pt x="1477" y="167"/>
                  </a:lnTo>
                  <a:lnTo>
                    <a:pt x="1479" y="170"/>
                  </a:lnTo>
                  <a:lnTo>
                    <a:pt x="1476" y="171"/>
                  </a:lnTo>
                  <a:lnTo>
                    <a:pt x="1473" y="170"/>
                  </a:lnTo>
                  <a:lnTo>
                    <a:pt x="1471" y="170"/>
                  </a:lnTo>
                  <a:lnTo>
                    <a:pt x="1471" y="172"/>
                  </a:lnTo>
                  <a:lnTo>
                    <a:pt x="1468" y="170"/>
                  </a:lnTo>
                  <a:lnTo>
                    <a:pt x="1467" y="171"/>
                  </a:lnTo>
                  <a:lnTo>
                    <a:pt x="1467" y="171"/>
                  </a:lnTo>
                  <a:lnTo>
                    <a:pt x="1468" y="174"/>
                  </a:lnTo>
                  <a:lnTo>
                    <a:pt x="1472" y="175"/>
                  </a:lnTo>
                  <a:lnTo>
                    <a:pt x="1471" y="179"/>
                  </a:lnTo>
                  <a:lnTo>
                    <a:pt x="1472" y="183"/>
                  </a:lnTo>
                  <a:lnTo>
                    <a:pt x="1475" y="184"/>
                  </a:lnTo>
                  <a:lnTo>
                    <a:pt x="1473" y="183"/>
                  </a:lnTo>
                  <a:lnTo>
                    <a:pt x="1473" y="178"/>
                  </a:lnTo>
                  <a:lnTo>
                    <a:pt x="1475" y="178"/>
                  </a:lnTo>
                  <a:lnTo>
                    <a:pt x="1477" y="178"/>
                  </a:lnTo>
                  <a:lnTo>
                    <a:pt x="1477" y="176"/>
                  </a:lnTo>
                  <a:lnTo>
                    <a:pt x="1481" y="172"/>
                  </a:lnTo>
                  <a:lnTo>
                    <a:pt x="1483" y="172"/>
                  </a:lnTo>
                  <a:lnTo>
                    <a:pt x="1484" y="174"/>
                  </a:lnTo>
                  <a:lnTo>
                    <a:pt x="1484" y="175"/>
                  </a:lnTo>
                  <a:lnTo>
                    <a:pt x="1488" y="180"/>
                  </a:lnTo>
                  <a:lnTo>
                    <a:pt x="1490" y="180"/>
                  </a:lnTo>
                  <a:lnTo>
                    <a:pt x="1493" y="183"/>
                  </a:lnTo>
                  <a:lnTo>
                    <a:pt x="1497" y="183"/>
                  </a:lnTo>
                  <a:lnTo>
                    <a:pt x="1497" y="180"/>
                  </a:lnTo>
                  <a:lnTo>
                    <a:pt x="1497" y="179"/>
                  </a:lnTo>
                  <a:lnTo>
                    <a:pt x="1498" y="179"/>
                  </a:lnTo>
                  <a:lnTo>
                    <a:pt x="1504" y="184"/>
                  </a:lnTo>
                  <a:lnTo>
                    <a:pt x="1505" y="187"/>
                  </a:lnTo>
                  <a:lnTo>
                    <a:pt x="1504" y="186"/>
                  </a:lnTo>
                  <a:lnTo>
                    <a:pt x="1502" y="188"/>
                  </a:lnTo>
                  <a:lnTo>
                    <a:pt x="1508" y="192"/>
                  </a:lnTo>
                  <a:lnTo>
                    <a:pt x="1509" y="192"/>
                  </a:lnTo>
                  <a:lnTo>
                    <a:pt x="1509" y="191"/>
                  </a:lnTo>
                  <a:lnTo>
                    <a:pt x="1509" y="188"/>
                  </a:lnTo>
                  <a:lnTo>
                    <a:pt x="1511" y="191"/>
                  </a:lnTo>
                  <a:lnTo>
                    <a:pt x="1517" y="197"/>
                  </a:lnTo>
                  <a:lnTo>
                    <a:pt x="1515" y="196"/>
                  </a:lnTo>
                  <a:lnTo>
                    <a:pt x="1514" y="196"/>
                  </a:lnTo>
                  <a:lnTo>
                    <a:pt x="1513" y="197"/>
                  </a:lnTo>
                  <a:lnTo>
                    <a:pt x="1514" y="200"/>
                  </a:lnTo>
                  <a:lnTo>
                    <a:pt x="1513" y="201"/>
                  </a:lnTo>
                  <a:lnTo>
                    <a:pt x="1511" y="204"/>
                  </a:lnTo>
                  <a:lnTo>
                    <a:pt x="1513" y="205"/>
                  </a:lnTo>
                  <a:lnTo>
                    <a:pt x="1515" y="204"/>
                  </a:lnTo>
                  <a:lnTo>
                    <a:pt x="1515" y="201"/>
                  </a:lnTo>
                  <a:lnTo>
                    <a:pt x="1517" y="201"/>
                  </a:lnTo>
                  <a:lnTo>
                    <a:pt x="1518" y="201"/>
                  </a:lnTo>
                  <a:lnTo>
                    <a:pt x="1519" y="200"/>
                  </a:lnTo>
                  <a:lnTo>
                    <a:pt x="1521" y="203"/>
                  </a:lnTo>
                  <a:lnTo>
                    <a:pt x="1526" y="207"/>
                  </a:lnTo>
                  <a:lnTo>
                    <a:pt x="1531" y="208"/>
                  </a:lnTo>
                  <a:lnTo>
                    <a:pt x="1535" y="211"/>
                  </a:lnTo>
                  <a:lnTo>
                    <a:pt x="1533" y="212"/>
                  </a:lnTo>
                  <a:lnTo>
                    <a:pt x="1536" y="217"/>
                  </a:lnTo>
                  <a:lnTo>
                    <a:pt x="1539" y="217"/>
                  </a:lnTo>
                  <a:lnTo>
                    <a:pt x="1542" y="222"/>
                  </a:lnTo>
                  <a:lnTo>
                    <a:pt x="1542" y="229"/>
                  </a:lnTo>
                  <a:lnTo>
                    <a:pt x="1540" y="230"/>
                  </a:lnTo>
                  <a:lnTo>
                    <a:pt x="1540" y="232"/>
                  </a:lnTo>
                  <a:lnTo>
                    <a:pt x="1543" y="233"/>
                  </a:lnTo>
                  <a:lnTo>
                    <a:pt x="1544" y="236"/>
                  </a:lnTo>
                  <a:lnTo>
                    <a:pt x="1543" y="236"/>
                  </a:lnTo>
                  <a:lnTo>
                    <a:pt x="1542" y="234"/>
                  </a:lnTo>
                  <a:lnTo>
                    <a:pt x="1533" y="234"/>
                  </a:lnTo>
                  <a:lnTo>
                    <a:pt x="1530" y="233"/>
                  </a:lnTo>
                  <a:lnTo>
                    <a:pt x="1529" y="234"/>
                  </a:lnTo>
                  <a:lnTo>
                    <a:pt x="1526" y="233"/>
                  </a:lnTo>
                  <a:lnTo>
                    <a:pt x="1526" y="232"/>
                  </a:lnTo>
                  <a:lnTo>
                    <a:pt x="1525" y="230"/>
                  </a:lnTo>
                  <a:lnTo>
                    <a:pt x="1523" y="232"/>
                  </a:lnTo>
                  <a:lnTo>
                    <a:pt x="1525" y="233"/>
                  </a:lnTo>
                  <a:lnTo>
                    <a:pt x="1521" y="236"/>
                  </a:lnTo>
                  <a:lnTo>
                    <a:pt x="1518" y="236"/>
                  </a:lnTo>
                  <a:lnTo>
                    <a:pt x="1517" y="237"/>
                  </a:lnTo>
                  <a:lnTo>
                    <a:pt x="1519" y="237"/>
                  </a:lnTo>
                  <a:lnTo>
                    <a:pt x="1515" y="241"/>
                  </a:lnTo>
                  <a:lnTo>
                    <a:pt x="1513" y="241"/>
                  </a:lnTo>
                  <a:lnTo>
                    <a:pt x="1513" y="243"/>
                  </a:lnTo>
                  <a:lnTo>
                    <a:pt x="1514" y="243"/>
                  </a:lnTo>
                  <a:lnTo>
                    <a:pt x="1510" y="249"/>
                  </a:lnTo>
                  <a:lnTo>
                    <a:pt x="1509" y="250"/>
                  </a:lnTo>
                  <a:lnTo>
                    <a:pt x="1509" y="249"/>
                  </a:lnTo>
                  <a:lnTo>
                    <a:pt x="1508" y="249"/>
                  </a:lnTo>
                  <a:lnTo>
                    <a:pt x="1508" y="253"/>
                  </a:lnTo>
                  <a:lnTo>
                    <a:pt x="1509" y="255"/>
                  </a:lnTo>
                  <a:lnTo>
                    <a:pt x="1506" y="258"/>
                  </a:lnTo>
                  <a:lnTo>
                    <a:pt x="1505" y="257"/>
                  </a:lnTo>
                  <a:lnTo>
                    <a:pt x="1505" y="259"/>
                  </a:lnTo>
                  <a:lnTo>
                    <a:pt x="1505" y="261"/>
                  </a:lnTo>
                  <a:lnTo>
                    <a:pt x="1502" y="263"/>
                  </a:lnTo>
                  <a:lnTo>
                    <a:pt x="1501" y="265"/>
                  </a:lnTo>
                  <a:lnTo>
                    <a:pt x="1502" y="266"/>
                  </a:lnTo>
                  <a:lnTo>
                    <a:pt x="1501" y="267"/>
                  </a:lnTo>
                  <a:lnTo>
                    <a:pt x="1501" y="268"/>
                  </a:lnTo>
                  <a:lnTo>
                    <a:pt x="1500" y="268"/>
                  </a:lnTo>
                  <a:lnTo>
                    <a:pt x="1497" y="268"/>
                  </a:lnTo>
                  <a:lnTo>
                    <a:pt x="1498" y="271"/>
                  </a:lnTo>
                  <a:lnTo>
                    <a:pt x="1498" y="272"/>
                  </a:lnTo>
                  <a:lnTo>
                    <a:pt x="1497" y="275"/>
                  </a:lnTo>
                  <a:lnTo>
                    <a:pt x="1497" y="276"/>
                  </a:lnTo>
                  <a:lnTo>
                    <a:pt x="1497" y="278"/>
                  </a:lnTo>
                  <a:lnTo>
                    <a:pt x="1496" y="279"/>
                  </a:lnTo>
                  <a:lnTo>
                    <a:pt x="1494" y="278"/>
                  </a:lnTo>
                  <a:lnTo>
                    <a:pt x="1493" y="278"/>
                  </a:lnTo>
                  <a:lnTo>
                    <a:pt x="1494" y="279"/>
                  </a:lnTo>
                  <a:lnTo>
                    <a:pt x="1497" y="282"/>
                  </a:lnTo>
                  <a:lnTo>
                    <a:pt x="1496" y="284"/>
                  </a:lnTo>
                  <a:lnTo>
                    <a:pt x="1493" y="284"/>
                  </a:lnTo>
                  <a:lnTo>
                    <a:pt x="1493" y="286"/>
                  </a:lnTo>
                  <a:lnTo>
                    <a:pt x="1494" y="286"/>
                  </a:lnTo>
                  <a:lnTo>
                    <a:pt x="1496" y="290"/>
                  </a:lnTo>
                  <a:lnTo>
                    <a:pt x="1494" y="291"/>
                  </a:lnTo>
                  <a:lnTo>
                    <a:pt x="1496" y="292"/>
                  </a:lnTo>
                  <a:lnTo>
                    <a:pt x="1493" y="296"/>
                  </a:lnTo>
                  <a:lnTo>
                    <a:pt x="1494" y="299"/>
                  </a:lnTo>
                  <a:lnTo>
                    <a:pt x="1492" y="303"/>
                  </a:lnTo>
                  <a:lnTo>
                    <a:pt x="1492" y="308"/>
                  </a:lnTo>
                  <a:lnTo>
                    <a:pt x="1490" y="311"/>
                  </a:lnTo>
                  <a:lnTo>
                    <a:pt x="1490" y="312"/>
                  </a:lnTo>
                  <a:lnTo>
                    <a:pt x="1492" y="313"/>
                  </a:lnTo>
                  <a:lnTo>
                    <a:pt x="1492" y="315"/>
                  </a:lnTo>
                  <a:lnTo>
                    <a:pt x="1492" y="316"/>
                  </a:lnTo>
                  <a:lnTo>
                    <a:pt x="1494" y="320"/>
                  </a:lnTo>
                  <a:lnTo>
                    <a:pt x="1494" y="322"/>
                  </a:lnTo>
                  <a:lnTo>
                    <a:pt x="1493" y="321"/>
                  </a:lnTo>
                  <a:lnTo>
                    <a:pt x="1490" y="322"/>
                  </a:lnTo>
                  <a:lnTo>
                    <a:pt x="1488" y="320"/>
                  </a:lnTo>
                  <a:lnTo>
                    <a:pt x="1486" y="321"/>
                  </a:lnTo>
                  <a:lnTo>
                    <a:pt x="1484" y="317"/>
                  </a:lnTo>
                  <a:lnTo>
                    <a:pt x="1484" y="316"/>
                  </a:lnTo>
                  <a:lnTo>
                    <a:pt x="1484" y="316"/>
                  </a:lnTo>
                  <a:lnTo>
                    <a:pt x="1481" y="316"/>
                  </a:lnTo>
                  <a:lnTo>
                    <a:pt x="1480" y="316"/>
                  </a:lnTo>
                  <a:lnTo>
                    <a:pt x="1479" y="313"/>
                  </a:lnTo>
                  <a:lnTo>
                    <a:pt x="1473" y="311"/>
                  </a:lnTo>
                  <a:lnTo>
                    <a:pt x="1469" y="309"/>
                  </a:lnTo>
                  <a:lnTo>
                    <a:pt x="1465" y="312"/>
                  </a:lnTo>
                  <a:lnTo>
                    <a:pt x="1464" y="311"/>
                  </a:lnTo>
                  <a:lnTo>
                    <a:pt x="1461" y="312"/>
                  </a:lnTo>
                  <a:lnTo>
                    <a:pt x="1459" y="315"/>
                  </a:lnTo>
                  <a:lnTo>
                    <a:pt x="1456" y="315"/>
                  </a:lnTo>
                  <a:lnTo>
                    <a:pt x="1456" y="320"/>
                  </a:lnTo>
                  <a:lnTo>
                    <a:pt x="1454" y="321"/>
                  </a:lnTo>
                  <a:lnTo>
                    <a:pt x="1452" y="320"/>
                  </a:lnTo>
                  <a:lnTo>
                    <a:pt x="1454" y="322"/>
                  </a:lnTo>
                  <a:lnTo>
                    <a:pt x="1452" y="325"/>
                  </a:lnTo>
                  <a:lnTo>
                    <a:pt x="1452" y="328"/>
                  </a:lnTo>
                  <a:lnTo>
                    <a:pt x="1452" y="329"/>
                  </a:lnTo>
                  <a:lnTo>
                    <a:pt x="1451" y="336"/>
                  </a:lnTo>
                  <a:lnTo>
                    <a:pt x="1450" y="337"/>
                  </a:lnTo>
                  <a:lnTo>
                    <a:pt x="1448" y="336"/>
                  </a:lnTo>
                  <a:lnTo>
                    <a:pt x="1446" y="328"/>
                  </a:lnTo>
                  <a:lnTo>
                    <a:pt x="1446" y="325"/>
                  </a:lnTo>
                  <a:lnTo>
                    <a:pt x="1443" y="324"/>
                  </a:lnTo>
                  <a:lnTo>
                    <a:pt x="1442" y="321"/>
                  </a:lnTo>
                  <a:lnTo>
                    <a:pt x="1442" y="324"/>
                  </a:lnTo>
                  <a:lnTo>
                    <a:pt x="1438" y="329"/>
                  </a:lnTo>
                  <a:lnTo>
                    <a:pt x="1436" y="330"/>
                  </a:lnTo>
                  <a:lnTo>
                    <a:pt x="1436" y="333"/>
                  </a:lnTo>
                  <a:lnTo>
                    <a:pt x="1439" y="333"/>
                  </a:lnTo>
                  <a:lnTo>
                    <a:pt x="1436" y="338"/>
                  </a:lnTo>
                  <a:lnTo>
                    <a:pt x="1434" y="336"/>
                  </a:lnTo>
                  <a:lnTo>
                    <a:pt x="1432" y="336"/>
                  </a:lnTo>
                  <a:lnTo>
                    <a:pt x="1431" y="334"/>
                  </a:lnTo>
                  <a:lnTo>
                    <a:pt x="1430" y="334"/>
                  </a:lnTo>
                  <a:lnTo>
                    <a:pt x="1429" y="338"/>
                  </a:lnTo>
                  <a:lnTo>
                    <a:pt x="1427" y="338"/>
                  </a:lnTo>
                  <a:lnTo>
                    <a:pt x="1426" y="337"/>
                  </a:lnTo>
                  <a:lnTo>
                    <a:pt x="1423" y="337"/>
                  </a:lnTo>
                  <a:lnTo>
                    <a:pt x="1423" y="338"/>
                  </a:lnTo>
                  <a:lnTo>
                    <a:pt x="1425" y="341"/>
                  </a:lnTo>
                  <a:lnTo>
                    <a:pt x="1423" y="342"/>
                  </a:lnTo>
                  <a:lnTo>
                    <a:pt x="1423" y="343"/>
                  </a:lnTo>
                  <a:lnTo>
                    <a:pt x="1422" y="346"/>
                  </a:lnTo>
                  <a:lnTo>
                    <a:pt x="1425" y="349"/>
                  </a:lnTo>
                  <a:lnTo>
                    <a:pt x="1426" y="351"/>
                  </a:lnTo>
                  <a:lnTo>
                    <a:pt x="1425" y="351"/>
                  </a:lnTo>
                  <a:lnTo>
                    <a:pt x="1425" y="353"/>
                  </a:lnTo>
                  <a:lnTo>
                    <a:pt x="1427" y="354"/>
                  </a:lnTo>
                  <a:lnTo>
                    <a:pt x="1429" y="355"/>
                  </a:lnTo>
                  <a:lnTo>
                    <a:pt x="1430" y="358"/>
                  </a:lnTo>
                  <a:lnTo>
                    <a:pt x="1429" y="358"/>
                  </a:lnTo>
                  <a:lnTo>
                    <a:pt x="1427" y="359"/>
                  </a:lnTo>
                  <a:lnTo>
                    <a:pt x="1430" y="361"/>
                  </a:lnTo>
                  <a:lnTo>
                    <a:pt x="1431" y="362"/>
                  </a:lnTo>
                  <a:lnTo>
                    <a:pt x="1431" y="363"/>
                  </a:lnTo>
                  <a:lnTo>
                    <a:pt x="1429" y="362"/>
                  </a:lnTo>
                  <a:lnTo>
                    <a:pt x="1427" y="362"/>
                  </a:lnTo>
                  <a:lnTo>
                    <a:pt x="1427" y="363"/>
                  </a:lnTo>
                  <a:lnTo>
                    <a:pt x="1430" y="366"/>
                  </a:lnTo>
                  <a:lnTo>
                    <a:pt x="1431" y="365"/>
                  </a:lnTo>
                  <a:lnTo>
                    <a:pt x="1431" y="367"/>
                  </a:lnTo>
                  <a:lnTo>
                    <a:pt x="1430" y="370"/>
                  </a:lnTo>
                  <a:lnTo>
                    <a:pt x="1430" y="372"/>
                  </a:lnTo>
                  <a:lnTo>
                    <a:pt x="1429" y="374"/>
                  </a:lnTo>
                  <a:lnTo>
                    <a:pt x="1430" y="378"/>
                  </a:lnTo>
                  <a:lnTo>
                    <a:pt x="1429" y="379"/>
                  </a:lnTo>
                  <a:lnTo>
                    <a:pt x="1430" y="382"/>
                  </a:lnTo>
                  <a:lnTo>
                    <a:pt x="1430" y="383"/>
                  </a:lnTo>
                  <a:lnTo>
                    <a:pt x="1430" y="386"/>
                  </a:lnTo>
                  <a:lnTo>
                    <a:pt x="1432" y="390"/>
                  </a:lnTo>
                  <a:lnTo>
                    <a:pt x="1431" y="391"/>
                  </a:lnTo>
                  <a:lnTo>
                    <a:pt x="1432" y="392"/>
                  </a:lnTo>
                  <a:lnTo>
                    <a:pt x="1435" y="395"/>
                  </a:lnTo>
                  <a:lnTo>
                    <a:pt x="1439" y="399"/>
                  </a:lnTo>
                  <a:lnTo>
                    <a:pt x="1442" y="400"/>
                  </a:lnTo>
                  <a:lnTo>
                    <a:pt x="1442" y="399"/>
                  </a:lnTo>
                  <a:lnTo>
                    <a:pt x="1443" y="397"/>
                  </a:lnTo>
                  <a:lnTo>
                    <a:pt x="1440" y="393"/>
                  </a:lnTo>
                  <a:lnTo>
                    <a:pt x="1439" y="392"/>
                  </a:lnTo>
                  <a:lnTo>
                    <a:pt x="1442" y="391"/>
                  </a:lnTo>
                  <a:lnTo>
                    <a:pt x="1444" y="391"/>
                  </a:lnTo>
                  <a:lnTo>
                    <a:pt x="1448" y="393"/>
                  </a:lnTo>
                  <a:lnTo>
                    <a:pt x="1450" y="393"/>
                  </a:lnTo>
                  <a:lnTo>
                    <a:pt x="1451" y="395"/>
                  </a:lnTo>
                  <a:lnTo>
                    <a:pt x="1451" y="396"/>
                  </a:lnTo>
                  <a:lnTo>
                    <a:pt x="1451" y="397"/>
                  </a:lnTo>
                  <a:lnTo>
                    <a:pt x="1452" y="400"/>
                  </a:lnTo>
                  <a:lnTo>
                    <a:pt x="1451" y="401"/>
                  </a:lnTo>
                  <a:lnTo>
                    <a:pt x="1452" y="404"/>
                  </a:lnTo>
                  <a:lnTo>
                    <a:pt x="1451" y="404"/>
                  </a:lnTo>
                  <a:lnTo>
                    <a:pt x="1450" y="407"/>
                  </a:lnTo>
                  <a:lnTo>
                    <a:pt x="1451" y="411"/>
                  </a:lnTo>
                  <a:lnTo>
                    <a:pt x="1454" y="413"/>
                  </a:lnTo>
                  <a:lnTo>
                    <a:pt x="1452" y="417"/>
                  </a:lnTo>
                  <a:lnTo>
                    <a:pt x="1455" y="420"/>
                  </a:lnTo>
                  <a:lnTo>
                    <a:pt x="1456" y="418"/>
                  </a:lnTo>
                  <a:lnTo>
                    <a:pt x="1456" y="417"/>
                  </a:lnTo>
                  <a:lnTo>
                    <a:pt x="1459" y="416"/>
                  </a:lnTo>
                  <a:lnTo>
                    <a:pt x="1459" y="415"/>
                  </a:lnTo>
                  <a:lnTo>
                    <a:pt x="1460" y="416"/>
                  </a:lnTo>
                  <a:lnTo>
                    <a:pt x="1463" y="417"/>
                  </a:lnTo>
                  <a:lnTo>
                    <a:pt x="1461" y="422"/>
                  </a:lnTo>
                  <a:lnTo>
                    <a:pt x="1467" y="426"/>
                  </a:lnTo>
                  <a:lnTo>
                    <a:pt x="1469" y="430"/>
                  </a:lnTo>
                  <a:lnTo>
                    <a:pt x="1468" y="433"/>
                  </a:lnTo>
                  <a:lnTo>
                    <a:pt x="1468" y="436"/>
                  </a:lnTo>
                  <a:lnTo>
                    <a:pt x="1467" y="436"/>
                  </a:lnTo>
                  <a:lnTo>
                    <a:pt x="1463" y="434"/>
                  </a:lnTo>
                  <a:lnTo>
                    <a:pt x="1460" y="433"/>
                  </a:lnTo>
                  <a:lnTo>
                    <a:pt x="1460" y="429"/>
                  </a:lnTo>
                  <a:lnTo>
                    <a:pt x="1460" y="426"/>
                  </a:lnTo>
                  <a:lnTo>
                    <a:pt x="1461" y="424"/>
                  </a:lnTo>
                  <a:lnTo>
                    <a:pt x="1460" y="421"/>
                  </a:lnTo>
                  <a:lnTo>
                    <a:pt x="1459" y="422"/>
                  </a:lnTo>
                  <a:lnTo>
                    <a:pt x="1460" y="424"/>
                  </a:lnTo>
                  <a:lnTo>
                    <a:pt x="1460" y="425"/>
                  </a:lnTo>
                  <a:lnTo>
                    <a:pt x="1457" y="426"/>
                  </a:lnTo>
                  <a:lnTo>
                    <a:pt x="1455" y="429"/>
                  </a:lnTo>
                  <a:lnTo>
                    <a:pt x="1456" y="430"/>
                  </a:lnTo>
                  <a:lnTo>
                    <a:pt x="1459" y="430"/>
                  </a:lnTo>
                  <a:lnTo>
                    <a:pt x="1459" y="433"/>
                  </a:lnTo>
                  <a:lnTo>
                    <a:pt x="1456" y="436"/>
                  </a:lnTo>
                  <a:lnTo>
                    <a:pt x="1457" y="440"/>
                  </a:lnTo>
                  <a:lnTo>
                    <a:pt x="1457" y="440"/>
                  </a:lnTo>
                  <a:lnTo>
                    <a:pt x="1457" y="449"/>
                  </a:lnTo>
                  <a:lnTo>
                    <a:pt x="1459" y="450"/>
                  </a:lnTo>
                  <a:lnTo>
                    <a:pt x="1459" y="453"/>
                  </a:lnTo>
                  <a:lnTo>
                    <a:pt x="1465" y="461"/>
                  </a:lnTo>
                  <a:lnTo>
                    <a:pt x="1467" y="461"/>
                  </a:lnTo>
                  <a:lnTo>
                    <a:pt x="1471" y="467"/>
                  </a:lnTo>
                  <a:lnTo>
                    <a:pt x="1473" y="468"/>
                  </a:lnTo>
                  <a:lnTo>
                    <a:pt x="1472" y="470"/>
                  </a:lnTo>
                  <a:lnTo>
                    <a:pt x="1472" y="474"/>
                  </a:lnTo>
                  <a:lnTo>
                    <a:pt x="1465" y="476"/>
                  </a:lnTo>
                  <a:lnTo>
                    <a:pt x="1464" y="475"/>
                  </a:lnTo>
                  <a:lnTo>
                    <a:pt x="1460" y="478"/>
                  </a:lnTo>
                  <a:lnTo>
                    <a:pt x="1459" y="476"/>
                  </a:lnTo>
                  <a:lnTo>
                    <a:pt x="1460" y="478"/>
                  </a:lnTo>
                  <a:lnTo>
                    <a:pt x="1457" y="483"/>
                  </a:lnTo>
                  <a:lnTo>
                    <a:pt x="1457" y="486"/>
                  </a:lnTo>
                  <a:lnTo>
                    <a:pt x="1456" y="487"/>
                  </a:lnTo>
                  <a:lnTo>
                    <a:pt x="1457" y="490"/>
                  </a:lnTo>
                  <a:lnTo>
                    <a:pt x="1456" y="495"/>
                  </a:lnTo>
                  <a:lnTo>
                    <a:pt x="1459" y="501"/>
                  </a:lnTo>
                  <a:lnTo>
                    <a:pt x="1461" y="504"/>
                  </a:lnTo>
                  <a:lnTo>
                    <a:pt x="1461" y="507"/>
                  </a:lnTo>
                  <a:lnTo>
                    <a:pt x="1465" y="508"/>
                  </a:lnTo>
                  <a:lnTo>
                    <a:pt x="1467" y="511"/>
                  </a:lnTo>
                  <a:lnTo>
                    <a:pt x="1464" y="511"/>
                  </a:lnTo>
                  <a:lnTo>
                    <a:pt x="1463" y="509"/>
                  </a:lnTo>
                  <a:lnTo>
                    <a:pt x="1461" y="511"/>
                  </a:lnTo>
                  <a:lnTo>
                    <a:pt x="1459" y="513"/>
                  </a:lnTo>
                  <a:lnTo>
                    <a:pt x="1457" y="512"/>
                  </a:lnTo>
                  <a:lnTo>
                    <a:pt x="1454" y="516"/>
                  </a:lnTo>
                  <a:lnTo>
                    <a:pt x="1451" y="513"/>
                  </a:lnTo>
                  <a:lnTo>
                    <a:pt x="1450" y="516"/>
                  </a:lnTo>
                  <a:lnTo>
                    <a:pt x="1452" y="517"/>
                  </a:lnTo>
                  <a:lnTo>
                    <a:pt x="1454" y="517"/>
                  </a:lnTo>
                  <a:lnTo>
                    <a:pt x="1454" y="520"/>
                  </a:lnTo>
                  <a:lnTo>
                    <a:pt x="1454" y="521"/>
                  </a:lnTo>
                  <a:lnTo>
                    <a:pt x="1455" y="524"/>
                  </a:lnTo>
                  <a:lnTo>
                    <a:pt x="1455" y="525"/>
                  </a:lnTo>
                  <a:lnTo>
                    <a:pt x="1454" y="525"/>
                  </a:lnTo>
                  <a:lnTo>
                    <a:pt x="1455" y="528"/>
                  </a:lnTo>
                  <a:lnTo>
                    <a:pt x="1454" y="529"/>
                  </a:lnTo>
                  <a:lnTo>
                    <a:pt x="1455" y="530"/>
                  </a:lnTo>
                  <a:lnTo>
                    <a:pt x="1456" y="529"/>
                  </a:lnTo>
                  <a:lnTo>
                    <a:pt x="1459" y="532"/>
                  </a:lnTo>
                  <a:lnTo>
                    <a:pt x="1457" y="533"/>
                  </a:lnTo>
                  <a:lnTo>
                    <a:pt x="1456" y="537"/>
                  </a:lnTo>
                  <a:lnTo>
                    <a:pt x="1457" y="540"/>
                  </a:lnTo>
                  <a:lnTo>
                    <a:pt x="1457" y="543"/>
                  </a:lnTo>
                  <a:lnTo>
                    <a:pt x="1456" y="546"/>
                  </a:lnTo>
                  <a:lnTo>
                    <a:pt x="1456" y="547"/>
                  </a:lnTo>
                  <a:lnTo>
                    <a:pt x="1456" y="549"/>
                  </a:lnTo>
                  <a:lnTo>
                    <a:pt x="1454" y="551"/>
                  </a:lnTo>
                  <a:lnTo>
                    <a:pt x="1454" y="554"/>
                  </a:lnTo>
                  <a:lnTo>
                    <a:pt x="1452" y="554"/>
                  </a:lnTo>
                  <a:lnTo>
                    <a:pt x="1451" y="559"/>
                  </a:lnTo>
                  <a:lnTo>
                    <a:pt x="1448" y="566"/>
                  </a:lnTo>
                  <a:lnTo>
                    <a:pt x="1450" y="563"/>
                  </a:lnTo>
                  <a:lnTo>
                    <a:pt x="1448" y="561"/>
                  </a:lnTo>
                  <a:lnTo>
                    <a:pt x="1448" y="558"/>
                  </a:lnTo>
                  <a:lnTo>
                    <a:pt x="1448" y="557"/>
                  </a:lnTo>
                  <a:lnTo>
                    <a:pt x="1443" y="557"/>
                  </a:lnTo>
                  <a:lnTo>
                    <a:pt x="1440" y="553"/>
                  </a:lnTo>
                  <a:lnTo>
                    <a:pt x="1440" y="549"/>
                  </a:lnTo>
                  <a:lnTo>
                    <a:pt x="1435" y="538"/>
                  </a:lnTo>
                  <a:lnTo>
                    <a:pt x="1432" y="533"/>
                  </a:lnTo>
                  <a:lnTo>
                    <a:pt x="1434" y="534"/>
                  </a:lnTo>
                  <a:lnTo>
                    <a:pt x="1436" y="533"/>
                  </a:lnTo>
                  <a:lnTo>
                    <a:pt x="1436" y="530"/>
                  </a:lnTo>
                  <a:lnTo>
                    <a:pt x="1435" y="532"/>
                  </a:lnTo>
                  <a:lnTo>
                    <a:pt x="1432" y="532"/>
                  </a:lnTo>
                  <a:lnTo>
                    <a:pt x="1427" y="529"/>
                  </a:lnTo>
                  <a:lnTo>
                    <a:pt x="1419" y="513"/>
                  </a:lnTo>
                  <a:lnTo>
                    <a:pt x="1410" y="503"/>
                  </a:lnTo>
                  <a:lnTo>
                    <a:pt x="1410" y="500"/>
                  </a:lnTo>
                  <a:lnTo>
                    <a:pt x="1407" y="496"/>
                  </a:lnTo>
                  <a:lnTo>
                    <a:pt x="1401" y="486"/>
                  </a:lnTo>
                  <a:lnTo>
                    <a:pt x="1394" y="474"/>
                  </a:lnTo>
                  <a:lnTo>
                    <a:pt x="1389" y="462"/>
                  </a:lnTo>
                  <a:lnTo>
                    <a:pt x="1389" y="457"/>
                  </a:lnTo>
                  <a:lnTo>
                    <a:pt x="1386" y="451"/>
                  </a:lnTo>
                  <a:lnTo>
                    <a:pt x="1385" y="443"/>
                  </a:lnTo>
                  <a:lnTo>
                    <a:pt x="1382" y="440"/>
                  </a:lnTo>
                  <a:lnTo>
                    <a:pt x="1384" y="434"/>
                  </a:lnTo>
                  <a:lnTo>
                    <a:pt x="1386" y="432"/>
                  </a:lnTo>
                  <a:lnTo>
                    <a:pt x="1386" y="428"/>
                  </a:lnTo>
                  <a:lnTo>
                    <a:pt x="1389" y="426"/>
                  </a:lnTo>
                  <a:lnTo>
                    <a:pt x="1388" y="425"/>
                  </a:lnTo>
                  <a:lnTo>
                    <a:pt x="1388" y="424"/>
                  </a:lnTo>
                  <a:lnTo>
                    <a:pt x="1388" y="418"/>
                  </a:lnTo>
                  <a:lnTo>
                    <a:pt x="1384" y="412"/>
                  </a:lnTo>
                  <a:lnTo>
                    <a:pt x="1381" y="412"/>
                  </a:lnTo>
                  <a:lnTo>
                    <a:pt x="1381" y="411"/>
                  </a:lnTo>
                  <a:lnTo>
                    <a:pt x="1382" y="408"/>
                  </a:lnTo>
                  <a:lnTo>
                    <a:pt x="1388" y="411"/>
                  </a:lnTo>
                  <a:lnTo>
                    <a:pt x="1390" y="408"/>
                  </a:lnTo>
                  <a:lnTo>
                    <a:pt x="1389" y="405"/>
                  </a:lnTo>
                  <a:lnTo>
                    <a:pt x="1389" y="401"/>
                  </a:lnTo>
                  <a:lnTo>
                    <a:pt x="1394" y="400"/>
                  </a:lnTo>
                  <a:lnTo>
                    <a:pt x="1396" y="401"/>
                  </a:lnTo>
                  <a:lnTo>
                    <a:pt x="1394" y="399"/>
                  </a:lnTo>
                  <a:lnTo>
                    <a:pt x="1397" y="391"/>
                  </a:lnTo>
                  <a:lnTo>
                    <a:pt x="1396" y="387"/>
                  </a:lnTo>
                  <a:lnTo>
                    <a:pt x="1396" y="382"/>
                  </a:lnTo>
                  <a:lnTo>
                    <a:pt x="1394" y="379"/>
                  </a:lnTo>
                  <a:lnTo>
                    <a:pt x="1397" y="378"/>
                  </a:lnTo>
                  <a:lnTo>
                    <a:pt x="1397" y="375"/>
                  </a:lnTo>
                  <a:lnTo>
                    <a:pt x="1396" y="374"/>
                  </a:lnTo>
                  <a:lnTo>
                    <a:pt x="1397" y="370"/>
                  </a:lnTo>
                  <a:lnTo>
                    <a:pt x="1398" y="370"/>
                  </a:lnTo>
                  <a:lnTo>
                    <a:pt x="1396" y="367"/>
                  </a:lnTo>
                  <a:lnTo>
                    <a:pt x="1396" y="365"/>
                  </a:lnTo>
                  <a:lnTo>
                    <a:pt x="1397" y="365"/>
                  </a:lnTo>
                  <a:lnTo>
                    <a:pt x="1397" y="359"/>
                  </a:lnTo>
                  <a:lnTo>
                    <a:pt x="1396" y="358"/>
                  </a:lnTo>
                  <a:lnTo>
                    <a:pt x="1397" y="357"/>
                  </a:lnTo>
                  <a:lnTo>
                    <a:pt x="1400" y="355"/>
                  </a:lnTo>
                  <a:lnTo>
                    <a:pt x="1401" y="354"/>
                  </a:lnTo>
                  <a:lnTo>
                    <a:pt x="1400" y="350"/>
                  </a:lnTo>
                  <a:lnTo>
                    <a:pt x="1401" y="345"/>
                  </a:lnTo>
                  <a:lnTo>
                    <a:pt x="1400" y="343"/>
                  </a:lnTo>
                  <a:lnTo>
                    <a:pt x="1398" y="342"/>
                  </a:lnTo>
                  <a:lnTo>
                    <a:pt x="1401" y="338"/>
                  </a:lnTo>
                  <a:lnTo>
                    <a:pt x="1401" y="336"/>
                  </a:lnTo>
                  <a:lnTo>
                    <a:pt x="1400" y="336"/>
                  </a:lnTo>
                  <a:lnTo>
                    <a:pt x="1398" y="333"/>
                  </a:lnTo>
                  <a:lnTo>
                    <a:pt x="1400" y="332"/>
                  </a:lnTo>
                  <a:lnTo>
                    <a:pt x="1400" y="329"/>
                  </a:lnTo>
                  <a:lnTo>
                    <a:pt x="1402" y="328"/>
                  </a:lnTo>
                  <a:lnTo>
                    <a:pt x="1402" y="328"/>
                  </a:lnTo>
                  <a:lnTo>
                    <a:pt x="1405" y="325"/>
                  </a:lnTo>
                  <a:lnTo>
                    <a:pt x="1405" y="324"/>
                  </a:lnTo>
                  <a:lnTo>
                    <a:pt x="1407" y="320"/>
                  </a:lnTo>
                  <a:lnTo>
                    <a:pt x="1409" y="321"/>
                  </a:lnTo>
                  <a:lnTo>
                    <a:pt x="1411" y="318"/>
                  </a:lnTo>
                  <a:lnTo>
                    <a:pt x="1413" y="318"/>
                  </a:lnTo>
                  <a:lnTo>
                    <a:pt x="1413" y="317"/>
                  </a:lnTo>
                  <a:lnTo>
                    <a:pt x="1413" y="316"/>
                  </a:lnTo>
                  <a:lnTo>
                    <a:pt x="1410" y="316"/>
                  </a:lnTo>
                  <a:lnTo>
                    <a:pt x="1409" y="317"/>
                  </a:lnTo>
                  <a:lnTo>
                    <a:pt x="1406" y="316"/>
                  </a:lnTo>
                  <a:lnTo>
                    <a:pt x="1407" y="311"/>
                  </a:lnTo>
                  <a:lnTo>
                    <a:pt x="1409" y="308"/>
                  </a:lnTo>
                  <a:lnTo>
                    <a:pt x="1407" y="307"/>
                  </a:lnTo>
                  <a:lnTo>
                    <a:pt x="1406" y="304"/>
                  </a:lnTo>
                  <a:lnTo>
                    <a:pt x="1405" y="304"/>
                  </a:lnTo>
                  <a:lnTo>
                    <a:pt x="1405" y="305"/>
                  </a:lnTo>
                  <a:lnTo>
                    <a:pt x="1404" y="305"/>
                  </a:lnTo>
                  <a:lnTo>
                    <a:pt x="1404" y="299"/>
                  </a:lnTo>
                  <a:lnTo>
                    <a:pt x="1404" y="297"/>
                  </a:lnTo>
                  <a:lnTo>
                    <a:pt x="1404" y="296"/>
                  </a:lnTo>
                  <a:lnTo>
                    <a:pt x="1404" y="293"/>
                  </a:lnTo>
                  <a:lnTo>
                    <a:pt x="1401" y="292"/>
                  </a:lnTo>
                  <a:lnTo>
                    <a:pt x="1401" y="292"/>
                  </a:lnTo>
                  <a:lnTo>
                    <a:pt x="1401" y="292"/>
                  </a:lnTo>
                  <a:lnTo>
                    <a:pt x="1401" y="291"/>
                  </a:lnTo>
                  <a:lnTo>
                    <a:pt x="1398" y="287"/>
                  </a:lnTo>
                  <a:lnTo>
                    <a:pt x="1398" y="286"/>
                  </a:lnTo>
                  <a:lnTo>
                    <a:pt x="1397" y="284"/>
                  </a:lnTo>
                  <a:lnTo>
                    <a:pt x="1397" y="282"/>
                  </a:lnTo>
                  <a:lnTo>
                    <a:pt x="1396" y="279"/>
                  </a:lnTo>
                  <a:lnTo>
                    <a:pt x="1396" y="276"/>
                  </a:lnTo>
                  <a:lnTo>
                    <a:pt x="1398" y="274"/>
                  </a:lnTo>
                  <a:lnTo>
                    <a:pt x="1401" y="274"/>
                  </a:lnTo>
                  <a:lnTo>
                    <a:pt x="1404" y="274"/>
                  </a:lnTo>
                  <a:lnTo>
                    <a:pt x="1402" y="272"/>
                  </a:lnTo>
                  <a:lnTo>
                    <a:pt x="1405" y="271"/>
                  </a:lnTo>
                  <a:lnTo>
                    <a:pt x="1404" y="271"/>
                  </a:lnTo>
                  <a:lnTo>
                    <a:pt x="1401" y="271"/>
                  </a:lnTo>
                  <a:lnTo>
                    <a:pt x="1400" y="270"/>
                  </a:lnTo>
                  <a:lnTo>
                    <a:pt x="1397" y="270"/>
                  </a:lnTo>
                  <a:lnTo>
                    <a:pt x="1393" y="267"/>
                  </a:lnTo>
                  <a:lnTo>
                    <a:pt x="1393" y="268"/>
                  </a:lnTo>
                  <a:lnTo>
                    <a:pt x="1389" y="268"/>
                  </a:lnTo>
                  <a:lnTo>
                    <a:pt x="1388" y="271"/>
                  </a:lnTo>
                  <a:lnTo>
                    <a:pt x="1385" y="271"/>
                  </a:lnTo>
                  <a:lnTo>
                    <a:pt x="1381" y="274"/>
                  </a:lnTo>
                  <a:lnTo>
                    <a:pt x="1382" y="275"/>
                  </a:lnTo>
                  <a:lnTo>
                    <a:pt x="1382" y="276"/>
                  </a:lnTo>
                  <a:lnTo>
                    <a:pt x="1385" y="279"/>
                  </a:lnTo>
                  <a:lnTo>
                    <a:pt x="1385" y="282"/>
                  </a:lnTo>
                  <a:lnTo>
                    <a:pt x="1385" y="283"/>
                  </a:lnTo>
                  <a:lnTo>
                    <a:pt x="1385" y="286"/>
                  </a:lnTo>
                  <a:lnTo>
                    <a:pt x="1388" y="287"/>
                  </a:lnTo>
                  <a:lnTo>
                    <a:pt x="1388" y="288"/>
                  </a:lnTo>
                  <a:lnTo>
                    <a:pt x="1389" y="290"/>
                  </a:lnTo>
                  <a:lnTo>
                    <a:pt x="1390" y="295"/>
                  </a:lnTo>
                  <a:lnTo>
                    <a:pt x="1394" y="296"/>
                  </a:lnTo>
                  <a:lnTo>
                    <a:pt x="1393" y="299"/>
                  </a:lnTo>
                  <a:lnTo>
                    <a:pt x="1396" y="300"/>
                  </a:lnTo>
                  <a:lnTo>
                    <a:pt x="1394" y="301"/>
                  </a:lnTo>
                  <a:lnTo>
                    <a:pt x="1393" y="300"/>
                  </a:lnTo>
                  <a:lnTo>
                    <a:pt x="1392" y="299"/>
                  </a:lnTo>
                  <a:lnTo>
                    <a:pt x="1388" y="299"/>
                  </a:lnTo>
                  <a:lnTo>
                    <a:pt x="1386" y="300"/>
                  </a:lnTo>
                  <a:lnTo>
                    <a:pt x="1385" y="304"/>
                  </a:lnTo>
                  <a:lnTo>
                    <a:pt x="1386" y="305"/>
                  </a:lnTo>
                  <a:lnTo>
                    <a:pt x="1386" y="309"/>
                  </a:lnTo>
                  <a:lnTo>
                    <a:pt x="1385" y="309"/>
                  </a:lnTo>
                  <a:lnTo>
                    <a:pt x="1385" y="311"/>
                  </a:lnTo>
                  <a:lnTo>
                    <a:pt x="1386" y="311"/>
                  </a:lnTo>
                  <a:lnTo>
                    <a:pt x="1386" y="313"/>
                  </a:lnTo>
                  <a:lnTo>
                    <a:pt x="1384" y="315"/>
                  </a:lnTo>
                  <a:lnTo>
                    <a:pt x="1385" y="316"/>
                  </a:lnTo>
                  <a:lnTo>
                    <a:pt x="1384" y="318"/>
                  </a:lnTo>
                  <a:lnTo>
                    <a:pt x="1384" y="324"/>
                  </a:lnTo>
                  <a:lnTo>
                    <a:pt x="1382" y="325"/>
                  </a:lnTo>
                  <a:lnTo>
                    <a:pt x="1382" y="326"/>
                  </a:lnTo>
                  <a:lnTo>
                    <a:pt x="1381" y="328"/>
                  </a:lnTo>
                  <a:lnTo>
                    <a:pt x="1380" y="332"/>
                  </a:lnTo>
                  <a:lnTo>
                    <a:pt x="1378" y="329"/>
                  </a:lnTo>
                  <a:lnTo>
                    <a:pt x="1377" y="326"/>
                  </a:lnTo>
                  <a:lnTo>
                    <a:pt x="1378" y="324"/>
                  </a:lnTo>
                  <a:lnTo>
                    <a:pt x="1377" y="322"/>
                  </a:lnTo>
                  <a:lnTo>
                    <a:pt x="1376" y="322"/>
                  </a:lnTo>
                  <a:lnTo>
                    <a:pt x="1375" y="324"/>
                  </a:lnTo>
                  <a:lnTo>
                    <a:pt x="1375" y="326"/>
                  </a:lnTo>
                  <a:lnTo>
                    <a:pt x="1373" y="326"/>
                  </a:lnTo>
                  <a:lnTo>
                    <a:pt x="1372" y="322"/>
                  </a:lnTo>
                  <a:lnTo>
                    <a:pt x="1371" y="322"/>
                  </a:lnTo>
                  <a:lnTo>
                    <a:pt x="1369" y="320"/>
                  </a:lnTo>
                  <a:lnTo>
                    <a:pt x="1367" y="322"/>
                  </a:lnTo>
                  <a:lnTo>
                    <a:pt x="1367" y="321"/>
                  </a:lnTo>
                  <a:lnTo>
                    <a:pt x="1367" y="320"/>
                  </a:lnTo>
                  <a:lnTo>
                    <a:pt x="1368" y="318"/>
                  </a:lnTo>
                  <a:lnTo>
                    <a:pt x="1368" y="317"/>
                  </a:lnTo>
                  <a:lnTo>
                    <a:pt x="1368" y="316"/>
                  </a:lnTo>
                  <a:lnTo>
                    <a:pt x="1368" y="316"/>
                  </a:lnTo>
                  <a:lnTo>
                    <a:pt x="1368" y="313"/>
                  </a:lnTo>
                  <a:lnTo>
                    <a:pt x="1367" y="312"/>
                  </a:lnTo>
                  <a:lnTo>
                    <a:pt x="1368" y="311"/>
                  </a:lnTo>
                  <a:lnTo>
                    <a:pt x="1367" y="308"/>
                  </a:lnTo>
                  <a:lnTo>
                    <a:pt x="1367" y="308"/>
                  </a:lnTo>
                  <a:lnTo>
                    <a:pt x="1367" y="307"/>
                  </a:lnTo>
                  <a:lnTo>
                    <a:pt x="1367" y="304"/>
                  </a:lnTo>
                  <a:lnTo>
                    <a:pt x="1364" y="301"/>
                  </a:lnTo>
                  <a:lnTo>
                    <a:pt x="1364" y="300"/>
                  </a:lnTo>
                  <a:lnTo>
                    <a:pt x="1363" y="300"/>
                  </a:lnTo>
                  <a:lnTo>
                    <a:pt x="1361" y="303"/>
                  </a:lnTo>
                  <a:lnTo>
                    <a:pt x="1360" y="303"/>
                  </a:lnTo>
                  <a:lnTo>
                    <a:pt x="1360" y="307"/>
                  </a:lnTo>
                  <a:lnTo>
                    <a:pt x="1359" y="309"/>
                  </a:lnTo>
                  <a:lnTo>
                    <a:pt x="1357" y="309"/>
                  </a:lnTo>
                  <a:lnTo>
                    <a:pt x="1356" y="305"/>
                  </a:lnTo>
                  <a:lnTo>
                    <a:pt x="1356" y="305"/>
                  </a:lnTo>
                  <a:lnTo>
                    <a:pt x="1355" y="307"/>
                  </a:lnTo>
                  <a:lnTo>
                    <a:pt x="1353" y="304"/>
                  </a:lnTo>
                  <a:lnTo>
                    <a:pt x="1351" y="304"/>
                  </a:lnTo>
                  <a:lnTo>
                    <a:pt x="1351" y="305"/>
                  </a:lnTo>
                  <a:lnTo>
                    <a:pt x="1350" y="305"/>
                  </a:lnTo>
                  <a:lnTo>
                    <a:pt x="1348" y="307"/>
                  </a:lnTo>
                  <a:lnTo>
                    <a:pt x="1347" y="308"/>
                  </a:lnTo>
                  <a:lnTo>
                    <a:pt x="1347" y="309"/>
                  </a:lnTo>
                  <a:lnTo>
                    <a:pt x="1343" y="309"/>
                  </a:lnTo>
                  <a:lnTo>
                    <a:pt x="1342" y="311"/>
                  </a:lnTo>
                  <a:lnTo>
                    <a:pt x="1339" y="311"/>
                  </a:lnTo>
                  <a:lnTo>
                    <a:pt x="1338" y="312"/>
                  </a:lnTo>
                  <a:lnTo>
                    <a:pt x="1335" y="311"/>
                  </a:lnTo>
                  <a:lnTo>
                    <a:pt x="1332" y="315"/>
                  </a:lnTo>
                  <a:lnTo>
                    <a:pt x="1331" y="316"/>
                  </a:lnTo>
                  <a:lnTo>
                    <a:pt x="1331" y="318"/>
                  </a:lnTo>
                  <a:lnTo>
                    <a:pt x="1330" y="321"/>
                  </a:lnTo>
                  <a:lnTo>
                    <a:pt x="1330" y="322"/>
                  </a:lnTo>
                  <a:lnTo>
                    <a:pt x="1331" y="322"/>
                  </a:lnTo>
                  <a:lnTo>
                    <a:pt x="1331" y="326"/>
                  </a:lnTo>
                  <a:lnTo>
                    <a:pt x="1334" y="329"/>
                  </a:lnTo>
                  <a:lnTo>
                    <a:pt x="1332" y="332"/>
                  </a:lnTo>
                  <a:lnTo>
                    <a:pt x="1331" y="340"/>
                  </a:lnTo>
                  <a:lnTo>
                    <a:pt x="1334" y="342"/>
                  </a:lnTo>
                  <a:lnTo>
                    <a:pt x="1331" y="343"/>
                  </a:lnTo>
                  <a:lnTo>
                    <a:pt x="1332" y="343"/>
                  </a:lnTo>
                  <a:lnTo>
                    <a:pt x="1332" y="346"/>
                  </a:lnTo>
                  <a:lnTo>
                    <a:pt x="1330" y="349"/>
                  </a:lnTo>
                  <a:lnTo>
                    <a:pt x="1330" y="353"/>
                  </a:lnTo>
                  <a:lnTo>
                    <a:pt x="1327" y="355"/>
                  </a:lnTo>
                  <a:lnTo>
                    <a:pt x="1327" y="358"/>
                  </a:lnTo>
                  <a:lnTo>
                    <a:pt x="1326" y="362"/>
                  </a:lnTo>
                  <a:lnTo>
                    <a:pt x="1328" y="365"/>
                  </a:lnTo>
                  <a:lnTo>
                    <a:pt x="1327" y="366"/>
                  </a:lnTo>
                  <a:lnTo>
                    <a:pt x="1330" y="370"/>
                  </a:lnTo>
                  <a:lnTo>
                    <a:pt x="1328" y="371"/>
                  </a:lnTo>
                  <a:lnTo>
                    <a:pt x="1328" y="374"/>
                  </a:lnTo>
                  <a:lnTo>
                    <a:pt x="1330" y="374"/>
                  </a:lnTo>
                  <a:lnTo>
                    <a:pt x="1331" y="374"/>
                  </a:lnTo>
                  <a:lnTo>
                    <a:pt x="1334" y="374"/>
                  </a:lnTo>
                  <a:lnTo>
                    <a:pt x="1332" y="372"/>
                  </a:lnTo>
                  <a:lnTo>
                    <a:pt x="1334" y="371"/>
                  </a:lnTo>
                  <a:lnTo>
                    <a:pt x="1336" y="372"/>
                  </a:lnTo>
                  <a:lnTo>
                    <a:pt x="1338" y="372"/>
                  </a:lnTo>
                  <a:lnTo>
                    <a:pt x="1336" y="372"/>
                  </a:lnTo>
                  <a:lnTo>
                    <a:pt x="1338" y="371"/>
                  </a:lnTo>
                  <a:lnTo>
                    <a:pt x="1339" y="372"/>
                  </a:lnTo>
                  <a:lnTo>
                    <a:pt x="1340" y="374"/>
                  </a:lnTo>
                  <a:lnTo>
                    <a:pt x="1342" y="375"/>
                  </a:lnTo>
                  <a:lnTo>
                    <a:pt x="1340" y="375"/>
                  </a:lnTo>
                  <a:lnTo>
                    <a:pt x="1343" y="378"/>
                  </a:lnTo>
                  <a:lnTo>
                    <a:pt x="1342" y="379"/>
                  </a:lnTo>
                  <a:lnTo>
                    <a:pt x="1340" y="379"/>
                  </a:lnTo>
                  <a:lnTo>
                    <a:pt x="1339" y="379"/>
                  </a:lnTo>
                  <a:lnTo>
                    <a:pt x="1338" y="379"/>
                  </a:lnTo>
                  <a:lnTo>
                    <a:pt x="1336" y="380"/>
                  </a:lnTo>
                  <a:lnTo>
                    <a:pt x="1335" y="380"/>
                  </a:lnTo>
                  <a:lnTo>
                    <a:pt x="1336" y="382"/>
                  </a:lnTo>
                  <a:lnTo>
                    <a:pt x="1334" y="386"/>
                  </a:lnTo>
                  <a:lnTo>
                    <a:pt x="1332" y="384"/>
                  </a:lnTo>
                  <a:lnTo>
                    <a:pt x="1332" y="383"/>
                  </a:lnTo>
                  <a:lnTo>
                    <a:pt x="1331" y="382"/>
                  </a:lnTo>
                  <a:lnTo>
                    <a:pt x="1328" y="382"/>
                  </a:lnTo>
                  <a:lnTo>
                    <a:pt x="1327" y="382"/>
                  </a:lnTo>
                  <a:lnTo>
                    <a:pt x="1326" y="382"/>
                  </a:lnTo>
                  <a:lnTo>
                    <a:pt x="1326" y="383"/>
                  </a:lnTo>
                  <a:lnTo>
                    <a:pt x="1326" y="386"/>
                  </a:lnTo>
                  <a:lnTo>
                    <a:pt x="1326" y="386"/>
                  </a:lnTo>
                  <a:lnTo>
                    <a:pt x="1325" y="387"/>
                  </a:lnTo>
                  <a:lnTo>
                    <a:pt x="1323" y="388"/>
                  </a:lnTo>
                  <a:lnTo>
                    <a:pt x="1325" y="390"/>
                  </a:lnTo>
                  <a:lnTo>
                    <a:pt x="1323" y="391"/>
                  </a:lnTo>
                  <a:lnTo>
                    <a:pt x="1321" y="391"/>
                  </a:lnTo>
                  <a:lnTo>
                    <a:pt x="1318" y="387"/>
                  </a:lnTo>
                  <a:lnTo>
                    <a:pt x="1317" y="387"/>
                  </a:lnTo>
                  <a:lnTo>
                    <a:pt x="1318" y="390"/>
                  </a:lnTo>
                  <a:lnTo>
                    <a:pt x="1317" y="391"/>
                  </a:lnTo>
                  <a:lnTo>
                    <a:pt x="1317" y="392"/>
                  </a:lnTo>
                  <a:lnTo>
                    <a:pt x="1315" y="393"/>
                  </a:lnTo>
                  <a:lnTo>
                    <a:pt x="1311" y="395"/>
                  </a:lnTo>
                  <a:lnTo>
                    <a:pt x="1310" y="396"/>
                  </a:lnTo>
                  <a:lnTo>
                    <a:pt x="1307" y="392"/>
                  </a:lnTo>
                  <a:lnTo>
                    <a:pt x="1306" y="392"/>
                  </a:lnTo>
                  <a:lnTo>
                    <a:pt x="1305" y="391"/>
                  </a:lnTo>
                  <a:lnTo>
                    <a:pt x="1305" y="390"/>
                  </a:lnTo>
                  <a:lnTo>
                    <a:pt x="1307" y="390"/>
                  </a:lnTo>
                  <a:lnTo>
                    <a:pt x="1307" y="388"/>
                  </a:lnTo>
                  <a:lnTo>
                    <a:pt x="1307" y="387"/>
                  </a:lnTo>
                  <a:lnTo>
                    <a:pt x="1311" y="387"/>
                  </a:lnTo>
                  <a:lnTo>
                    <a:pt x="1315" y="383"/>
                  </a:lnTo>
                  <a:lnTo>
                    <a:pt x="1315" y="382"/>
                  </a:lnTo>
                  <a:lnTo>
                    <a:pt x="1313" y="382"/>
                  </a:lnTo>
                  <a:lnTo>
                    <a:pt x="1311" y="384"/>
                  </a:lnTo>
                  <a:lnTo>
                    <a:pt x="1309" y="383"/>
                  </a:lnTo>
                  <a:lnTo>
                    <a:pt x="1307" y="382"/>
                  </a:lnTo>
                  <a:lnTo>
                    <a:pt x="1306" y="380"/>
                  </a:lnTo>
                  <a:lnTo>
                    <a:pt x="1303" y="380"/>
                  </a:lnTo>
                  <a:lnTo>
                    <a:pt x="1299" y="379"/>
                  </a:lnTo>
                  <a:lnTo>
                    <a:pt x="1297" y="379"/>
                  </a:lnTo>
                  <a:lnTo>
                    <a:pt x="1298" y="382"/>
                  </a:lnTo>
                  <a:lnTo>
                    <a:pt x="1296" y="382"/>
                  </a:lnTo>
                  <a:lnTo>
                    <a:pt x="1294" y="380"/>
                  </a:lnTo>
                  <a:lnTo>
                    <a:pt x="1294" y="379"/>
                  </a:lnTo>
                  <a:lnTo>
                    <a:pt x="1292" y="380"/>
                  </a:lnTo>
                  <a:lnTo>
                    <a:pt x="1288" y="379"/>
                  </a:lnTo>
                  <a:lnTo>
                    <a:pt x="1285" y="380"/>
                  </a:lnTo>
                  <a:lnTo>
                    <a:pt x="1284" y="378"/>
                  </a:lnTo>
                  <a:lnTo>
                    <a:pt x="1280" y="378"/>
                  </a:lnTo>
                  <a:lnTo>
                    <a:pt x="1277" y="382"/>
                  </a:lnTo>
                  <a:lnTo>
                    <a:pt x="1276" y="382"/>
                  </a:lnTo>
                  <a:lnTo>
                    <a:pt x="1276" y="383"/>
                  </a:lnTo>
                  <a:lnTo>
                    <a:pt x="1278" y="386"/>
                  </a:lnTo>
                  <a:lnTo>
                    <a:pt x="1276" y="387"/>
                  </a:lnTo>
                  <a:lnTo>
                    <a:pt x="1274" y="386"/>
                  </a:lnTo>
                  <a:lnTo>
                    <a:pt x="1273" y="388"/>
                  </a:lnTo>
                  <a:lnTo>
                    <a:pt x="1276" y="390"/>
                  </a:lnTo>
                  <a:lnTo>
                    <a:pt x="1277" y="388"/>
                  </a:lnTo>
                  <a:lnTo>
                    <a:pt x="1278" y="390"/>
                  </a:lnTo>
                  <a:lnTo>
                    <a:pt x="1278" y="391"/>
                  </a:lnTo>
                  <a:lnTo>
                    <a:pt x="1273" y="393"/>
                  </a:lnTo>
                  <a:lnTo>
                    <a:pt x="1272" y="391"/>
                  </a:lnTo>
                  <a:lnTo>
                    <a:pt x="1268" y="391"/>
                  </a:lnTo>
                  <a:lnTo>
                    <a:pt x="1267" y="392"/>
                  </a:lnTo>
                  <a:lnTo>
                    <a:pt x="1268" y="393"/>
                  </a:lnTo>
                  <a:lnTo>
                    <a:pt x="1265" y="393"/>
                  </a:lnTo>
                  <a:lnTo>
                    <a:pt x="1264" y="395"/>
                  </a:lnTo>
                  <a:lnTo>
                    <a:pt x="1263" y="395"/>
                  </a:lnTo>
                  <a:lnTo>
                    <a:pt x="1263" y="393"/>
                  </a:lnTo>
                  <a:lnTo>
                    <a:pt x="1257" y="393"/>
                  </a:lnTo>
                  <a:lnTo>
                    <a:pt x="1256" y="395"/>
                  </a:lnTo>
                  <a:lnTo>
                    <a:pt x="1251" y="393"/>
                  </a:lnTo>
                  <a:lnTo>
                    <a:pt x="1248" y="395"/>
                  </a:lnTo>
                  <a:lnTo>
                    <a:pt x="1248" y="396"/>
                  </a:lnTo>
                  <a:lnTo>
                    <a:pt x="1252" y="399"/>
                  </a:lnTo>
                  <a:lnTo>
                    <a:pt x="1249" y="400"/>
                  </a:lnTo>
                  <a:lnTo>
                    <a:pt x="1248" y="403"/>
                  </a:lnTo>
                  <a:lnTo>
                    <a:pt x="1247" y="400"/>
                  </a:lnTo>
                  <a:lnTo>
                    <a:pt x="1244" y="400"/>
                  </a:lnTo>
                  <a:lnTo>
                    <a:pt x="1245" y="397"/>
                  </a:lnTo>
                  <a:lnTo>
                    <a:pt x="1244" y="396"/>
                  </a:lnTo>
                  <a:lnTo>
                    <a:pt x="1243" y="397"/>
                  </a:lnTo>
                  <a:lnTo>
                    <a:pt x="1240" y="399"/>
                  </a:lnTo>
                  <a:lnTo>
                    <a:pt x="1239" y="399"/>
                  </a:lnTo>
                  <a:lnTo>
                    <a:pt x="1236" y="400"/>
                  </a:lnTo>
                  <a:lnTo>
                    <a:pt x="1234" y="400"/>
                  </a:lnTo>
                  <a:lnTo>
                    <a:pt x="1230" y="401"/>
                  </a:lnTo>
                  <a:lnTo>
                    <a:pt x="1227" y="401"/>
                  </a:lnTo>
                  <a:lnTo>
                    <a:pt x="1223" y="405"/>
                  </a:lnTo>
                  <a:lnTo>
                    <a:pt x="1220" y="405"/>
                  </a:lnTo>
                  <a:lnTo>
                    <a:pt x="1218" y="404"/>
                  </a:lnTo>
                  <a:lnTo>
                    <a:pt x="1217" y="404"/>
                  </a:lnTo>
                  <a:lnTo>
                    <a:pt x="1217" y="407"/>
                  </a:lnTo>
                  <a:lnTo>
                    <a:pt x="1213" y="409"/>
                  </a:lnTo>
                  <a:lnTo>
                    <a:pt x="1211" y="412"/>
                  </a:lnTo>
                  <a:lnTo>
                    <a:pt x="1209" y="415"/>
                  </a:lnTo>
                  <a:lnTo>
                    <a:pt x="1209" y="417"/>
                  </a:lnTo>
                  <a:lnTo>
                    <a:pt x="1211" y="421"/>
                  </a:lnTo>
                  <a:lnTo>
                    <a:pt x="1211" y="426"/>
                  </a:lnTo>
                  <a:lnTo>
                    <a:pt x="1207" y="430"/>
                  </a:lnTo>
                  <a:lnTo>
                    <a:pt x="1206" y="434"/>
                  </a:lnTo>
                  <a:lnTo>
                    <a:pt x="1206" y="437"/>
                  </a:lnTo>
                  <a:lnTo>
                    <a:pt x="1206" y="442"/>
                  </a:lnTo>
                  <a:lnTo>
                    <a:pt x="1207" y="443"/>
                  </a:lnTo>
                  <a:lnTo>
                    <a:pt x="1207" y="446"/>
                  </a:lnTo>
                  <a:lnTo>
                    <a:pt x="1206" y="446"/>
                  </a:lnTo>
                  <a:lnTo>
                    <a:pt x="1205" y="447"/>
                  </a:lnTo>
                  <a:lnTo>
                    <a:pt x="1205" y="450"/>
                  </a:lnTo>
                  <a:lnTo>
                    <a:pt x="1203" y="450"/>
                  </a:lnTo>
                  <a:lnTo>
                    <a:pt x="1205" y="454"/>
                  </a:lnTo>
                  <a:lnTo>
                    <a:pt x="1202" y="457"/>
                  </a:lnTo>
                  <a:lnTo>
                    <a:pt x="1202" y="459"/>
                  </a:lnTo>
                  <a:lnTo>
                    <a:pt x="1199" y="463"/>
                  </a:lnTo>
                  <a:lnTo>
                    <a:pt x="1199" y="466"/>
                  </a:lnTo>
                  <a:lnTo>
                    <a:pt x="1198" y="467"/>
                  </a:lnTo>
                  <a:lnTo>
                    <a:pt x="1197" y="471"/>
                  </a:lnTo>
                  <a:lnTo>
                    <a:pt x="1197" y="471"/>
                  </a:lnTo>
                  <a:lnTo>
                    <a:pt x="1194" y="476"/>
                  </a:lnTo>
                  <a:lnTo>
                    <a:pt x="1195" y="482"/>
                  </a:lnTo>
                  <a:lnTo>
                    <a:pt x="1194" y="483"/>
                  </a:lnTo>
                  <a:lnTo>
                    <a:pt x="1195" y="486"/>
                  </a:lnTo>
                  <a:lnTo>
                    <a:pt x="1193" y="488"/>
                  </a:lnTo>
                  <a:lnTo>
                    <a:pt x="1193" y="491"/>
                  </a:lnTo>
                  <a:lnTo>
                    <a:pt x="1190" y="493"/>
                  </a:lnTo>
                  <a:lnTo>
                    <a:pt x="1192" y="495"/>
                  </a:lnTo>
                  <a:lnTo>
                    <a:pt x="1190" y="496"/>
                  </a:lnTo>
                  <a:lnTo>
                    <a:pt x="1190" y="499"/>
                  </a:lnTo>
                  <a:lnTo>
                    <a:pt x="1186" y="501"/>
                  </a:lnTo>
                  <a:lnTo>
                    <a:pt x="1186" y="505"/>
                  </a:lnTo>
                  <a:lnTo>
                    <a:pt x="1182" y="509"/>
                  </a:lnTo>
                  <a:lnTo>
                    <a:pt x="1182" y="511"/>
                  </a:lnTo>
                  <a:lnTo>
                    <a:pt x="1181" y="515"/>
                  </a:lnTo>
                  <a:lnTo>
                    <a:pt x="1180" y="517"/>
                  </a:lnTo>
                  <a:lnTo>
                    <a:pt x="1178" y="518"/>
                  </a:lnTo>
                  <a:lnTo>
                    <a:pt x="1180" y="521"/>
                  </a:lnTo>
                  <a:lnTo>
                    <a:pt x="1182" y="522"/>
                  </a:lnTo>
                  <a:lnTo>
                    <a:pt x="1184" y="521"/>
                  </a:lnTo>
                  <a:lnTo>
                    <a:pt x="1186" y="524"/>
                  </a:lnTo>
                  <a:lnTo>
                    <a:pt x="1189" y="524"/>
                  </a:lnTo>
                  <a:lnTo>
                    <a:pt x="1192" y="521"/>
                  </a:lnTo>
                  <a:lnTo>
                    <a:pt x="1193" y="521"/>
                  </a:lnTo>
                  <a:lnTo>
                    <a:pt x="1195" y="520"/>
                  </a:lnTo>
                  <a:lnTo>
                    <a:pt x="1197" y="520"/>
                  </a:lnTo>
                  <a:lnTo>
                    <a:pt x="1199" y="518"/>
                  </a:lnTo>
                  <a:lnTo>
                    <a:pt x="1199" y="525"/>
                  </a:lnTo>
                  <a:lnTo>
                    <a:pt x="1202" y="529"/>
                  </a:lnTo>
                  <a:lnTo>
                    <a:pt x="1202" y="532"/>
                  </a:lnTo>
                  <a:lnTo>
                    <a:pt x="1202" y="536"/>
                  </a:lnTo>
                  <a:lnTo>
                    <a:pt x="1205" y="538"/>
                  </a:lnTo>
                  <a:lnTo>
                    <a:pt x="1207" y="536"/>
                  </a:lnTo>
                  <a:lnTo>
                    <a:pt x="1207" y="536"/>
                  </a:lnTo>
                  <a:lnTo>
                    <a:pt x="1209" y="536"/>
                  </a:lnTo>
                  <a:lnTo>
                    <a:pt x="1210" y="533"/>
                  </a:lnTo>
                  <a:lnTo>
                    <a:pt x="1211" y="532"/>
                  </a:lnTo>
                  <a:lnTo>
                    <a:pt x="1213" y="533"/>
                  </a:lnTo>
                  <a:lnTo>
                    <a:pt x="1214" y="532"/>
                  </a:lnTo>
                  <a:lnTo>
                    <a:pt x="1217" y="533"/>
                  </a:lnTo>
                  <a:lnTo>
                    <a:pt x="1215" y="533"/>
                  </a:lnTo>
                  <a:lnTo>
                    <a:pt x="1214" y="536"/>
                  </a:lnTo>
                  <a:lnTo>
                    <a:pt x="1215" y="538"/>
                  </a:lnTo>
                  <a:lnTo>
                    <a:pt x="1214" y="538"/>
                  </a:lnTo>
                  <a:lnTo>
                    <a:pt x="1211" y="541"/>
                  </a:lnTo>
                  <a:lnTo>
                    <a:pt x="1213" y="542"/>
                  </a:lnTo>
                  <a:lnTo>
                    <a:pt x="1218" y="541"/>
                  </a:lnTo>
                  <a:lnTo>
                    <a:pt x="1220" y="540"/>
                  </a:lnTo>
                  <a:lnTo>
                    <a:pt x="1220" y="536"/>
                  </a:lnTo>
                  <a:lnTo>
                    <a:pt x="1220" y="533"/>
                  </a:lnTo>
                  <a:lnTo>
                    <a:pt x="1222" y="532"/>
                  </a:lnTo>
                  <a:lnTo>
                    <a:pt x="1223" y="534"/>
                  </a:lnTo>
                  <a:lnTo>
                    <a:pt x="1223" y="538"/>
                  </a:lnTo>
                  <a:lnTo>
                    <a:pt x="1223" y="541"/>
                  </a:lnTo>
                  <a:lnTo>
                    <a:pt x="1224" y="540"/>
                  </a:lnTo>
                  <a:lnTo>
                    <a:pt x="1226" y="537"/>
                  </a:lnTo>
                  <a:lnTo>
                    <a:pt x="1224" y="533"/>
                  </a:lnTo>
                  <a:lnTo>
                    <a:pt x="1224" y="530"/>
                  </a:lnTo>
                  <a:lnTo>
                    <a:pt x="1223" y="528"/>
                  </a:lnTo>
                  <a:lnTo>
                    <a:pt x="1222" y="524"/>
                  </a:lnTo>
                  <a:lnTo>
                    <a:pt x="1224" y="524"/>
                  </a:lnTo>
                  <a:lnTo>
                    <a:pt x="1226" y="525"/>
                  </a:lnTo>
                  <a:lnTo>
                    <a:pt x="1226" y="526"/>
                  </a:lnTo>
                  <a:lnTo>
                    <a:pt x="1227" y="528"/>
                  </a:lnTo>
                  <a:lnTo>
                    <a:pt x="1228" y="528"/>
                  </a:lnTo>
                  <a:lnTo>
                    <a:pt x="1230" y="526"/>
                  </a:lnTo>
                  <a:lnTo>
                    <a:pt x="1231" y="526"/>
                  </a:lnTo>
                  <a:lnTo>
                    <a:pt x="1234" y="524"/>
                  </a:lnTo>
                  <a:lnTo>
                    <a:pt x="1238" y="526"/>
                  </a:lnTo>
                  <a:lnTo>
                    <a:pt x="1240" y="526"/>
                  </a:lnTo>
                  <a:lnTo>
                    <a:pt x="1242" y="528"/>
                  </a:lnTo>
                  <a:lnTo>
                    <a:pt x="1243" y="530"/>
                  </a:lnTo>
                  <a:lnTo>
                    <a:pt x="1244" y="532"/>
                  </a:lnTo>
                  <a:lnTo>
                    <a:pt x="1247" y="532"/>
                  </a:lnTo>
                  <a:lnTo>
                    <a:pt x="1248" y="533"/>
                  </a:lnTo>
                  <a:lnTo>
                    <a:pt x="1253" y="536"/>
                  </a:lnTo>
                  <a:lnTo>
                    <a:pt x="1255" y="537"/>
                  </a:lnTo>
                  <a:lnTo>
                    <a:pt x="1256" y="537"/>
                  </a:lnTo>
                  <a:lnTo>
                    <a:pt x="1257" y="540"/>
                  </a:lnTo>
                  <a:lnTo>
                    <a:pt x="1259" y="540"/>
                  </a:lnTo>
                  <a:lnTo>
                    <a:pt x="1261" y="543"/>
                  </a:lnTo>
                  <a:lnTo>
                    <a:pt x="1260" y="545"/>
                  </a:lnTo>
                  <a:lnTo>
                    <a:pt x="1260" y="547"/>
                  </a:lnTo>
                  <a:lnTo>
                    <a:pt x="1259" y="547"/>
                  </a:lnTo>
                  <a:lnTo>
                    <a:pt x="1260" y="550"/>
                  </a:lnTo>
                  <a:lnTo>
                    <a:pt x="1263" y="550"/>
                  </a:lnTo>
                  <a:lnTo>
                    <a:pt x="1265" y="554"/>
                  </a:lnTo>
                  <a:lnTo>
                    <a:pt x="1265" y="557"/>
                  </a:lnTo>
                  <a:lnTo>
                    <a:pt x="1264" y="558"/>
                  </a:lnTo>
                  <a:lnTo>
                    <a:pt x="1264" y="561"/>
                  </a:lnTo>
                  <a:lnTo>
                    <a:pt x="1267" y="563"/>
                  </a:lnTo>
                  <a:lnTo>
                    <a:pt x="1268" y="563"/>
                  </a:lnTo>
                  <a:lnTo>
                    <a:pt x="1271" y="562"/>
                  </a:lnTo>
                  <a:lnTo>
                    <a:pt x="1271" y="565"/>
                  </a:lnTo>
                  <a:lnTo>
                    <a:pt x="1269" y="566"/>
                  </a:lnTo>
                  <a:lnTo>
                    <a:pt x="1269" y="568"/>
                  </a:lnTo>
                  <a:lnTo>
                    <a:pt x="1272" y="570"/>
                  </a:lnTo>
                  <a:lnTo>
                    <a:pt x="1271" y="571"/>
                  </a:lnTo>
                  <a:lnTo>
                    <a:pt x="1271" y="572"/>
                  </a:lnTo>
                  <a:lnTo>
                    <a:pt x="1271" y="575"/>
                  </a:lnTo>
                  <a:lnTo>
                    <a:pt x="1269" y="578"/>
                  </a:lnTo>
                  <a:lnTo>
                    <a:pt x="1271" y="578"/>
                  </a:lnTo>
                  <a:lnTo>
                    <a:pt x="1271" y="580"/>
                  </a:lnTo>
                  <a:lnTo>
                    <a:pt x="1271" y="580"/>
                  </a:lnTo>
                  <a:lnTo>
                    <a:pt x="1272" y="582"/>
                  </a:lnTo>
                  <a:lnTo>
                    <a:pt x="1269" y="583"/>
                  </a:lnTo>
                  <a:lnTo>
                    <a:pt x="1272" y="590"/>
                  </a:lnTo>
                  <a:lnTo>
                    <a:pt x="1271" y="591"/>
                  </a:lnTo>
                  <a:lnTo>
                    <a:pt x="1272" y="595"/>
                  </a:lnTo>
                  <a:lnTo>
                    <a:pt x="1272" y="596"/>
                  </a:lnTo>
                  <a:lnTo>
                    <a:pt x="1272" y="599"/>
                  </a:lnTo>
                  <a:lnTo>
                    <a:pt x="1274" y="607"/>
                  </a:lnTo>
                  <a:lnTo>
                    <a:pt x="1276" y="607"/>
                  </a:lnTo>
                  <a:lnTo>
                    <a:pt x="1278" y="605"/>
                  </a:lnTo>
                  <a:lnTo>
                    <a:pt x="1278" y="607"/>
                  </a:lnTo>
                  <a:lnTo>
                    <a:pt x="1277" y="609"/>
                  </a:lnTo>
                  <a:lnTo>
                    <a:pt x="1276" y="611"/>
                  </a:lnTo>
                  <a:lnTo>
                    <a:pt x="1277" y="613"/>
                  </a:lnTo>
                  <a:lnTo>
                    <a:pt x="1278" y="613"/>
                  </a:lnTo>
                  <a:lnTo>
                    <a:pt x="1281" y="616"/>
                  </a:lnTo>
                  <a:lnTo>
                    <a:pt x="1281" y="621"/>
                  </a:lnTo>
                  <a:lnTo>
                    <a:pt x="1281" y="622"/>
                  </a:lnTo>
                  <a:lnTo>
                    <a:pt x="1281" y="624"/>
                  </a:lnTo>
                  <a:lnTo>
                    <a:pt x="1282" y="629"/>
                  </a:lnTo>
                  <a:lnTo>
                    <a:pt x="1284" y="629"/>
                  </a:lnTo>
                  <a:lnTo>
                    <a:pt x="1284" y="632"/>
                  </a:lnTo>
                  <a:lnTo>
                    <a:pt x="1284" y="633"/>
                  </a:lnTo>
                  <a:lnTo>
                    <a:pt x="1284" y="637"/>
                  </a:lnTo>
                  <a:lnTo>
                    <a:pt x="1285" y="640"/>
                  </a:lnTo>
                  <a:lnTo>
                    <a:pt x="1285" y="642"/>
                  </a:lnTo>
                  <a:lnTo>
                    <a:pt x="1281" y="646"/>
                  </a:lnTo>
                  <a:lnTo>
                    <a:pt x="1281" y="649"/>
                  </a:lnTo>
                  <a:lnTo>
                    <a:pt x="1280" y="653"/>
                  </a:lnTo>
                  <a:lnTo>
                    <a:pt x="1280" y="657"/>
                  </a:lnTo>
                  <a:lnTo>
                    <a:pt x="1281" y="657"/>
                  </a:lnTo>
                  <a:lnTo>
                    <a:pt x="1280" y="661"/>
                  </a:lnTo>
                  <a:lnTo>
                    <a:pt x="1278" y="663"/>
                  </a:lnTo>
                  <a:lnTo>
                    <a:pt x="1278" y="666"/>
                  </a:lnTo>
                  <a:lnTo>
                    <a:pt x="1276" y="670"/>
                  </a:lnTo>
                  <a:lnTo>
                    <a:pt x="1277" y="670"/>
                  </a:lnTo>
                  <a:lnTo>
                    <a:pt x="1277" y="671"/>
                  </a:lnTo>
                  <a:lnTo>
                    <a:pt x="1276" y="674"/>
                  </a:lnTo>
                  <a:lnTo>
                    <a:pt x="1277" y="679"/>
                  </a:lnTo>
                  <a:lnTo>
                    <a:pt x="1274" y="682"/>
                  </a:lnTo>
                  <a:lnTo>
                    <a:pt x="1274" y="686"/>
                  </a:lnTo>
                  <a:lnTo>
                    <a:pt x="1276" y="686"/>
                  </a:lnTo>
                  <a:lnTo>
                    <a:pt x="1276" y="688"/>
                  </a:lnTo>
                  <a:lnTo>
                    <a:pt x="1273" y="691"/>
                  </a:lnTo>
                  <a:lnTo>
                    <a:pt x="1273" y="693"/>
                  </a:lnTo>
                  <a:lnTo>
                    <a:pt x="1271" y="696"/>
                  </a:lnTo>
                  <a:lnTo>
                    <a:pt x="1271" y="699"/>
                  </a:lnTo>
                  <a:lnTo>
                    <a:pt x="1268" y="701"/>
                  </a:lnTo>
                  <a:lnTo>
                    <a:pt x="1265" y="712"/>
                  </a:lnTo>
                  <a:lnTo>
                    <a:pt x="1264" y="712"/>
                  </a:lnTo>
                  <a:lnTo>
                    <a:pt x="1264" y="715"/>
                  </a:lnTo>
                  <a:lnTo>
                    <a:pt x="1264" y="716"/>
                  </a:lnTo>
                  <a:lnTo>
                    <a:pt x="1264" y="717"/>
                  </a:lnTo>
                  <a:lnTo>
                    <a:pt x="1261" y="720"/>
                  </a:lnTo>
                  <a:lnTo>
                    <a:pt x="1261" y="721"/>
                  </a:lnTo>
                  <a:lnTo>
                    <a:pt x="1259" y="722"/>
                  </a:lnTo>
                  <a:lnTo>
                    <a:pt x="1259" y="726"/>
                  </a:lnTo>
                  <a:lnTo>
                    <a:pt x="1257" y="726"/>
                  </a:lnTo>
                  <a:lnTo>
                    <a:pt x="1259" y="729"/>
                  </a:lnTo>
                  <a:lnTo>
                    <a:pt x="1256" y="733"/>
                  </a:lnTo>
                  <a:lnTo>
                    <a:pt x="1256" y="733"/>
                  </a:lnTo>
                  <a:lnTo>
                    <a:pt x="1255" y="732"/>
                  </a:lnTo>
                  <a:lnTo>
                    <a:pt x="1255" y="734"/>
                  </a:lnTo>
                  <a:lnTo>
                    <a:pt x="1255" y="737"/>
                  </a:lnTo>
                  <a:lnTo>
                    <a:pt x="1252" y="738"/>
                  </a:lnTo>
                  <a:lnTo>
                    <a:pt x="1253" y="740"/>
                  </a:lnTo>
                  <a:lnTo>
                    <a:pt x="1249" y="745"/>
                  </a:lnTo>
                  <a:lnTo>
                    <a:pt x="1247" y="747"/>
                  </a:lnTo>
                  <a:lnTo>
                    <a:pt x="1245" y="747"/>
                  </a:lnTo>
                  <a:lnTo>
                    <a:pt x="1245" y="749"/>
                  </a:lnTo>
                  <a:lnTo>
                    <a:pt x="1242" y="750"/>
                  </a:lnTo>
                  <a:lnTo>
                    <a:pt x="1239" y="753"/>
                  </a:lnTo>
                  <a:lnTo>
                    <a:pt x="1238" y="751"/>
                  </a:lnTo>
                  <a:lnTo>
                    <a:pt x="1236" y="753"/>
                  </a:lnTo>
                  <a:lnTo>
                    <a:pt x="1232" y="750"/>
                  </a:lnTo>
                  <a:lnTo>
                    <a:pt x="1228" y="749"/>
                  </a:lnTo>
                  <a:lnTo>
                    <a:pt x="1228" y="745"/>
                  </a:lnTo>
                  <a:lnTo>
                    <a:pt x="1227" y="743"/>
                  </a:lnTo>
                  <a:lnTo>
                    <a:pt x="1224" y="745"/>
                  </a:lnTo>
                  <a:lnTo>
                    <a:pt x="1222" y="743"/>
                  </a:lnTo>
                  <a:lnTo>
                    <a:pt x="1222" y="745"/>
                  </a:lnTo>
                  <a:lnTo>
                    <a:pt x="1222" y="747"/>
                  </a:lnTo>
                  <a:lnTo>
                    <a:pt x="1219" y="749"/>
                  </a:lnTo>
                  <a:lnTo>
                    <a:pt x="1219" y="753"/>
                  </a:lnTo>
                  <a:lnTo>
                    <a:pt x="1218" y="754"/>
                  </a:lnTo>
                  <a:lnTo>
                    <a:pt x="1217" y="758"/>
                  </a:lnTo>
                  <a:lnTo>
                    <a:pt x="1215" y="757"/>
                  </a:lnTo>
                  <a:lnTo>
                    <a:pt x="1213" y="758"/>
                  </a:lnTo>
                  <a:lnTo>
                    <a:pt x="1211" y="761"/>
                  </a:lnTo>
                  <a:lnTo>
                    <a:pt x="1211" y="761"/>
                  </a:lnTo>
                  <a:lnTo>
                    <a:pt x="1210" y="761"/>
                  </a:lnTo>
                  <a:lnTo>
                    <a:pt x="1209" y="758"/>
                  </a:lnTo>
                  <a:lnTo>
                    <a:pt x="1209" y="758"/>
                  </a:lnTo>
                  <a:lnTo>
                    <a:pt x="1209" y="757"/>
                  </a:lnTo>
                  <a:lnTo>
                    <a:pt x="1209" y="755"/>
                  </a:lnTo>
                  <a:lnTo>
                    <a:pt x="1209" y="755"/>
                  </a:lnTo>
                  <a:lnTo>
                    <a:pt x="1207" y="753"/>
                  </a:lnTo>
                  <a:lnTo>
                    <a:pt x="1207" y="753"/>
                  </a:lnTo>
                  <a:lnTo>
                    <a:pt x="1209" y="751"/>
                  </a:lnTo>
                  <a:lnTo>
                    <a:pt x="1213" y="751"/>
                  </a:lnTo>
                  <a:lnTo>
                    <a:pt x="1213" y="751"/>
                  </a:lnTo>
                  <a:lnTo>
                    <a:pt x="1213" y="750"/>
                  </a:lnTo>
                  <a:lnTo>
                    <a:pt x="1213" y="749"/>
                  </a:lnTo>
                  <a:lnTo>
                    <a:pt x="1213" y="747"/>
                  </a:lnTo>
                  <a:lnTo>
                    <a:pt x="1214" y="746"/>
                  </a:lnTo>
                  <a:lnTo>
                    <a:pt x="1213" y="743"/>
                  </a:lnTo>
                  <a:lnTo>
                    <a:pt x="1213" y="741"/>
                  </a:lnTo>
                  <a:lnTo>
                    <a:pt x="1211" y="741"/>
                  </a:lnTo>
                  <a:lnTo>
                    <a:pt x="1211" y="737"/>
                  </a:lnTo>
                  <a:lnTo>
                    <a:pt x="1211" y="734"/>
                  </a:lnTo>
                  <a:lnTo>
                    <a:pt x="1211" y="732"/>
                  </a:lnTo>
                  <a:lnTo>
                    <a:pt x="1211" y="729"/>
                  </a:lnTo>
                  <a:lnTo>
                    <a:pt x="1210" y="728"/>
                  </a:lnTo>
                  <a:lnTo>
                    <a:pt x="1209" y="726"/>
                  </a:lnTo>
                  <a:lnTo>
                    <a:pt x="1209" y="724"/>
                  </a:lnTo>
                  <a:lnTo>
                    <a:pt x="1206" y="720"/>
                  </a:lnTo>
                  <a:lnTo>
                    <a:pt x="1205" y="718"/>
                  </a:lnTo>
                  <a:lnTo>
                    <a:pt x="1205" y="717"/>
                  </a:lnTo>
                  <a:lnTo>
                    <a:pt x="1207" y="716"/>
                  </a:lnTo>
                  <a:lnTo>
                    <a:pt x="1209" y="716"/>
                  </a:lnTo>
                  <a:lnTo>
                    <a:pt x="1209" y="715"/>
                  </a:lnTo>
                  <a:lnTo>
                    <a:pt x="1210" y="713"/>
                  </a:lnTo>
                  <a:lnTo>
                    <a:pt x="1211" y="709"/>
                  </a:lnTo>
                  <a:lnTo>
                    <a:pt x="1213" y="709"/>
                  </a:lnTo>
                  <a:lnTo>
                    <a:pt x="1215" y="709"/>
                  </a:lnTo>
                  <a:lnTo>
                    <a:pt x="1217" y="711"/>
                  </a:lnTo>
                  <a:lnTo>
                    <a:pt x="1223" y="712"/>
                  </a:lnTo>
                  <a:lnTo>
                    <a:pt x="1224" y="712"/>
                  </a:lnTo>
                  <a:lnTo>
                    <a:pt x="1226" y="712"/>
                  </a:lnTo>
                  <a:lnTo>
                    <a:pt x="1227" y="711"/>
                  </a:lnTo>
                  <a:lnTo>
                    <a:pt x="1227" y="709"/>
                  </a:lnTo>
                  <a:lnTo>
                    <a:pt x="1226" y="708"/>
                  </a:lnTo>
                  <a:lnTo>
                    <a:pt x="1226" y="707"/>
                  </a:lnTo>
                  <a:lnTo>
                    <a:pt x="1226" y="705"/>
                  </a:lnTo>
                  <a:lnTo>
                    <a:pt x="1226" y="704"/>
                  </a:lnTo>
                  <a:lnTo>
                    <a:pt x="1226" y="703"/>
                  </a:lnTo>
                  <a:lnTo>
                    <a:pt x="1227" y="700"/>
                  </a:lnTo>
                  <a:lnTo>
                    <a:pt x="1227" y="700"/>
                  </a:lnTo>
                  <a:lnTo>
                    <a:pt x="1227" y="697"/>
                  </a:lnTo>
                  <a:lnTo>
                    <a:pt x="1226" y="696"/>
                  </a:lnTo>
                  <a:lnTo>
                    <a:pt x="1227" y="696"/>
                  </a:lnTo>
                  <a:lnTo>
                    <a:pt x="1228" y="695"/>
                  </a:lnTo>
                  <a:lnTo>
                    <a:pt x="1227" y="693"/>
                  </a:lnTo>
                  <a:lnTo>
                    <a:pt x="1227" y="692"/>
                  </a:lnTo>
                  <a:lnTo>
                    <a:pt x="1227" y="691"/>
                  </a:lnTo>
                  <a:lnTo>
                    <a:pt x="1227" y="690"/>
                  </a:lnTo>
                  <a:lnTo>
                    <a:pt x="1228" y="690"/>
                  </a:lnTo>
                  <a:lnTo>
                    <a:pt x="1228" y="688"/>
                  </a:lnTo>
                  <a:lnTo>
                    <a:pt x="1228" y="687"/>
                  </a:lnTo>
                  <a:lnTo>
                    <a:pt x="1227" y="684"/>
                  </a:lnTo>
                  <a:lnTo>
                    <a:pt x="1227" y="682"/>
                  </a:lnTo>
                  <a:lnTo>
                    <a:pt x="1227" y="682"/>
                  </a:lnTo>
                  <a:lnTo>
                    <a:pt x="1228" y="680"/>
                  </a:lnTo>
                  <a:lnTo>
                    <a:pt x="1228" y="680"/>
                  </a:lnTo>
                  <a:lnTo>
                    <a:pt x="1227" y="679"/>
                  </a:lnTo>
                  <a:lnTo>
                    <a:pt x="1227" y="678"/>
                  </a:lnTo>
                  <a:lnTo>
                    <a:pt x="1227" y="678"/>
                  </a:lnTo>
                  <a:lnTo>
                    <a:pt x="1226" y="676"/>
                  </a:lnTo>
                  <a:lnTo>
                    <a:pt x="1227" y="674"/>
                  </a:lnTo>
                  <a:lnTo>
                    <a:pt x="1227" y="672"/>
                  </a:lnTo>
                  <a:lnTo>
                    <a:pt x="1226" y="671"/>
                  </a:lnTo>
                  <a:lnTo>
                    <a:pt x="1226" y="670"/>
                  </a:lnTo>
                  <a:lnTo>
                    <a:pt x="1226" y="670"/>
                  </a:lnTo>
                  <a:lnTo>
                    <a:pt x="1227" y="667"/>
                  </a:lnTo>
                  <a:lnTo>
                    <a:pt x="1228" y="667"/>
                  </a:lnTo>
                  <a:lnTo>
                    <a:pt x="1230" y="666"/>
                  </a:lnTo>
                  <a:lnTo>
                    <a:pt x="1230" y="665"/>
                  </a:lnTo>
                  <a:lnTo>
                    <a:pt x="1230" y="662"/>
                  </a:lnTo>
                  <a:lnTo>
                    <a:pt x="1228" y="661"/>
                  </a:lnTo>
                  <a:lnTo>
                    <a:pt x="1227" y="659"/>
                  </a:lnTo>
                  <a:lnTo>
                    <a:pt x="1227" y="658"/>
                  </a:lnTo>
                  <a:lnTo>
                    <a:pt x="1224" y="655"/>
                  </a:lnTo>
                  <a:lnTo>
                    <a:pt x="1224" y="654"/>
                  </a:lnTo>
                  <a:lnTo>
                    <a:pt x="1226" y="653"/>
                  </a:lnTo>
                  <a:lnTo>
                    <a:pt x="1224" y="651"/>
                  </a:lnTo>
                  <a:lnTo>
                    <a:pt x="1223" y="650"/>
                  </a:lnTo>
                  <a:lnTo>
                    <a:pt x="1222" y="650"/>
                  </a:lnTo>
                  <a:lnTo>
                    <a:pt x="1220" y="649"/>
                  </a:lnTo>
                  <a:lnTo>
                    <a:pt x="1218" y="647"/>
                  </a:lnTo>
                  <a:lnTo>
                    <a:pt x="1217" y="649"/>
                  </a:lnTo>
                  <a:lnTo>
                    <a:pt x="1215" y="649"/>
                  </a:lnTo>
                  <a:lnTo>
                    <a:pt x="1214" y="650"/>
                  </a:lnTo>
                  <a:lnTo>
                    <a:pt x="1214" y="653"/>
                  </a:lnTo>
                  <a:lnTo>
                    <a:pt x="1213" y="653"/>
                  </a:lnTo>
                  <a:lnTo>
                    <a:pt x="1211" y="653"/>
                  </a:lnTo>
                  <a:lnTo>
                    <a:pt x="1210" y="655"/>
                  </a:lnTo>
                  <a:lnTo>
                    <a:pt x="1209" y="655"/>
                  </a:lnTo>
                  <a:lnTo>
                    <a:pt x="1206" y="655"/>
                  </a:lnTo>
                  <a:lnTo>
                    <a:pt x="1206" y="657"/>
                  </a:lnTo>
                  <a:lnTo>
                    <a:pt x="1206" y="659"/>
                  </a:lnTo>
                  <a:lnTo>
                    <a:pt x="1205" y="661"/>
                  </a:lnTo>
                  <a:lnTo>
                    <a:pt x="1203" y="662"/>
                  </a:lnTo>
                  <a:lnTo>
                    <a:pt x="1203" y="663"/>
                  </a:lnTo>
                  <a:lnTo>
                    <a:pt x="1202" y="665"/>
                  </a:lnTo>
                  <a:lnTo>
                    <a:pt x="1201" y="666"/>
                  </a:lnTo>
                  <a:lnTo>
                    <a:pt x="1198" y="666"/>
                  </a:lnTo>
                  <a:lnTo>
                    <a:pt x="1197" y="666"/>
                  </a:lnTo>
                  <a:lnTo>
                    <a:pt x="1195" y="666"/>
                  </a:lnTo>
                  <a:lnTo>
                    <a:pt x="1194" y="667"/>
                  </a:lnTo>
                  <a:lnTo>
                    <a:pt x="1193" y="667"/>
                  </a:lnTo>
                  <a:lnTo>
                    <a:pt x="1192" y="666"/>
                  </a:lnTo>
                  <a:lnTo>
                    <a:pt x="1192" y="665"/>
                  </a:lnTo>
                  <a:lnTo>
                    <a:pt x="1189" y="665"/>
                  </a:lnTo>
                  <a:lnTo>
                    <a:pt x="1188" y="666"/>
                  </a:lnTo>
                  <a:lnTo>
                    <a:pt x="1186" y="666"/>
                  </a:lnTo>
                  <a:lnTo>
                    <a:pt x="1185" y="665"/>
                  </a:lnTo>
                  <a:lnTo>
                    <a:pt x="1184" y="662"/>
                  </a:lnTo>
                  <a:lnTo>
                    <a:pt x="1182" y="662"/>
                  </a:lnTo>
                  <a:lnTo>
                    <a:pt x="1180" y="659"/>
                  </a:lnTo>
                  <a:lnTo>
                    <a:pt x="1180" y="657"/>
                  </a:lnTo>
                  <a:lnTo>
                    <a:pt x="1181" y="657"/>
                  </a:lnTo>
                  <a:lnTo>
                    <a:pt x="1181" y="654"/>
                  </a:lnTo>
                  <a:lnTo>
                    <a:pt x="1180" y="653"/>
                  </a:lnTo>
                  <a:lnTo>
                    <a:pt x="1180" y="650"/>
                  </a:lnTo>
                  <a:lnTo>
                    <a:pt x="1178" y="650"/>
                  </a:lnTo>
                  <a:lnTo>
                    <a:pt x="1177" y="649"/>
                  </a:lnTo>
                  <a:lnTo>
                    <a:pt x="1177" y="647"/>
                  </a:lnTo>
                  <a:lnTo>
                    <a:pt x="1178" y="646"/>
                  </a:lnTo>
                  <a:lnTo>
                    <a:pt x="1178" y="645"/>
                  </a:lnTo>
                  <a:lnTo>
                    <a:pt x="1178" y="643"/>
                  </a:lnTo>
                  <a:lnTo>
                    <a:pt x="1177" y="645"/>
                  </a:lnTo>
                  <a:lnTo>
                    <a:pt x="1176" y="645"/>
                  </a:lnTo>
                  <a:lnTo>
                    <a:pt x="1174" y="645"/>
                  </a:lnTo>
                  <a:lnTo>
                    <a:pt x="1173" y="646"/>
                  </a:lnTo>
                  <a:lnTo>
                    <a:pt x="1172" y="645"/>
                  </a:lnTo>
                  <a:lnTo>
                    <a:pt x="1170" y="645"/>
                  </a:lnTo>
                  <a:lnTo>
                    <a:pt x="1169" y="645"/>
                  </a:lnTo>
                  <a:lnTo>
                    <a:pt x="1169" y="643"/>
                  </a:lnTo>
                  <a:lnTo>
                    <a:pt x="1166" y="642"/>
                  </a:lnTo>
                  <a:lnTo>
                    <a:pt x="1165" y="641"/>
                  </a:lnTo>
                  <a:lnTo>
                    <a:pt x="1165" y="641"/>
                  </a:lnTo>
                  <a:lnTo>
                    <a:pt x="1164" y="641"/>
                  </a:lnTo>
                  <a:lnTo>
                    <a:pt x="1163" y="640"/>
                  </a:lnTo>
                  <a:lnTo>
                    <a:pt x="1163" y="638"/>
                  </a:lnTo>
                  <a:lnTo>
                    <a:pt x="1161" y="638"/>
                  </a:lnTo>
                  <a:lnTo>
                    <a:pt x="1160" y="637"/>
                  </a:lnTo>
                  <a:lnTo>
                    <a:pt x="1160" y="636"/>
                  </a:lnTo>
                  <a:lnTo>
                    <a:pt x="1159" y="634"/>
                  </a:lnTo>
                  <a:lnTo>
                    <a:pt x="1157" y="634"/>
                  </a:lnTo>
                  <a:lnTo>
                    <a:pt x="1157" y="636"/>
                  </a:lnTo>
                  <a:lnTo>
                    <a:pt x="1156" y="636"/>
                  </a:lnTo>
                  <a:lnTo>
                    <a:pt x="1155" y="636"/>
                  </a:lnTo>
                  <a:lnTo>
                    <a:pt x="1155" y="637"/>
                  </a:lnTo>
                  <a:lnTo>
                    <a:pt x="1152" y="636"/>
                  </a:lnTo>
                  <a:lnTo>
                    <a:pt x="1152" y="636"/>
                  </a:lnTo>
                  <a:lnTo>
                    <a:pt x="1151" y="634"/>
                  </a:lnTo>
                  <a:lnTo>
                    <a:pt x="1148" y="634"/>
                  </a:lnTo>
                  <a:lnTo>
                    <a:pt x="1147" y="634"/>
                  </a:lnTo>
                  <a:lnTo>
                    <a:pt x="1148" y="633"/>
                  </a:lnTo>
                  <a:lnTo>
                    <a:pt x="1148" y="632"/>
                  </a:lnTo>
                  <a:lnTo>
                    <a:pt x="1147" y="632"/>
                  </a:lnTo>
                  <a:lnTo>
                    <a:pt x="1145" y="633"/>
                  </a:lnTo>
                  <a:lnTo>
                    <a:pt x="1143" y="633"/>
                  </a:lnTo>
                  <a:lnTo>
                    <a:pt x="1141" y="633"/>
                  </a:lnTo>
                  <a:lnTo>
                    <a:pt x="1140" y="633"/>
                  </a:lnTo>
                  <a:lnTo>
                    <a:pt x="1139" y="633"/>
                  </a:lnTo>
                  <a:lnTo>
                    <a:pt x="1138" y="633"/>
                  </a:lnTo>
                  <a:lnTo>
                    <a:pt x="1138" y="632"/>
                  </a:lnTo>
                  <a:lnTo>
                    <a:pt x="1135" y="630"/>
                  </a:lnTo>
                  <a:lnTo>
                    <a:pt x="1132" y="628"/>
                  </a:lnTo>
                  <a:lnTo>
                    <a:pt x="1131" y="625"/>
                  </a:lnTo>
                  <a:lnTo>
                    <a:pt x="1131" y="624"/>
                  </a:lnTo>
                  <a:lnTo>
                    <a:pt x="1131" y="622"/>
                  </a:lnTo>
                  <a:lnTo>
                    <a:pt x="1130" y="621"/>
                  </a:lnTo>
                  <a:lnTo>
                    <a:pt x="1128" y="621"/>
                  </a:lnTo>
                  <a:lnTo>
                    <a:pt x="1128" y="618"/>
                  </a:lnTo>
                  <a:lnTo>
                    <a:pt x="1127" y="617"/>
                  </a:lnTo>
                  <a:lnTo>
                    <a:pt x="1127" y="616"/>
                  </a:lnTo>
                  <a:lnTo>
                    <a:pt x="1126" y="613"/>
                  </a:lnTo>
                  <a:lnTo>
                    <a:pt x="1122" y="611"/>
                  </a:lnTo>
                  <a:lnTo>
                    <a:pt x="1119" y="607"/>
                  </a:lnTo>
                  <a:lnTo>
                    <a:pt x="1119" y="605"/>
                  </a:lnTo>
                  <a:lnTo>
                    <a:pt x="1118" y="604"/>
                  </a:lnTo>
                  <a:lnTo>
                    <a:pt x="1116" y="604"/>
                  </a:lnTo>
                  <a:lnTo>
                    <a:pt x="1116" y="604"/>
                  </a:lnTo>
                  <a:lnTo>
                    <a:pt x="1116" y="603"/>
                  </a:lnTo>
                  <a:lnTo>
                    <a:pt x="1116" y="601"/>
                  </a:lnTo>
                  <a:lnTo>
                    <a:pt x="1115" y="600"/>
                  </a:lnTo>
                  <a:lnTo>
                    <a:pt x="1114" y="599"/>
                  </a:lnTo>
                  <a:lnTo>
                    <a:pt x="1114" y="599"/>
                  </a:lnTo>
                  <a:lnTo>
                    <a:pt x="1113" y="596"/>
                  </a:lnTo>
                  <a:lnTo>
                    <a:pt x="1111" y="595"/>
                  </a:lnTo>
                  <a:lnTo>
                    <a:pt x="1110" y="592"/>
                  </a:lnTo>
                  <a:lnTo>
                    <a:pt x="1107" y="591"/>
                  </a:lnTo>
                  <a:lnTo>
                    <a:pt x="1107" y="590"/>
                  </a:lnTo>
                  <a:lnTo>
                    <a:pt x="1109" y="588"/>
                  </a:lnTo>
                  <a:lnTo>
                    <a:pt x="1107" y="587"/>
                  </a:lnTo>
                  <a:lnTo>
                    <a:pt x="1105" y="587"/>
                  </a:lnTo>
                  <a:lnTo>
                    <a:pt x="1105" y="586"/>
                  </a:lnTo>
                  <a:lnTo>
                    <a:pt x="1105" y="584"/>
                  </a:lnTo>
                  <a:lnTo>
                    <a:pt x="1103" y="583"/>
                  </a:lnTo>
                  <a:lnTo>
                    <a:pt x="1103" y="582"/>
                  </a:lnTo>
                  <a:lnTo>
                    <a:pt x="1103" y="580"/>
                  </a:lnTo>
                  <a:lnTo>
                    <a:pt x="1102" y="579"/>
                  </a:lnTo>
                  <a:lnTo>
                    <a:pt x="1102" y="579"/>
                  </a:lnTo>
                  <a:lnTo>
                    <a:pt x="1101" y="578"/>
                  </a:lnTo>
                  <a:lnTo>
                    <a:pt x="1099" y="578"/>
                  </a:lnTo>
                  <a:lnTo>
                    <a:pt x="1098" y="578"/>
                  </a:lnTo>
                  <a:lnTo>
                    <a:pt x="1097" y="576"/>
                  </a:lnTo>
                  <a:lnTo>
                    <a:pt x="1098" y="575"/>
                  </a:lnTo>
                  <a:lnTo>
                    <a:pt x="1097" y="574"/>
                  </a:lnTo>
                  <a:lnTo>
                    <a:pt x="1095" y="574"/>
                  </a:lnTo>
                  <a:lnTo>
                    <a:pt x="1094" y="575"/>
                  </a:lnTo>
                  <a:lnTo>
                    <a:pt x="1094" y="574"/>
                  </a:lnTo>
                  <a:lnTo>
                    <a:pt x="1093" y="574"/>
                  </a:lnTo>
                  <a:lnTo>
                    <a:pt x="1093" y="572"/>
                  </a:lnTo>
                  <a:lnTo>
                    <a:pt x="1093" y="571"/>
                  </a:lnTo>
                  <a:lnTo>
                    <a:pt x="1091" y="570"/>
                  </a:lnTo>
                  <a:lnTo>
                    <a:pt x="1090" y="570"/>
                  </a:lnTo>
                  <a:lnTo>
                    <a:pt x="1089" y="570"/>
                  </a:lnTo>
                  <a:lnTo>
                    <a:pt x="1087" y="568"/>
                  </a:lnTo>
                  <a:lnTo>
                    <a:pt x="1087" y="568"/>
                  </a:lnTo>
                  <a:lnTo>
                    <a:pt x="1085" y="568"/>
                  </a:lnTo>
                  <a:lnTo>
                    <a:pt x="1085" y="568"/>
                  </a:lnTo>
                  <a:lnTo>
                    <a:pt x="1084" y="568"/>
                  </a:lnTo>
                  <a:lnTo>
                    <a:pt x="1084" y="571"/>
                  </a:lnTo>
                  <a:lnTo>
                    <a:pt x="1082" y="571"/>
                  </a:lnTo>
                  <a:lnTo>
                    <a:pt x="1080" y="570"/>
                  </a:lnTo>
                  <a:lnTo>
                    <a:pt x="1080" y="570"/>
                  </a:lnTo>
                  <a:lnTo>
                    <a:pt x="1078" y="570"/>
                  </a:lnTo>
                  <a:lnTo>
                    <a:pt x="1076" y="570"/>
                  </a:lnTo>
                  <a:lnTo>
                    <a:pt x="1074" y="568"/>
                  </a:lnTo>
                  <a:lnTo>
                    <a:pt x="1073" y="567"/>
                  </a:lnTo>
                  <a:lnTo>
                    <a:pt x="1069" y="567"/>
                  </a:lnTo>
                  <a:lnTo>
                    <a:pt x="1068" y="566"/>
                  </a:lnTo>
                  <a:lnTo>
                    <a:pt x="1066" y="566"/>
                  </a:lnTo>
                  <a:lnTo>
                    <a:pt x="1065" y="566"/>
                  </a:lnTo>
                  <a:lnTo>
                    <a:pt x="1064" y="566"/>
                  </a:lnTo>
                  <a:lnTo>
                    <a:pt x="1061" y="566"/>
                  </a:lnTo>
                  <a:lnTo>
                    <a:pt x="1060" y="568"/>
                  </a:lnTo>
                  <a:lnTo>
                    <a:pt x="1059" y="568"/>
                  </a:lnTo>
                  <a:lnTo>
                    <a:pt x="1059" y="568"/>
                  </a:lnTo>
                  <a:lnTo>
                    <a:pt x="1056" y="568"/>
                  </a:lnTo>
                  <a:lnTo>
                    <a:pt x="1055" y="568"/>
                  </a:lnTo>
                  <a:lnTo>
                    <a:pt x="1052" y="568"/>
                  </a:lnTo>
                  <a:lnTo>
                    <a:pt x="1051" y="570"/>
                  </a:lnTo>
                  <a:lnTo>
                    <a:pt x="1048" y="570"/>
                  </a:lnTo>
                  <a:lnTo>
                    <a:pt x="1047" y="572"/>
                  </a:lnTo>
                  <a:lnTo>
                    <a:pt x="1045" y="572"/>
                  </a:lnTo>
                  <a:lnTo>
                    <a:pt x="1044" y="572"/>
                  </a:lnTo>
                  <a:lnTo>
                    <a:pt x="1043" y="572"/>
                  </a:lnTo>
                  <a:lnTo>
                    <a:pt x="1041" y="572"/>
                  </a:lnTo>
                  <a:lnTo>
                    <a:pt x="1040" y="574"/>
                  </a:lnTo>
                  <a:lnTo>
                    <a:pt x="1037" y="574"/>
                  </a:lnTo>
                  <a:lnTo>
                    <a:pt x="1036" y="575"/>
                  </a:lnTo>
                  <a:lnTo>
                    <a:pt x="1036" y="576"/>
                  </a:lnTo>
                  <a:lnTo>
                    <a:pt x="1033" y="579"/>
                  </a:lnTo>
                  <a:lnTo>
                    <a:pt x="1033" y="580"/>
                  </a:lnTo>
                  <a:lnTo>
                    <a:pt x="1032" y="582"/>
                  </a:lnTo>
                  <a:lnTo>
                    <a:pt x="1032" y="583"/>
                  </a:lnTo>
                  <a:lnTo>
                    <a:pt x="1032" y="584"/>
                  </a:lnTo>
                  <a:lnTo>
                    <a:pt x="1032" y="587"/>
                  </a:lnTo>
                  <a:lnTo>
                    <a:pt x="1032" y="588"/>
                  </a:lnTo>
                  <a:lnTo>
                    <a:pt x="1033" y="588"/>
                  </a:lnTo>
                  <a:lnTo>
                    <a:pt x="1036" y="587"/>
                  </a:lnTo>
                  <a:lnTo>
                    <a:pt x="1037" y="586"/>
                  </a:lnTo>
                  <a:lnTo>
                    <a:pt x="1040" y="586"/>
                  </a:lnTo>
                  <a:lnTo>
                    <a:pt x="1041" y="590"/>
                  </a:lnTo>
                  <a:lnTo>
                    <a:pt x="1043" y="591"/>
                  </a:lnTo>
                  <a:lnTo>
                    <a:pt x="1044" y="592"/>
                  </a:lnTo>
                  <a:lnTo>
                    <a:pt x="1044" y="595"/>
                  </a:lnTo>
                  <a:lnTo>
                    <a:pt x="1044" y="596"/>
                  </a:lnTo>
                  <a:lnTo>
                    <a:pt x="1044" y="599"/>
                  </a:lnTo>
                  <a:lnTo>
                    <a:pt x="1043" y="600"/>
                  </a:lnTo>
                  <a:lnTo>
                    <a:pt x="1041" y="601"/>
                  </a:lnTo>
                  <a:lnTo>
                    <a:pt x="1040" y="604"/>
                  </a:lnTo>
                  <a:lnTo>
                    <a:pt x="1039" y="605"/>
                  </a:lnTo>
                  <a:lnTo>
                    <a:pt x="1037" y="608"/>
                  </a:lnTo>
                  <a:lnTo>
                    <a:pt x="1037" y="611"/>
                  </a:lnTo>
                  <a:lnTo>
                    <a:pt x="1039" y="612"/>
                  </a:lnTo>
                  <a:lnTo>
                    <a:pt x="1039" y="613"/>
                  </a:lnTo>
                  <a:lnTo>
                    <a:pt x="1039" y="616"/>
                  </a:lnTo>
                  <a:lnTo>
                    <a:pt x="1040" y="617"/>
                  </a:lnTo>
                  <a:lnTo>
                    <a:pt x="1040" y="620"/>
                  </a:lnTo>
                  <a:lnTo>
                    <a:pt x="1039" y="621"/>
                  </a:lnTo>
                  <a:lnTo>
                    <a:pt x="1037" y="622"/>
                  </a:lnTo>
                  <a:lnTo>
                    <a:pt x="1039" y="624"/>
                  </a:lnTo>
                  <a:lnTo>
                    <a:pt x="1039" y="628"/>
                  </a:lnTo>
                  <a:lnTo>
                    <a:pt x="1039" y="629"/>
                  </a:lnTo>
                  <a:lnTo>
                    <a:pt x="1039" y="632"/>
                  </a:lnTo>
                  <a:lnTo>
                    <a:pt x="1040" y="632"/>
                  </a:lnTo>
                  <a:lnTo>
                    <a:pt x="1040" y="633"/>
                  </a:lnTo>
                  <a:lnTo>
                    <a:pt x="1041" y="632"/>
                  </a:lnTo>
                  <a:lnTo>
                    <a:pt x="1043" y="633"/>
                  </a:lnTo>
                  <a:lnTo>
                    <a:pt x="1043" y="634"/>
                  </a:lnTo>
                  <a:lnTo>
                    <a:pt x="1043" y="637"/>
                  </a:lnTo>
                  <a:lnTo>
                    <a:pt x="1040" y="640"/>
                  </a:lnTo>
                  <a:lnTo>
                    <a:pt x="1036" y="640"/>
                  </a:lnTo>
                  <a:lnTo>
                    <a:pt x="1033" y="642"/>
                  </a:lnTo>
                  <a:lnTo>
                    <a:pt x="1028" y="647"/>
                  </a:lnTo>
                  <a:lnTo>
                    <a:pt x="1027" y="647"/>
                  </a:lnTo>
                  <a:lnTo>
                    <a:pt x="1024" y="646"/>
                  </a:lnTo>
                  <a:lnTo>
                    <a:pt x="1022" y="645"/>
                  </a:lnTo>
                  <a:lnTo>
                    <a:pt x="1019" y="646"/>
                  </a:lnTo>
                  <a:lnTo>
                    <a:pt x="1019" y="645"/>
                  </a:lnTo>
                  <a:lnTo>
                    <a:pt x="1018" y="645"/>
                  </a:lnTo>
                  <a:lnTo>
                    <a:pt x="1016" y="645"/>
                  </a:lnTo>
                  <a:lnTo>
                    <a:pt x="1015" y="643"/>
                  </a:lnTo>
                  <a:lnTo>
                    <a:pt x="1010" y="642"/>
                  </a:lnTo>
                  <a:lnTo>
                    <a:pt x="1006" y="643"/>
                  </a:lnTo>
                  <a:lnTo>
                    <a:pt x="1006" y="645"/>
                  </a:lnTo>
                  <a:lnTo>
                    <a:pt x="1003" y="646"/>
                  </a:lnTo>
                  <a:lnTo>
                    <a:pt x="1002" y="646"/>
                  </a:lnTo>
                  <a:lnTo>
                    <a:pt x="1001" y="645"/>
                  </a:lnTo>
                  <a:lnTo>
                    <a:pt x="998" y="646"/>
                  </a:lnTo>
                  <a:lnTo>
                    <a:pt x="997" y="645"/>
                  </a:lnTo>
                  <a:lnTo>
                    <a:pt x="995" y="643"/>
                  </a:lnTo>
                  <a:lnTo>
                    <a:pt x="993" y="642"/>
                  </a:lnTo>
                  <a:lnTo>
                    <a:pt x="990" y="641"/>
                  </a:lnTo>
                  <a:lnTo>
                    <a:pt x="986" y="642"/>
                  </a:lnTo>
                  <a:lnTo>
                    <a:pt x="986" y="642"/>
                  </a:lnTo>
                  <a:lnTo>
                    <a:pt x="983" y="642"/>
                  </a:lnTo>
                  <a:lnTo>
                    <a:pt x="982" y="643"/>
                  </a:lnTo>
                  <a:lnTo>
                    <a:pt x="981" y="646"/>
                  </a:lnTo>
                  <a:lnTo>
                    <a:pt x="980" y="647"/>
                  </a:lnTo>
                  <a:lnTo>
                    <a:pt x="977" y="649"/>
                  </a:lnTo>
                  <a:lnTo>
                    <a:pt x="976" y="651"/>
                  </a:lnTo>
                  <a:lnTo>
                    <a:pt x="976" y="653"/>
                  </a:lnTo>
                  <a:lnTo>
                    <a:pt x="974" y="654"/>
                  </a:lnTo>
                  <a:lnTo>
                    <a:pt x="972" y="657"/>
                  </a:lnTo>
                  <a:lnTo>
                    <a:pt x="966" y="657"/>
                  </a:lnTo>
                  <a:lnTo>
                    <a:pt x="965" y="657"/>
                  </a:lnTo>
                  <a:lnTo>
                    <a:pt x="962" y="659"/>
                  </a:lnTo>
                  <a:lnTo>
                    <a:pt x="960" y="659"/>
                  </a:lnTo>
                  <a:lnTo>
                    <a:pt x="956" y="662"/>
                  </a:lnTo>
                  <a:lnTo>
                    <a:pt x="953" y="665"/>
                  </a:lnTo>
                  <a:lnTo>
                    <a:pt x="952" y="665"/>
                  </a:lnTo>
                  <a:lnTo>
                    <a:pt x="951" y="663"/>
                  </a:lnTo>
                  <a:lnTo>
                    <a:pt x="948" y="663"/>
                  </a:lnTo>
                  <a:lnTo>
                    <a:pt x="947" y="665"/>
                  </a:lnTo>
                  <a:lnTo>
                    <a:pt x="944" y="665"/>
                  </a:lnTo>
                  <a:lnTo>
                    <a:pt x="936" y="665"/>
                  </a:lnTo>
                  <a:lnTo>
                    <a:pt x="932" y="663"/>
                  </a:lnTo>
                  <a:lnTo>
                    <a:pt x="927" y="663"/>
                  </a:lnTo>
                  <a:lnTo>
                    <a:pt x="924" y="663"/>
                  </a:lnTo>
                  <a:lnTo>
                    <a:pt x="923" y="662"/>
                  </a:lnTo>
                  <a:lnTo>
                    <a:pt x="920" y="661"/>
                  </a:lnTo>
                  <a:lnTo>
                    <a:pt x="919" y="661"/>
                  </a:lnTo>
                  <a:lnTo>
                    <a:pt x="918" y="659"/>
                  </a:lnTo>
                  <a:lnTo>
                    <a:pt x="916" y="655"/>
                  </a:lnTo>
                  <a:lnTo>
                    <a:pt x="915" y="654"/>
                  </a:lnTo>
                  <a:lnTo>
                    <a:pt x="912" y="654"/>
                  </a:lnTo>
                  <a:lnTo>
                    <a:pt x="908" y="654"/>
                  </a:lnTo>
                  <a:lnTo>
                    <a:pt x="904" y="653"/>
                  </a:lnTo>
                  <a:lnTo>
                    <a:pt x="902" y="650"/>
                  </a:lnTo>
                  <a:lnTo>
                    <a:pt x="898" y="650"/>
                  </a:lnTo>
                  <a:lnTo>
                    <a:pt x="894" y="649"/>
                  </a:lnTo>
                  <a:lnTo>
                    <a:pt x="891" y="647"/>
                  </a:lnTo>
                  <a:lnTo>
                    <a:pt x="889" y="649"/>
                  </a:lnTo>
                  <a:lnTo>
                    <a:pt x="885" y="649"/>
                  </a:lnTo>
                  <a:lnTo>
                    <a:pt x="883" y="650"/>
                  </a:lnTo>
                  <a:lnTo>
                    <a:pt x="878" y="650"/>
                  </a:lnTo>
                  <a:lnTo>
                    <a:pt x="874" y="651"/>
                  </a:lnTo>
                  <a:lnTo>
                    <a:pt x="873" y="654"/>
                  </a:lnTo>
                  <a:lnTo>
                    <a:pt x="872" y="654"/>
                  </a:lnTo>
                  <a:lnTo>
                    <a:pt x="870" y="654"/>
                  </a:lnTo>
                  <a:lnTo>
                    <a:pt x="868" y="654"/>
                  </a:lnTo>
                  <a:lnTo>
                    <a:pt x="866" y="655"/>
                  </a:lnTo>
                  <a:lnTo>
                    <a:pt x="862" y="654"/>
                  </a:lnTo>
                  <a:lnTo>
                    <a:pt x="862" y="655"/>
                  </a:lnTo>
                  <a:lnTo>
                    <a:pt x="860" y="655"/>
                  </a:lnTo>
                  <a:lnTo>
                    <a:pt x="857" y="654"/>
                  </a:lnTo>
                  <a:lnTo>
                    <a:pt x="853" y="653"/>
                  </a:lnTo>
                  <a:lnTo>
                    <a:pt x="852" y="651"/>
                  </a:lnTo>
                  <a:lnTo>
                    <a:pt x="850" y="649"/>
                  </a:lnTo>
                  <a:lnTo>
                    <a:pt x="849" y="649"/>
                  </a:lnTo>
                  <a:lnTo>
                    <a:pt x="847" y="647"/>
                  </a:lnTo>
                  <a:lnTo>
                    <a:pt x="848" y="646"/>
                  </a:lnTo>
                  <a:lnTo>
                    <a:pt x="847" y="643"/>
                  </a:lnTo>
                  <a:lnTo>
                    <a:pt x="845" y="642"/>
                  </a:lnTo>
                  <a:lnTo>
                    <a:pt x="845" y="640"/>
                  </a:lnTo>
                  <a:lnTo>
                    <a:pt x="844" y="638"/>
                  </a:lnTo>
                  <a:lnTo>
                    <a:pt x="844" y="637"/>
                  </a:lnTo>
                  <a:lnTo>
                    <a:pt x="843" y="636"/>
                  </a:lnTo>
                  <a:lnTo>
                    <a:pt x="841" y="634"/>
                  </a:lnTo>
                  <a:lnTo>
                    <a:pt x="836" y="634"/>
                  </a:lnTo>
                  <a:lnTo>
                    <a:pt x="833" y="634"/>
                  </a:lnTo>
                  <a:lnTo>
                    <a:pt x="832" y="633"/>
                  </a:lnTo>
                  <a:lnTo>
                    <a:pt x="829" y="633"/>
                  </a:lnTo>
                  <a:lnTo>
                    <a:pt x="828" y="632"/>
                  </a:lnTo>
                  <a:lnTo>
                    <a:pt x="827" y="630"/>
                  </a:lnTo>
                  <a:lnTo>
                    <a:pt x="823" y="630"/>
                  </a:lnTo>
                  <a:lnTo>
                    <a:pt x="819" y="630"/>
                  </a:lnTo>
                  <a:lnTo>
                    <a:pt x="816" y="630"/>
                  </a:lnTo>
                  <a:lnTo>
                    <a:pt x="816" y="629"/>
                  </a:lnTo>
                  <a:lnTo>
                    <a:pt x="812" y="628"/>
                  </a:lnTo>
                  <a:lnTo>
                    <a:pt x="810" y="626"/>
                  </a:lnTo>
                  <a:lnTo>
                    <a:pt x="808" y="625"/>
                  </a:lnTo>
                  <a:lnTo>
                    <a:pt x="806" y="625"/>
                  </a:lnTo>
                  <a:lnTo>
                    <a:pt x="804" y="626"/>
                  </a:lnTo>
                  <a:lnTo>
                    <a:pt x="804" y="629"/>
                  </a:lnTo>
                  <a:lnTo>
                    <a:pt x="804" y="630"/>
                  </a:lnTo>
                  <a:lnTo>
                    <a:pt x="804" y="633"/>
                  </a:lnTo>
                  <a:lnTo>
                    <a:pt x="803" y="632"/>
                  </a:lnTo>
                  <a:lnTo>
                    <a:pt x="800" y="633"/>
                  </a:lnTo>
                  <a:lnTo>
                    <a:pt x="799" y="634"/>
                  </a:lnTo>
                  <a:lnTo>
                    <a:pt x="799" y="637"/>
                  </a:lnTo>
                  <a:lnTo>
                    <a:pt x="798" y="640"/>
                  </a:lnTo>
                  <a:lnTo>
                    <a:pt x="796" y="645"/>
                  </a:lnTo>
                  <a:lnTo>
                    <a:pt x="798" y="647"/>
                  </a:lnTo>
                  <a:lnTo>
                    <a:pt x="802" y="649"/>
                  </a:lnTo>
                  <a:lnTo>
                    <a:pt x="803" y="650"/>
                  </a:lnTo>
                  <a:lnTo>
                    <a:pt x="804" y="651"/>
                  </a:lnTo>
                  <a:lnTo>
                    <a:pt x="806" y="653"/>
                  </a:lnTo>
                  <a:lnTo>
                    <a:pt x="804" y="657"/>
                  </a:lnTo>
                  <a:lnTo>
                    <a:pt x="804" y="661"/>
                  </a:lnTo>
                  <a:lnTo>
                    <a:pt x="807" y="662"/>
                  </a:lnTo>
                  <a:lnTo>
                    <a:pt x="808" y="663"/>
                  </a:lnTo>
                  <a:lnTo>
                    <a:pt x="806" y="667"/>
                  </a:lnTo>
                  <a:lnTo>
                    <a:pt x="802" y="667"/>
                  </a:lnTo>
                  <a:lnTo>
                    <a:pt x="799" y="667"/>
                  </a:lnTo>
                  <a:lnTo>
                    <a:pt x="799" y="667"/>
                  </a:lnTo>
                  <a:lnTo>
                    <a:pt x="796" y="667"/>
                  </a:lnTo>
                  <a:lnTo>
                    <a:pt x="795" y="667"/>
                  </a:lnTo>
                  <a:lnTo>
                    <a:pt x="790" y="667"/>
                  </a:lnTo>
                  <a:lnTo>
                    <a:pt x="789" y="667"/>
                  </a:lnTo>
                  <a:lnTo>
                    <a:pt x="786" y="666"/>
                  </a:lnTo>
                  <a:lnTo>
                    <a:pt x="785" y="666"/>
                  </a:lnTo>
                  <a:lnTo>
                    <a:pt x="782" y="666"/>
                  </a:lnTo>
                  <a:lnTo>
                    <a:pt x="779" y="667"/>
                  </a:lnTo>
                  <a:lnTo>
                    <a:pt x="777" y="668"/>
                  </a:lnTo>
                  <a:lnTo>
                    <a:pt x="775" y="670"/>
                  </a:lnTo>
                  <a:lnTo>
                    <a:pt x="771" y="667"/>
                  </a:lnTo>
                  <a:lnTo>
                    <a:pt x="769" y="666"/>
                  </a:lnTo>
                  <a:lnTo>
                    <a:pt x="764" y="662"/>
                  </a:lnTo>
                  <a:lnTo>
                    <a:pt x="762" y="661"/>
                  </a:lnTo>
                  <a:lnTo>
                    <a:pt x="762" y="659"/>
                  </a:lnTo>
                  <a:lnTo>
                    <a:pt x="761" y="657"/>
                  </a:lnTo>
                  <a:lnTo>
                    <a:pt x="757" y="657"/>
                  </a:lnTo>
                  <a:lnTo>
                    <a:pt x="756" y="658"/>
                  </a:lnTo>
                  <a:lnTo>
                    <a:pt x="753" y="658"/>
                  </a:lnTo>
                  <a:lnTo>
                    <a:pt x="753" y="658"/>
                  </a:lnTo>
                  <a:lnTo>
                    <a:pt x="750" y="659"/>
                  </a:lnTo>
                  <a:lnTo>
                    <a:pt x="749" y="657"/>
                  </a:lnTo>
                  <a:lnTo>
                    <a:pt x="748" y="655"/>
                  </a:lnTo>
                  <a:lnTo>
                    <a:pt x="746" y="654"/>
                  </a:lnTo>
                  <a:lnTo>
                    <a:pt x="746" y="654"/>
                  </a:lnTo>
                  <a:lnTo>
                    <a:pt x="744" y="655"/>
                  </a:lnTo>
                  <a:lnTo>
                    <a:pt x="741" y="655"/>
                  </a:lnTo>
                  <a:lnTo>
                    <a:pt x="740" y="655"/>
                  </a:lnTo>
                  <a:lnTo>
                    <a:pt x="737" y="655"/>
                  </a:lnTo>
                  <a:lnTo>
                    <a:pt x="733" y="657"/>
                  </a:lnTo>
                  <a:lnTo>
                    <a:pt x="732" y="657"/>
                  </a:lnTo>
                  <a:lnTo>
                    <a:pt x="731" y="659"/>
                  </a:lnTo>
                  <a:lnTo>
                    <a:pt x="728" y="661"/>
                  </a:lnTo>
                  <a:lnTo>
                    <a:pt x="724" y="659"/>
                  </a:lnTo>
                  <a:lnTo>
                    <a:pt x="724" y="661"/>
                  </a:lnTo>
                  <a:lnTo>
                    <a:pt x="724" y="662"/>
                  </a:lnTo>
                  <a:lnTo>
                    <a:pt x="725" y="663"/>
                  </a:lnTo>
                  <a:lnTo>
                    <a:pt x="724" y="665"/>
                  </a:lnTo>
                  <a:lnTo>
                    <a:pt x="723" y="666"/>
                  </a:lnTo>
                  <a:lnTo>
                    <a:pt x="720" y="667"/>
                  </a:lnTo>
                  <a:lnTo>
                    <a:pt x="719" y="668"/>
                  </a:lnTo>
                  <a:lnTo>
                    <a:pt x="719" y="671"/>
                  </a:lnTo>
                  <a:lnTo>
                    <a:pt x="716" y="672"/>
                  </a:lnTo>
                  <a:lnTo>
                    <a:pt x="715" y="674"/>
                  </a:lnTo>
                  <a:lnTo>
                    <a:pt x="715" y="676"/>
                  </a:lnTo>
                  <a:lnTo>
                    <a:pt x="711" y="678"/>
                  </a:lnTo>
                  <a:lnTo>
                    <a:pt x="708" y="680"/>
                  </a:lnTo>
                  <a:lnTo>
                    <a:pt x="708" y="682"/>
                  </a:lnTo>
                  <a:lnTo>
                    <a:pt x="703" y="682"/>
                  </a:lnTo>
                  <a:lnTo>
                    <a:pt x="700" y="683"/>
                  </a:lnTo>
                  <a:lnTo>
                    <a:pt x="699" y="687"/>
                  </a:lnTo>
                  <a:lnTo>
                    <a:pt x="699" y="687"/>
                  </a:lnTo>
                  <a:lnTo>
                    <a:pt x="698" y="687"/>
                  </a:lnTo>
                  <a:lnTo>
                    <a:pt x="695" y="686"/>
                  </a:lnTo>
                  <a:lnTo>
                    <a:pt x="694" y="686"/>
                  </a:lnTo>
                  <a:lnTo>
                    <a:pt x="692" y="686"/>
                  </a:lnTo>
                  <a:lnTo>
                    <a:pt x="690" y="684"/>
                  </a:lnTo>
                  <a:lnTo>
                    <a:pt x="687" y="682"/>
                  </a:lnTo>
                  <a:lnTo>
                    <a:pt x="686" y="682"/>
                  </a:lnTo>
                  <a:lnTo>
                    <a:pt x="685" y="679"/>
                  </a:lnTo>
                  <a:lnTo>
                    <a:pt x="686" y="676"/>
                  </a:lnTo>
                  <a:lnTo>
                    <a:pt x="685" y="676"/>
                  </a:lnTo>
                  <a:lnTo>
                    <a:pt x="682" y="678"/>
                  </a:lnTo>
                  <a:lnTo>
                    <a:pt x="681" y="679"/>
                  </a:lnTo>
                  <a:lnTo>
                    <a:pt x="678" y="680"/>
                  </a:lnTo>
                  <a:lnTo>
                    <a:pt x="673" y="680"/>
                  </a:lnTo>
                  <a:lnTo>
                    <a:pt x="671" y="682"/>
                  </a:lnTo>
                  <a:lnTo>
                    <a:pt x="670" y="683"/>
                  </a:lnTo>
                  <a:lnTo>
                    <a:pt x="669" y="682"/>
                  </a:lnTo>
                  <a:lnTo>
                    <a:pt x="666" y="680"/>
                  </a:lnTo>
                  <a:lnTo>
                    <a:pt x="665" y="680"/>
                  </a:lnTo>
                  <a:lnTo>
                    <a:pt x="665" y="680"/>
                  </a:lnTo>
                  <a:lnTo>
                    <a:pt x="663" y="679"/>
                  </a:lnTo>
                  <a:lnTo>
                    <a:pt x="662" y="678"/>
                  </a:lnTo>
                  <a:lnTo>
                    <a:pt x="662" y="675"/>
                  </a:lnTo>
                  <a:lnTo>
                    <a:pt x="663" y="675"/>
                  </a:lnTo>
                  <a:lnTo>
                    <a:pt x="663" y="674"/>
                  </a:lnTo>
                  <a:lnTo>
                    <a:pt x="661" y="672"/>
                  </a:lnTo>
                  <a:lnTo>
                    <a:pt x="661" y="672"/>
                  </a:lnTo>
                  <a:lnTo>
                    <a:pt x="657" y="671"/>
                  </a:lnTo>
                  <a:lnTo>
                    <a:pt x="656" y="670"/>
                  </a:lnTo>
                  <a:lnTo>
                    <a:pt x="654" y="670"/>
                  </a:lnTo>
                  <a:lnTo>
                    <a:pt x="653" y="667"/>
                  </a:lnTo>
                  <a:lnTo>
                    <a:pt x="650" y="663"/>
                  </a:lnTo>
                  <a:lnTo>
                    <a:pt x="648" y="661"/>
                  </a:lnTo>
                  <a:lnTo>
                    <a:pt x="644" y="661"/>
                  </a:lnTo>
                  <a:lnTo>
                    <a:pt x="640" y="661"/>
                  </a:lnTo>
                  <a:lnTo>
                    <a:pt x="636" y="661"/>
                  </a:lnTo>
                  <a:lnTo>
                    <a:pt x="635" y="662"/>
                  </a:lnTo>
                  <a:lnTo>
                    <a:pt x="636" y="663"/>
                  </a:lnTo>
                  <a:lnTo>
                    <a:pt x="635" y="665"/>
                  </a:lnTo>
                  <a:lnTo>
                    <a:pt x="633" y="665"/>
                  </a:lnTo>
                  <a:lnTo>
                    <a:pt x="631" y="665"/>
                  </a:lnTo>
                  <a:lnTo>
                    <a:pt x="628" y="666"/>
                  </a:lnTo>
                  <a:lnTo>
                    <a:pt x="625" y="665"/>
                  </a:lnTo>
                  <a:lnTo>
                    <a:pt x="624" y="665"/>
                  </a:lnTo>
                  <a:lnTo>
                    <a:pt x="621" y="666"/>
                  </a:lnTo>
                  <a:lnTo>
                    <a:pt x="620" y="666"/>
                  </a:lnTo>
                  <a:lnTo>
                    <a:pt x="617" y="663"/>
                  </a:lnTo>
                  <a:lnTo>
                    <a:pt x="615" y="663"/>
                  </a:lnTo>
                  <a:lnTo>
                    <a:pt x="615" y="662"/>
                  </a:lnTo>
                  <a:lnTo>
                    <a:pt x="615" y="659"/>
                  </a:lnTo>
                  <a:lnTo>
                    <a:pt x="612" y="658"/>
                  </a:lnTo>
                  <a:lnTo>
                    <a:pt x="609" y="659"/>
                  </a:lnTo>
                  <a:lnTo>
                    <a:pt x="611" y="662"/>
                  </a:lnTo>
                  <a:lnTo>
                    <a:pt x="611" y="662"/>
                  </a:lnTo>
                  <a:lnTo>
                    <a:pt x="611" y="663"/>
                  </a:lnTo>
                  <a:lnTo>
                    <a:pt x="608" y="665"/>
                  </a:lnTo>
                  <a:lnTo>
                    <a:pt x="606" y="666"/>
                  </a:lnTo>
                  <a:lnTo>
                    <a:pt x="577" y="629"/>
                  </a:lnTo>
                  <a:lnTo>
                    <a:pt x="556" y="613"/>
                  </a:lnTo>
                  <a:lnTo>
                    <a:pt x="554" y="611"/>
                  </a:lnTo>
                  <a:lnTo>
                    <a:pt x="556" y="611"/>
                  </a:lnTo>
                  <a:lnTo>
                    <a:pt x="558" y="608"/>
                  </a:lnTo>
                  <a:lnTo>
                    <a:pt x="558" y="607"/>
                  </a:lnTo>
                  <a:lnTo>
                    <a:pt x="557" y="605"/>
                  </a:lnTo>
                  <a:lnTo>
                    <a:pt x="554" y="607"/>
                  </a:lnTo>
                  <a:lnTo>
                    <a:pt x="552" y="607"/>
                  </a:lnTo>
                  <a:lnTo>
                    <a:pt x="549" y="609"/>
                  </a:lnTo>
                  <a:lnTo>
                    <a:pt x="548" y="609"/>
                  </a:lnTo>
                  <a:lnTo>
                    <a:pt x="545" y="612"/>
                  </a:lnTo>
                  <a:lnTo>
                    <a:pt x="545" y="615"/>
                  </a:lnTo>
                  <a:lnTo>
                    <a:pt x="542" y="616"/>
                  </a:lnTo>
                  <a:lnTo>
                    <a:pt x="542" y="617"/>
                  </a:lnTo>
                  <a:lnTo>
                    <a:pt x="540" y="620"/>
                  </a:lnTo>
                  <a:lnTo>
                    <a:pt x="536" y="620"/>
                  </a:lnTo>
                  <a:lnTo>
                    <a:pt x="534" y="621"/>
                  </a:lnTo>
                  <a:lnTo>
                    <a:pt x="534" y="624"/>
                  </a:lnTo>
                  <a:lnTo>
                    <a:pt x="533" y="624"/>
                  </a:lnTo>
                  <a:lnTo>
                    <a:pt x="532" y="624"/>
                  </a:lnTo>
                  <a:lnTo>
                    <a:pt x="527" y="622"/>
                  </a:lnTo>
                  <a:lnTo>
                    <a:pt x="524" y="622"/>
                  </a:lnTo>
                  <a:lnTo>
                    <a:pt x="523" y="625"/>
                  </a:lnTo>
                  <a:lnTo>
                    <a:pt x="521" y="625"/>
                  </a:lnTo>
                  <a:lnTo>
                    <a:pt x="520" y="622"/>
                  </a:lnTo>
                  <a:lnTo>
                    <a:pt x="520" y="620"/>
                  </a:lnTo>
                  <a:lnTo>
                    <a:pt x="521" y="618"/>
                  </a:lnTo>
                  <a:lnTo>
                    <a:pt x="523" y="616"/>
                  </a:lnTo>
                  <a:lnTo>
                    <a:pt x="521" y="616"/>
                  </a:lnTo>
                  <a:lnTo>
                    <a:pt x="519" y="617"/>
                  </a:lnTo>
                  <a:lnTo>
                    <a:pt x="517" y="617"/>
                  </a:lnTo>
                  <a:lnTo>
                    <a:pt x="513" y="615"/>
                  </a:lnTo>
                  <a:lnTo>
                    <a:pt x="511" y="615"/>
                  </a:lnTo>
                  <a:lnTo>
                    <a:pt x="511" y="616"/>
                  </a:lnTo>
                  <a:lnTo>
                    <a:pt x="512" y="617"/>
                  </a:lnTo>
                  <a:lnTo>
                    <a:pt x="511" y="618"/>
                  </a:lnTo>
                  <a:lnTo>
                    <a:pt x="509" y="618"/>
                  </a:lnTo>
                  <a:lnTo>
                    <a:pt x="508" y="616"/>
                  </a:lnTo>
                  <a:lnTo>
                    <a:pt x="507" y="612"/>
                  </a:lnTo>
                  <a:lnTo>
                    <a:pt x="503" y="609"/>
                  </a:lnTo>
                  <a:lnTo>
                    <a:pt x="503" y="609"/>
                  </a:lnTo>
                  <a:lnTo>
                    <a:pt x="503" y="612"/>
                  </a:lnTo>
                  <a:lnTo>
                    <a:pt x="503" y="615"/>
                  </a:lnTo>
                  <a:lnTo>
                    <a:pt x="502" y="615"/>
                  </a:lnTo>
                  <a:lnTo>
                    <a:pt x="502" y="612"/>
                  </a:lnTo>
                  <a:lnTo>
                    <a:pt x="499" y="612"/>
                  </a:lnTo>
                  <a:lnTo>
                    <a:pt x="499" y="615"/>
                  </a:lnTo>
                  <a:lnTo>
                    <a:pt x="498" y="615"/>
                  </a:lnTo>
                  <a:lnTo>
                    <a:pt x="496" y="613"/>
                  </a:lnTo>
                  <a:lnTo>
                    <a:pt x="494" y="615"/>
                  </a:lnTo>
                  <a:lnTo>
                    <a:pt x="492" y="615"/>
                  </a:lnTo>
                  <a:lnTo>
                    <a:pt x="491" y="612"/>
                  </a:lnTo>
                  <a:lnTo>
                    <a:pt x="492" y="612"/>
                  </a:lnTo>
                  <a:lnTo>
                    <a:pt x="492" y="611"/>
                  </a:lnTo>
                  <a:lnTo>
                    <a:pt x="492" y="608"/>
                  </a:lnTo>
                  <a:lnTo>
                    <a:pt x="492" y="607"/>
                  </a:lnTo>
                  <a:lnTo>
                    <a:pt x="492" y="605"/>
                  </a:lnTo>
                  <a:lnTo>
                    <a:pt x="491" y="604"/>
                  </a:lnTo>
                  <a:lnTo>
                    <a:pt x="490" y="601"/>
                  </a:lnTo>
                  <a:lnTo>
                    <a:pt x="488" y="600"/>
                  </a:lnTo>
                  <a:lnTo>
                    <a:pt x="487" y="599"/>
                  </a:lnTo>
                  <a:lnTo>
                    <a:pt x="487" y="596"/>
                  </a:lnTo>
                  <a:lnTo>
                    <a:pt x="484" y="596"/>
                  </a:lnTo>
                  <a:lnTo>
                    <a:pt x="482" y="597"/>
                  </a:lnTo>
                  <a:lnTo>
                    <a:pt x="479" y="597"/>
                  </a:lnTo>
                  <a:lnTo>
                    <a:pt x="477" y="595"/>
                  </a:lnTo>
                  <a:lnTo>
                    <a:pt x="473" y="595"/>
                  </a:lnTo>
                  <a:lnTo>
                    <a:pt x="470" y="593"/>
                  </a:lnTo>
                  <a:lnTo>
                    <a:pt x="469" y="595"/>
                  </a:lnTo>
                  <a:lnTo>
                    <a:pt x="466" y="595"/>
                  </a:lnTo>
                  <a:lnTo>
                    <a:pt x="465" y="596"/>
                  </a:lnTo>
                  <a:lnTo>
                    <a:pt x="463" y="597"/>
                  </a:lnTo>
                  <a:lnTo>
                    <a:pt x="461" y="599"/>
                  </a:lnTo>
                  <a:lnTo>
                    <a:pt x="459" y="599"/>
                  </a:lnTo>
                  <a:lnTo>
                    <a:pt x="461" y="600"/>
                  </a:lnTo>
                  <a:lnTo>
                    <a:pt x="461" y="603"/>
                  </a:lnTo>
                  <a:lnTo>
                    <a:pt x="457" y="603"/>
                  </a:lnTo>
                  <a:lnTo>
                    <a:pt x="455" y="603"/>
                  </a:lnTo>
                  <a:lnTo>
                    <a:pt x="454" y="604"/>
                  </a:lnTo>
                  <a:lnTo>
                    <a:pt x="451" y="605"/>
                  </a:lnTo>
                  <a:lnTo>
                    <a:pt x="450" y="605"/>
                  </a:lnTo>
                  <a:lnTo>
                    <a:pt x="449" y="605"/>
                  </a:lnTo>
                  <a:lnTo>
                    <a:pt x="444" y="609"/>
                  </a:lnTo>
                  <a:lnTo>
                    <a:pt x="441" y="611"/>
                  </a:lnTo>
                  <a:lnTo>
                    <a:pt x="440" y="612"/>
                  </a:lnTo>
                  <a:lnTo>
                    <a:pt x="437" y="611"/>
                  </a:lnTo>
                  <a:lnTo>
                    <a:pt x="436" y="611"/>
                  </a:lnTo>
                  <a:lnTo>
                    <a:pt x="434" y="611"/>
                  </a:lnTo>
                  <a:lnTo>
                    <a:pt x="434" y="613"/>
                  </a:lnTo>
                  <a:lnTo>
                    <a:pt x="432" y="613"/>
                  </a:lnTo>
                  <a:lnTo>
                    <a:pt x="430" y="615"/>
                  </a:lnTo>
                  <a:lnTo>
                    <a:pt x="430" y="616"/>
                  </a:lnTo>
                  <a:lnTo>
                    <a:pt x="429" y="617"/>
                  </a:lnTo>
                  <a:lnTo>
                    <a:pt x="428" y="617"/>
                  </a:lnTo>
                  <a:lnTo>
                    <a:pt x="426" y="617"/>
                  </a:lnTo>
                  <a:lnTo>
                    <a:pt x="424" y="618"/>
                  </a:lnTo>
                  <a:lnTo>
                    <a:pt x="421" y="618"/>
                  </a:lnTo>
                  <a:lnTo>
                    <a:pt x="419" y="620"/>
                  </a:lnTo>
                  <a:lnTo>
                    <a:pt x="417" y="621"/>
                  </a:lnTo>
                  <a:lnTo>
                    <a:pt x="415" y="621"/>
                  </a:lnTo>
                  <a:lnTo>
                    <a:pt x="412" y="622"/>
                  </a:lnTo>
                  <a:lnTo>
                    <a:pt x="409" y="622"/>
                  </a:lnTo>
                  <a:lnTo>
                    <a:pt x="405" y="624"/>
                  </a:lnTo>
                  <a:lnTo>
                    <a:pt x="404" y="626"/>
                  </a:lnTo>
                  <a:lnTo>
                    <a:pt x="403" y="628"/>
                  </a:lnTo>
                  <a:lnTo>
                    <a:pt x="401" y="625"/>
                  </a:lnTo>
                  <a:lnTo>
                    <a:pt x="400" y="625"/>
                  </a:lnTo>
                  <a:lnTo>
                    <a:pt x="397" y="626"/>
                  </a:lnTo>
                  <a:lnTo>
                    <a:pt x="397" y="628"/>
                  </a:lnTo>
                  <a:lnTo>
                    <a:pt x="397" y="629"/>
                  </a:lnTo>
                  <a:lnTo>
                    <a:pt x="395" y="628"/>
                  </a:lnTo>
                  <a:lnTo>
                    <a:pt x="392" y="628"/>
                  </a:lnTo>
                  <a:lnTo>
                    <a:pt x="391" y="626"/>
                  </a:lnTo>
                  <a:lnTo>
                    <a:pt x="390" y="626"/>
                  </a:lnTo>
                  <a:lnTo>
                    <a:pt x="388" y="628"/>
                  </a:lnTo>
                  <a:lnTo>
                    <a:pt x="386" y="629"/>
                  </a:lnTo>
                  <a:lnTo>
                    <a:pt x="384" y="629"/>
                  </a:lnTo>
                  <a:lnTo>
                    <a:pt x="386" y="632"/>
                  </a:lnTo>
                  <a:lnTo>
                    <a:pt x="386" y="633"/>
                  </a:lnTo>
                  <a:lnTo>
                    <a:pt x="387" y="634"/>
                  </a:lnTo>
                  <a:lnTo>
                    <a:pt x="390" y="633"/>
                  </a:lnTo>
                  <a:lnTo>
                    <a:pt x="391" y="636"/>
                  </a:lnTo>
                  <a:lnTo>
                    <a:pt x="388" y="636"/>
                  </a:lnTo>
                  <a:lnTo>
                    <a:pt x="387" y="637"/>
                  </a:lnTo>
                  <a:lnTo>
                    <a:pt x="387" y="638"/>
                  </a:lnTo>
                  <a:lnTo>
                    <a:pt x="390" y="638"/>
                  </a:lnTo>
                  <a:lnTo>
                    <a:pt x="392" y="640"/>
                  </a:lnTo>
                  <a:lnTo>
                    <a:pt x="394" y="638"/>
                  </a:lnTo>
                  <a:lnTo>
                    <a:pt x="396" y="638"/>
                  </a:lnTo>
                  <a:lnTo>
                    <a:pt x="397" y="641"/>
                  </a:lnTo>
                  <a:lnTo>
                    <a:pt x="400" y="641"/>
                  </a:lnTo>
                  <a:lnTo>
                    <a:pt x="400" y="643"/>
                  </a:lnTo>
                  <a:lnTo>
                    <a:pt x="399" y="645"/>
                  </a:lnTo>
                  <a:lnTo>
                    <a:pt x="396" y="643"/>
                  </a:lnTo>
                  <a:lnTo>
                    <a:pt x="392" y="643"/>
                  </a:lnTo>
                  <a:lnTo>
                    <a:pt x="390" y="646"/>
                  </a:lnTo>
                  <a:lnTo>
                    <a:pt x="387" y="650"/>
                  </a:lnTo>
                  <a:lnTo>
                    <a:pt x="387" y="653"/>
                  </a:lnTo>
                  <a:lnTo>
                    <a:pt x="388" y="653"/>
                  </a:lnTo>
                  <a:lnTo>
                    <a:pt x="390" y="655"/>
                  </a:lnTo>
                  <a:lnTo>
                    <a:pt x="387" y="658"/>
                  </a:lnTo>
                  <a:lnTo>
                    <a:pt x="387" y="661"/>
                  </a:lnTo>
                  <a:lnTo>
                    <a:pt x="384" y="661"/>
                  </a:lnTo>
                  <a:lnTo>
                    <a:pt x="384" y="662"/>
                  </a:lnTo>
                  <a:lnTo>
                    <a:pt x="386" y="663"/>
                  </a:lnTo>
                  <a:lnTo>
                    <a:pt x="386" y="665"/>
                  </a:lnTo>
                  <a:lnTo>
                    <a:pt x="388" y="665"/>
                  </a:lnTo>
                  <a:lnTo>
                    <a:pt x="390" y="666"/>
                  </a:lnTo>
                  <a:lnTo>
                    <a:pt x="392" y="667"/>
                  </a:lnTo>
                  <a:lnTo>
                    <a:pt x="392" y="668"/>
                  </a:lnTo>
                  <a:lnTo>
                    <a:pt x="395" y="670"/>
                  </a:lnTo>
                  <a:lnTo>
                    <a:pt x="399" y="670"/>
                  </a:lnTo>
                  <a:lnTo>
                    <a:pt x="400" y="671"/>
                  </a:lnTo>
                  <a:lnTo>
                    <a:pt x="400" y="680"/>
                  </a:lnTo>
                  <a:lnTo>
                    <a:pt x="399" y="683"/>
                  </a:lnTo>
                  <a:lnTo>
                    <a:pt x="395" y="684"/>
                  </a:lnTo>
                  <a:lnTo>
                    <a:pt x="392" y="683"/>
                  </a:lnTo>
                  <a:lnTo>
                    <a:pt x="388" y="682"/>
                  </a:lnTo>
                  <a:lnTo>
                    <a:pt x="387" y="682"/>
                  </a:lnTo>
                  <a:lnTo>
                    <a:pt x="387" y="684"/>
                  </a:lnTo>
                  <a:lnTo>
                    <a:pt x="386" y="687"/>
                  </a:lnTo>
                  <a:lnTo>
                    <a:pt x="383" y="687"/>
                  </a:lnTo>
                  <a:lnTo>
                    <a:pt x="379" y="686"/>
                  </a:lnTo>
                  <a:lnTo>
                    <a:pt x="375" y="686"/>
                  </a:lnTo>
                  <a:lnTo>
                    <a:pt x="374" y="684"/>
                  </a:lnTo>
                  <a:lnTo>
                    <a:pt x="372" y="686"/>
                  </a:lnTo>
                  <a:lnTo>
                    <a:pt x="370" y="684"/>
                  </a:lnTo>
                  <a:lnTo>
                    <a:pt x="369" y="682"/>
                  </a:lnTo>
                  <a:lnTo>
                    <a:pt x="370" y="680"/>
                  </a:lnTo>
                  <a:lnTo>
                    <a:pt x="371" y="679"/>
                  </a:lnTo>
                  <a:lnTo>
                    <a:pt x="369" y="678"/>
                  </a:lnTo>
                  <a:lnTo>
                    <a:pt x="366" y="676"/>
                  </a:lnTo>
                  <a:lnTo>
                    <a:pt x="365" y="679"/>
                  </a:lnTo>
                  <a:lnTo>
                    <a:pt x="362" y="678"/>
                  </a:lnTo>
                  <a:lnTo>
                    <a:pt x="361" y="679"/>
                  </a:lnTo>
                  <a:lnTo>
                    <a:pt x="361" y="682"/>
                  </a:lnTo>
                  <a:lnTo>
                    <a:pt x="357" y="682"/>
                  </a:lnTo>
                  <a:lnTo>
                    <a:pt x="357" y="680"/>
                  </a:lnTo>
                  <a:lnTo>
                    <a:pt x="353" y="678"/>
                  </a:lnTo>
                  <a:lnTo>
                    <a:pt x="350" y="678"/>
                  </a:lnTo>
                  <a:lnTo>
                    <a:pt x="350" y="680"/>
                  </a:lnTo>
                  <a:lnTo>
                    <a:pt x="347" y="678"/>
                  </a:lnTo>
                  <a:lnTo>
                    <a:pt x="346" y="679"/>
                  </a:lnTo>
                  <a:lnTo>
                    <a:pt x="346" y="680"/>
                  </a:lnTo>
                  <a:lnTo>
                    <a:pt x="344" y="682"/>
                  </a:lnTo>
                  <a:lnTo>
                    <a:pt x="344" y="686"/>
                  </a:lnTo>
                  <a:lnTo>
                    <a:pt x="341" y="688"/>
                  </a:lnTo>
                  <a:lnTo>
                    <a:pt x="338" y="687"/>
                  </a:lnTo>
                  <a:lnTo>
                    <a:pt x="337" y="684"/>
                  </a:lnTo>
                  <a:lnTo>
                    <a:pt x="333" y="684"/>
                  </a:lnTo>
                  <a:lnTo>
                    <a:pt x="332" y="682"/>
                  </a:lnTo>
                  <a:lnTo>
                    <a:pt x="329" y="683"/>
                  </a:lnTo>
                  <a:lnTo>
                    <a:pt x="329" y="687"/>
                  </a:lnTo>
                  <a:lnTo>
                    <a:pt x="328" y="688"/>
                  </a:lnTo>
                  <a:lnTo>
                    <a:pt x="326" y="688"/>
                  </a:lnTo>
                  <a:lnTo>
                    <a:pt x="326" y="686"/>
                  </a:lnTo>
                  <a:lnTo>
                    <a:pt x="325" y="684"/>
                  </a:lnTo>
                  <a:lnTo>
                    <a:pt x="322" y="684"/>
                  </a:lnTo>
                  <a:lnTo>
                    <a:pt x="320" y="682"/>
                  </a:lnTo>
                  <a:lnTo>
                    <a:pt x="318" y="679"/>
                  </a:lnTo>
                  <a:lnTo>
                    <a:pt x="316" y="679"/>
                  </a:lnTo>
                  <a:lnTo>
                    <a:pt x="313" y="675"/>
                  </a:lnTo>
                  <a:lnTo>
                    <a:pt x="312" y="675"/>
                  </a:lnTo>
                  <a:lnTo>
                    <a:pt x="311" y="674"/>
                  </a:lnTo>
                  <a:lnTo>
                    <a:pt x="308" y="674"/>
                  </a:lnTo>
                  <a:lnTo>
                    <a:pt x="304" y="675"/>
                  </a:lnTo>
                  <a:lnTo>
                    <a:pt x="301" y="674"/>
                  </a:lnTo>
                  <a:lnTo>
                    <a:pt x="300" y="670"/>
                  </a:lnTo>
                  <a:lnTo>
                    <a:pt x="297" y="670"/>
                  </a:lnTo>
                  <a:lnTo>
                    <a:pt x="296" y="672"/>
                  </a:lnTo>
                  <a:lnTo>
                    <a:pt x="293" y="672"/>
                  </a:lnTo>
                  <a:lnTo>
                    <a:pt x="293" y="674"/>
                  </a:lnTo>
                  <a:lnTo>
                    <a:pt x="291" y="675"/>
                  </a:lnTo>
                  <a:lnTo>
                    <a:pt x="291" y="674"/>
                  </a:lnTo>
                  <a:lnTo>
                    <a:pt x="290" y="674"/>
                  </a:lnTo>
                  <a:lnTo>
                    <a:pt x="290" y="676"/>
                  </a:lnTo>
                  <a:lnTo>
                    <a:pt x="287" y="678"/>
                  </a:lnTo>
                  <a:lnTo>
                    <a:pt x="286" y="676"/>
                  </a:lnTo>
                  <a:lnTo>
                    <a:pt x="287" y="674"/>
                  </a:lnTo>
                  <a:lnTo>
                    <a:pt x="288" y="672"/>
                  </a:lnTo>
                  <a:lnTo>
                    <a:pt x="284" y="671"/>
                  </a:lnTo>
                  <a:lnTo>
                    <a:pt x="282" y="670"/>
                  </a:lnTo>
                  <a:lnTo>
                    <a:pt x="280" y="671"/>
                  </a:lnTo>
                  <a:lnTo>
                    <a:pt x="282" y="672"/>
                  </a:lnTo>
                  <a:lnTo>
                    <a:pt x="282" y="675"/>
                  </a:lnTo>
                  <a:lnTo>
                    <a:pt x="279" y="675"/>
                  </a:lnTo>
                  <a:lnTo>
                    <a:pt x="276" y="676"/>
                  </a:lnTo>
                  <a:lnTo>
                    <a:pt x="275" y="679"/>
                  </a:lnTo>
                  <a:lnTo>
                    <a:pt x="274" y="679"/>
                  </a:lnTo>
                  <a:lnTo>
                    <a:pt x="271" y="682"/>
                  </a:lnTo>
                  <a:lnTo>
                    <a:pt x="270" y="684"/>
                  </a:lnTo>
                  <a:lnTo>
                    <a:pt x="271" y="686"/>
                  </a:lnTo>
                  <a:lnTo>
                    <a:pt x="271" y="690"/>
                  </a:lnTo>
                  <a:lnTo>
                    <a:pt x="267" y="690"/>
                  </a:lnTo>
                  <a:lnTo>
                    <a:pt x="265" y="690"/>
                  </a:lnTo>
                  <a:lnTo>
                    <a:pt x="267" y="699"/>
                  </a:lnTo>
                  <a:lnTo>
                    <a:pt x="266" y="700"/>
                  </a:lnTo>
                  <a:lnTo>
                    <a:pt x="266" y="704"/>
                  </a:lnTo>
                  <a:lnTo>
                    <a:pt x="262" y="704"/>
                  </a:lnTo>
                  <a:lnTo>
                    <a:pt x="258" y="701"/>
                  </a:lnTo>
                  <a:lnTo>
                    <a:pt x="258" y="700"/>
                  </a:lnTo>
                  <a:lnTo>
                    <a:pt x="251" y="693"/>
                  </a:lnTo>
                  <a:lnTo>
                    <a:pt x="250" y="696"/>
                  </a:lnTo>
                  <a:lnTo>
                    <a:pt x="250" y="699"/>
                  </a:lnTo>
                  <a:lnTo>
                    <a:pt x="246" y="703"/>
                  </a:lnTo>
                  <a:lnTo>
                    <a:pt x="245" y="704"/>
                  </a:lnTo>
                  <a:lnTo>
                    <a:pt x="245" y="709"/>
                  </a:lnTo>
                  <a:lnTo>
                    <a:pt x="246" y="712"/>
                  </a:lnTo>
                  <a:lnTo>
                    <a:pt x="246" y="718"/>
                  </a:lnTo>
                  <a:lnTo>
                    <a:pt x="243" y="724"/>
                  </a:lnTo>
                  <a:lnTo>
                    <a:pt x="249" y="725"/>
                  </a:lnTo>
                  <a:lnTo>
                    <a:pt x="250" y="728"/>
                  </a:lnTo>
                  <a:lnTo>
                    <a:pt x="250" y="730"/>
                  </a:lnTo>
                  <a:lnTo>
                    <a:pt x="254" y="733"/>
                  </a:lnTo>
                  <a:lnTo>
                    <a:pt x="255" y="732"/>
                  </a:lnTo>
                  <a:lnTo>
                    <a:pt x="262" y="734"/>
                  </a:lnTo>
                  <a:lnTo>
                    <a:pt x="267" y="738"/>
                  </a:lnTo>
                  <a:lnTo>
                    <a:pt x="272" y="747"/>
                  </a:lnTo>
                  <a:lnTo>
                    <a:pt x="268" y="747"/>
                  </a:lnTo>
                  <a:lnTo>
                    <a:pt x="267" y="749"/>
                  </a:lnTo>
                  <a:lnTo>
                    <a:pt x="272" y="751"/>
                  </a:lnTo>
                  <a:lnTo>
                    <a:pt x="275" y="750"/>
                  </a:lnTo>
                  <a:lnTo>
                    <a:pt x="278" y="753"/>
                  </a:lnTo>
                  <a:lnTo>
                    <a:pt x="278" y="753"/>
                  </a:lnTo>
                  <a:lnTo>
                    <a:pt x="278" y="753"/>
                  </a:lnTo>
                  <a:lnTo>
                    <a:pt x="278" y="754"/>
                  </a:lnTo>
                  <a:lnTo>
                    <a:pt x="278" y="755"/>
                  </a:lnTo>
                  <a:lnTo>
                    <a:pt x="276" y="755"/>
                  </a:lnTo>
                  <a:lnTo>
                    <a:pt x="276" y="755"/>
                  </a:lnTo>
                  <a:lnTo>
                    <a:pt x="278" y="757"/>
                  </a:lnTo>
                  <a:lnTo>
                    <a:pt x="276" y="758"/>
                  </a:lnTo>
                  <a:lnTo>
                    <a:pt x="276" y="758"/>
                  </a:lnTo>
                  <a:lnTo>
                    <a:pt x="276" y="759"/>
                  </a:lnTo>
                  <a:lnTo>
                    <a:pt x="275" y="759"/>
                  </a:lnTo>
                  <a:lnTo>
                    <a:pt x="274" y="759"/>
                  </a:lnTo>
                  <a:lnTo>
                    <a:pt x="272" y="759"/>
                  </a:lnTo>
                  <a:lnTo>
                    <a:pt x="270" y="759"/>
                  </a:lnTo>
                  <a:lnTo>
                    <a:pt x="274" y="761"/>
                  </a:lnTo>
                  <a:lnTo>
                    <a:pt x="274" y="762"/>
                  </a:lnTo>
                  <a:lnTo>
                    <a:pt x="274" y="763"/>
                  </a:lnTo>
                  <a:lnTo>
                    <a:pt x="272" y="762"/>
                  </a:lnTo>
                  <a:lnTo>
                    <a:pt x="271" y="762"/>
                  </a:lnTo>
                  <a:lnTo>
                    <a:pt x="270" y="762"/>
                  </a:lnTo>
                  <a:lnTo>
                    <a:pt x="268" y="762"/>
                  </a:lnTo>
                  <a:lnTo>
                    <a:pt x="270" y="763"/>
                  </a:lnTo>
                  <a:lnTo>
                    <a:pt x="270" y="763"/>
                  </a:lnTo>
                  <a:lnTo>
                    <a:pt x="268" y="765"/>
                  </a:lnTo>
                  <a:lnTo>
                    <a:pt x="267" y="765"/>
                  </a:lnTo>
                  <a:lnTo>
                    <a:pt x="266" y="766"/>
                  </a:lnTo>
                  <a:lnTo>
                    <a:pt x="265" y="765"/>
                  </a:lnTo>
                  <a:lnTo>
                    <a:pt x="265" y="766"/>
                  </a:lnTo>
                  <a:lnTo>
                    <a:pt x="263" y="767"/>
                  </a:lnTo>
                  <a:lnTo>
                    <a:pt x="262" y="766"/>
                  </a:lnTo>
                  <a:lnTo>
                    <a:pt x="262" y="766"/>
                  </a:lnTo>
                  <a:lnTo>
                    <a:pt x="261" y="767"/>
                  </a:lnTo>
                  <a:lnTo>
                    <a:pt x="261" y="768"/>
                  </a:lnTo>
                  <a:lnTo>
                    <a:pt x="259" y="771"/>
                  </a:lnTo>
                  <a:lnTo>
                    <a:pt x="258" y="772"/>
                  </a:lnTo>
                  <a:lnTo>
                    <a:pt x="258" y="775"/>
                  </a:lnTo>
                  <a:lnTo>
                    <a:pt x="257" y="776"/>
                  </a:lnTo>
                  <a:lnTo>
                    <a:pt x="257" y="780"/>
                  </a:lnTo>
                  <a:lnTo>
                    <a:pt x="255" y="782"/>
                  </a:lnTo>
                  <a:lnTo>
                    <a:pt x="254" y="784"/>
                  </a:lnTo>
                  <a:lnTo>
                    <a:pt x="255" y="788"/>
                  </a:lnTo>
                  <a:lnTo>
                    <a:pt x="258" y="788"/>
                  </a:lnTo>
                  <a:lnTo>
                    <a:pt x="259" y="788"/>
                  </a:lnTo>
                  <a:lnTo>
                    <a:pt x="261" y="790"/>
                  </a:lnTo>
                  <a:lnTo>
                    <a:pt x="263" y="791"/>
                  </a:lnTo>
                  <a:lnTo>
                    <a:pt x="263" y="795"/>
                  </a:lnTo>
                  <a:lnTo>
                    <a:pt x="266" y="796"/>
                  </a:lnTo>
                  <a:lnTo>
                    <a:pt x="267" y="795"/>
                  </a:lnTo>
                  <a:lnTo>
                    <a:pt x="268" y="795"/>
                  </a:lnTo>
                  <a:lnTo>
                    <a:pt x="267" y="797"/>
                  </a:lnTo>
                  <a:lnTo>
                    <a:pt x="267" y="799"/>
                  </a:lnTo>
                  <a:lnTo>
                    <a:pt x="266" y="799"/>
                  </a:lnTo>
                  <a:lnTo>
                    <a:pt x="265" y="800"/>
                  </a:lnTo>
                  <a:lnTo>
                    <a:pt x="267" y="800"/>
                  </a:lnTo>
                  <a:lnTo>
                    <a:pt x="267" y="801"/>
                  </a:lnTo>
                  <a:lnTo>
                    <a:pt x="267" y="804"/>
                  </a:lnTo>
                  <a:lnTo>
                    <a:pt x="268" y="807"/>
                  </a:lnTo>
                  <a:lnTo>
                    <a:pt x="270" y="809"/>
                  </a:lnTo>
                  <a:lnTo>
                    <a:pt x="271" y="812"/>
                  </a:lnTo>
                  <a:lnTo>
                    <a:pt x="275" y="818"/>
                  </a:lnTo>
                  <a:lnTo>
                    <a:pt x="282" y="822"/>
                  </a:lnTo>
                  <a:lnTo>
                    <a:pt x="283" y="824"/>
                  </a:lnTo>
                  <a:lnTo>
                    <a:pt x="283" y="824"/>
                  </a:lnTo>
                  <a:lnTo>
                    <a:pt x="278" y="829"/>
                  </a:lnTo>
                  <a:lnTo>
                    <a:pt x="275" y="830"/>
                  </a:lnTo>
                  <a:lnTo>
                    <a:pt x="274" y="833"/>
                  </a:lnTo>
                  <a:lnTo>
                    <a:pt x="268" y="832"/>
                  </a:lnTo>
                  <a:lnTo>
                    <a:pt x="267" y="829"/>
                  </a:lnTo>
                  <a:lnTo>
                    <a:pt x="262" y="825"/>
                  </a:lnTo>
                  <a:lnTo>
                    <a:pt x="258" y="825"/>
                  </a:lnTo>
                  <a:lnTo>
                    <a:pt x="257" y="829"/>
                  </a:lnTo>
                  <a:lnTo>
                    <a:pt x="259" y="830"/>
                  </a:lnTo>
                  <a:lnTo>
                    <a:pt x="262" y="833"/>
                  </a:lnTo>
                  <a:lnTo>
                    <a:pt x="261" y="837"/>
                  </a:lnTo>
                  <a:lnTo>
                    <a:pt x="257" y="836"/>
                  </a:lnTo>
                  <a:lnTo>
                    <a:pt x="253" y="836"/>
                  </a:lnTo>
                  <a:lnTo>
                    <a:pt x="246" y="832"/>
                  </a:lnTo>
                  <a:lnTo>
                    <a:pt x="241" y="833"/>
                  </a:lnTo>
                  <a:lnTo>
                    <a:pt x="241" y="834"/>
                  </a:lnTo>
                  <a:lnTo>
                    <a:pt x="241" y="834"/>
                  </a:lnTo>
                  <a:lnTo>
                    <a:pt x="233" y="834"/>
                  </a:lnTo>
                  <a:lnTo>
                    <a:pt x="232" y="834"/>
                  </a:lnTo>
                  <a:lnTo>
                    <a:pt x="226" y="836"/>
                  </a:lnTo>
                  <a:lnTo>
                    <a:pt x="222" y="837"/>
                  </a:lnTo>
                  <a:lnTo>
                    <a:pt x="222" y="837"/>
                  </a:lnTo>
                  <a:lnTo>
                    <a:pt x="221" y="836"/>
                  </a:lnTo>
                  <a:lnTo>
                    <a:pt x="216" y="832"/>
                  </a:lnTo>
                  <a:lnTo>
                    <a:pt x="213" y="832"/>
                  </a:lnTo>
                  <a:lnTo>
                    <a:pt x="212" y="833"/>
                  </a:lnTo>
                  <a:lnTo>
                    <a:pt x="211" y="833"/>
                  </a:lnTo>
                  <a:lnTo>
                    <a:pt x="208" y="832"/>
                  </a:lnTo>
                  <a:lnTo>
                    <a:pt x="207" y="833"/>
                  </a:lnTo>
                  <a:lnTo>
                    <a:pt x="205" y="833"/>
                  </a:lnTo>
                  <a:lnTo>
                    <a:pt x="204" y="830"/>
                  </a:lnTo>
                  <a:lnTo>
                    <a:pt x="203" y="830"/>
                  </a:lnTo>
                  <a:lnTo>
                    <a:pt x="203" y="830"/>
                  </a:lnTo>
                  <a:lnTo>
                    <a:pt x="204" y="830"/>
                  </a:lnTo>
                  <a:lnTo>
                    <a:pt x="203" y="828"/>
                  </a:lnTo>
                  <a:lnTo>
                    <a:pt x="204" y="826"/>
                  </a:lnTo>
                  <a:lnTo>
                    <a:pt x="201" y="822"/>
                  </a:lnTo>
                  <a:lnTo>
                    <a:pt x="201" y="817"/>
                  </a:lnTo>
                  <a:lnTo>
                    <a:pt x="200" y="816"/>
                  </a:lnTo>
                  <a:lnTo>
                    <a:pt x="197" y="812"/>
                  </a:lnTo>
                  <a:lnTo>
                    <a:pt x="195" y="812"/>
                  </a:lnTo>
                  <a:lnTo>
                    <a:pt x="193" y="811"/>
                  </a:lnTo>
                  <a:lnTo>
                    <a:pt x="191" y="808"/>
                  </a:lnTo>
                  <a:lnTo>
                    <a:pt x="189" y="808"/>
                  </a:lnTo>
                  <a:lnTo>
                    <a:pt x="188" y="808"/>
                  </a:lnTo>
                  <a:lnTo>
                    <a:pt x="187" y="808"/>
                  </a:lnTo>
                  <a:lnTo>
                    <a:pt x="184" y="804"/>
                  </a:lnTo>
                  <a:lnTo>
                    <a:pt x="183" y="804"/>
                  </a:lnTo>
                  <a:lnTo>
                    <a:pt x="180" y="804"/>
                  </a:lnTo>
                  <a:lnTo>
                    <a:pt x="180" y="803"/>
                  </a:lnTo>
                  <a:lnTo>
                    <a:pt x="178" y="801"/>
                  </a:lnTo>
                  <a:lnTo>
                    <a:pt x="176" y="800"/>
                  </a:lnTo>
                  <a:lnTo>
                    <a:pt x="176" y="799"/>
                  </a:lnTo>
                  <a:lnTo>
                    <a:pt x="174" y="799"/>
                  </a:lnTo>
                  <a:lnTo>
                    <a:pt x="172" y="795"/>
                  </a:lnTo>
                  <a:lnTo>
                    <a:pt x="164" y="790"/>
                  </a:lnTo>
                  <a:lnTo>
                    <a:pt x="162" y="790"/>
                  </a:lnTo>
                  <a:lnTo>
                    <a:pt x="157" y="786"/>
                  </a:lnTo>
                  <a:lnTo>
                    <a:pt x="153" y="787"/>
                  </a:lnTo>
                  <a:lnTo>
                    <a:pt x="150" y="784"/>
                  </a:lnTo>
                  <a:lnTo>
                    <a:pt x="150" y="782"/>
                  </a:lnTo>
                  <a:lnTo>
                    <a:pt x="146" y="779"/>
                  </a:lnTo>
                  <a:lnTo>
                    <a:pt x="145" y="779"/>
                  </a:lnTo>
                  <a:lnTo>
                    <a:pt x="142" y="779"/>
                  </a:lnTo>
                  <a:lnTo>
                    <a:pt x="143" y="778"/>
                  </a:lnTo>
                  <a:lnTo>
                    <a:pt x="146" y="776"/>
                  </a:lnTo>
                  <a:lnTo>
                    <a:pt x="145" y="775"/>
                  </a:lnTo>
                  <a:lnTo>
                    <a:pt x="145" y="774"/>
                  </a:lnTo>
                  <a:lnTo>
                    <a:pt x="147" y="775"/>
                  </a:lnTo>
                  <a:lnTo>
                    <a:pt x="149" y="776"/>
                  </a:lnTo>
                  <a:lnTo>
                    <a:pt x="150" y="776"/>
                  </a:lnTo>
                  <a:lnTo>
                    <a:pt x="153" y="776"/>
                  </a:lnTo>
                  <a:lnTo>
                    <a:pt x="153" y="772"/>
                  </a:lnTo>
                  <a:lnTo>
                    <a:pt x="151" y="772"/>
                  </a:lnTo>
                  <a:lnTo>
                    <a:pt x="151" y="770"/>
                  </a:lnTo>
                  <a:lnTo>
                    <a:pt x="154" y="767"/>
                  </a:lnTo>
                  <a:lnTo>
                    <a:pt x="154" y="766"/>
                  </a:lnTo>
                  <a:lnTo>
                    <a:pt x="155" y="766"/>
                  </a:lnTo>
                  <a:lnTo>
                    <a:pt x="157" y="766"/>
                  </a:lnTo>
                  <a:lnTo>
                    <a:pt x="158" y="765"/>
                  </a:lnTo>
                  <a:lnTo>
                    <a:pt x="159" y="763"/>
                  </a:lnTo>
                  <a:lnTo>
                    <a:pt x="159" y="763"/>
                  </a:lnTo>
                  <a:lnTo>
                    <a:pt x="157" y="762"/>
                  </a:lnTo>
                  <a:lnTo>
                    <a:pt x="157" y="761"/>
                  </a:lnTo>
                  <a:lnTo>
                    <a:pt x="155" y="762"/>
                  </a:lnTo>
                  <a:lnTo>
                    <a:pt x="153" y="761"/>
                  </a:lnTo>
                  <a:lnTo>
                    <a:pt x="151" y="757"/>
                  </a:lnTo>
                  <a:lnTo>
                    <a:pt x="155" y="757"/>
                  </a:lnTo>
                  <a:lnTo>
                    <a:pt x="158" y="757"/>
                  </a:lnTo>
                  <a:lnTo>
                    <a:pt x="160" y="755"/>
                  </a:lnTo>
                  <a:lnTo>
                    <a:pt x="158" y="755"/>
                  </a:lnTo>
                  <a:lnTo>
                    <a:pt x="158" y="754"/>
                  </a:lnTo>
                  <a:lnTo>
                    <a:pt x="159" y="753"/>
                  </a:lnTo>
                  <a:lnTo>
                    <a:pt x="166" y="749"/>
                  </a:lnTo>
                  <a:lnTo>
                    <a:pt x="167" y="747"/>
                  </a:lnTo>
                  <a:lnTo>
                    <a:pt x="166" y="746"/>
                  </a:lnTo>
                  <a:lnTo>
                    <a:pt x="163" y="746"/>
                  </a:lnTo>
                  <a:lnTo>
                    <a:pt x="160" y="747"/>
                  </a:lnTo>
                  <a:lnTo>
                    <a:pt x="158" y="747"/>
                  </a:lnTo>
                  <a:lnTo>
                    <a:pt x="158" y="747"/>
                  </a:lnTo>
                  <a:lnTo>
                    <a:pt x="158" y="747"/>
                  </a:lnTo>
                  <a:lnTo>
                    <a:pt x="158" y="742"/>
                  </a:lnTo>
                  <a:lnTo>
                    <a:pt x="159" y="742"/>
                  </a:lnTo>
                  <a:lnTo>
                    <a:pt x="162" y="737"/>
                  </a:lnTo>
                  <a:lnTo>
                    <a:pt x="167" y="737"/>
                  </a:lnTo>
                  <a:lnTo>
                    <a:pt x="170" y="736"/>
                  </a:lnTo>
                  <a:lnTo>
                    <a:pt x="170" y="733"/>
                  </a:lnTo>
                  <a:lnTo>
                    <a:pt x="171" y="728"/>
                  </a:lnTo>
                  <a:lnTo>
                    <a:pt x="170" y="725"/>
                  </a:lnTo>
                  <a:lnTo>
                    <a:pt x="167" y="722"/>
                  </a:lnTo>
                  <a:lnTo>
                    <a:pt x="167" y="717"/>
                  </a:lnTo>
                  <a:lnTo>
                    <a:pt x="170" y="717"/>
                  </a:lnTo>
                  <a:lnTo>
                    <a:pt x="172" y="715"/>
                  </a:lnTo>
                  <a:lnTo>
                    <a:pt x="172" y="711"/>
                  </a:lnTo>
                  <a:lnTo>
                    <a:pt x="171" y="711"/>
                  </a:lnTo>
                  <a:lnTo>
                    <a:pt x="170" y="708"/>
                  </a:lnTo>
                  <a:lnTo>
                    <a:pt x="167" y="709"/>
                  </a:lnTo>
                  <a:lnTo>
                    <a:pt x="164" y="708"/>
                  </a:lnTo>
                  <a:lnTo>
                    <a:pt x="160" y="707"/>
                  </a:lnTo>
                  <a:lnTo>
                    <a:pt x="158" y="707"/>
                  </a:lnTo>
                  <a:lnTo>
                    <a:pt x="157" y="705"/>
                  </a:lnTo>
                  <a:lnTo>
                    <a:pt x="153" y="705"/>
                  </a:lnTo>
                  <a:lnTo>
                    <a:pt x="149" y="704"/>
                  </a:lnTo>
                  <a:lnTo>
                    <a:pt x="147" y="707"/>
                  </a:lnTo>
                  <a:lnTo>
                    <a:pt x="146" y="704"/>
                  </a:lnTo>
                  <a:lnTo>
                    <a:pt x="142" y="701"/>
                  </a:lnTo>
                  <a:lnTo>
                    <a:pt x="139" y="696"/>
                  </a:lnTo>
                  <a:lnTo>
                    <a:pt x="138" y="696"/>
                  </a:lnTo>
                  <a:lnTo>
                    <a:pt x="134" y="699"/>
                  </a:lnTo>
                  <a:lnTo>
                    <a:pt x="132" y="699"/>
                  </a:lnTo>
                  <a:lnTo>
                    <a:pt x="129" y="699"/>
                  </a:lnTo>
                  <a:lnTo>
                    <a:pt x="125" y="697"/>
                  </a:lnTo>
                  <a:lnTo>
                    <a:pt x="124" y="700"/>
                  </a:lnTo>
                  <a:lnTo>
                    <a:pt x="118" y="695"/>
                  </a:lnTo>
                  <a:lnTo>
                    <a:pt x="117" y="691"/>
                  </a:lnTo>
                  <a:lnTo>
                    <a:pt x="117" y="688"/>
                  </a:lnTo>
                  <a:lnTo>
                    <a:pt x="114" y="687"/>
                  </a:lnTo>
                  <a:lnTo>
                    <a:pt x="114" y="684"/>
                  </a:lnTo>
                  <a:lnTo>
                    <a:pt x="112" y="683"/>
                  </a:lnTo>
                  <a:lnTo>
                    <a:pt x="105" y="684"/>
                  </a:lnTo>
                  <a:lnTo>
                    <a:pt x="101" y="679"/>
                  </a:lnTo>
                  <a:lnTo>
                    <a:pt x="103" y="676"/>
                  </a:lnTo>
                  <a:lnTo>
                    <a:pt x="100" y="675"/>
                  </a:lnTo>
                  <a:lnTo>
                    <a:pt x="99" y="670"/>
                  </a:lnTo>
                  <a:lnTo>
                    <a:pt x="96" y="670"/>
                  </a:lnTo>
                  <a:lnTo>
                    <a:pt x="93" y="671"/>
                  </a:lnTo>
                  <a:lnTo>
                    <a:pt x="87" y="671"/>
                  </a:lnTo>
                  <a:lnTo>
                    <a:pt x="81" y="668"/>
                  </a:lnTo>
                  <a:lnTo>
                    <a:pt x="79" y="671"/>
                  </a:lnTo>
                  <a:lnTo>
                    <a:pt x="80" y="672"/>
                  </a:lnTo>
                  <a:lnTo>
                    <a:pt x="76" y="674"/>
                  </a:lnTo>
                  <a:lnTo>
                    <a:pt x="75" y="674"/>
                  </a:lnTo>
                  <a:lnTo>
                    <a:pt x="75" y="670"/>
                  </a:lnTo>
                  <a:lnTo>
                    <a:pt x="72" y="667"/>
                  </a:lnTo>
                  <a:lnTo>
                    <a:pt x="72" y="663"/>
                  </a:lnTo>
                  <a:lnTo>
                    <a:pt x="70" y="661"/>
                  </a:lnTo>
                  <a:lnTo>
                    <a:pt x="70" y="657"/>
                  </a:lnTo>
                  <a:lnTo>
                    <a:pt x="71" y="655"/>
                  </a:lnTo>
                  <a:lnTo>
                    <a:pt x="74" y="658"/>
                  </a:lnTo>
                  <a:lnTo>
                    <a:pt x="80" y="657"/>
                  </a:lnTo>
                  <a:lnTo>
                    <a:pt x="81" y="653"/>
                  </a:lnTo>
                  <a:lnTo>
                    <a:pt x="83" y="651"/>
                  </a:lnTo>
                  <a:lnTo>
                    <a:pt x="80" y="650"/>
                  </a:lnTo>
                  <a:lnTo>
                    <a:pt x="80" y="647"/>
                  </a:lnTo>
                  <a:lnTo>
                    <a:pt x="76" y="643"/>
                  </a:lnTo>
                  <a:lnTo>
                    <a:pt x="72" y="642"/>
                  </a:lnTo>
                  <a:lnTo>
                    <a:pt x="71" y="638"/>
                  </a:lnTo>
                  <a:lnTo>
                    <a:pt x="68" y="637"/>
                  </a:lnTo>
                  <a:lnTo>
                    <a:pt x="66" y="633"/>
                  </a:lnTo>
                  <a:lnTo>
                    <a:pt x="64" y="629"/>
                  </a:lnTo>
                  <a:lnTo>
                    <a:pt x="62" y="626"/>
                  </a:lnTo>
                  <a:lnTo>
                    <a:pt x="62" y="622"/>
                  </a:lnTo>
                  <a:lnTo>
                    <a:pt x="59" y="620"/>
                  </a:lnTo>
                  <a:lnTo>
                    <a:pt x="60" y="617"/>
                  </a:lnTo>
                  <a:lnTo>
                    <a:pt x="59" y="615"/>
                  </a:lnTo>
                  <a:lnTo>
                    <a:pt x="54" y="613"/>
                  </a:lnTo>
                  <a:lnTo>
                    <a:pt x="53" y="613"/>
                  </a:lnTo>
                  <a:lnTo>
                    <a:pt x="51" y="611"/>
                  </a:lnTo>
                  <a:lnTo>
                    <a:pt x="47" y="612"/>
                  </a:lnTo>
                  <a:lnTo>
                    <a:pt x="45" y="615"/>
                  </a:lnTo>
                  <a:lnTo>
                    <a:pt x="42" y="611"/>
                  </a:lnTo>
                  <a:lnTo>
                    <a:pt x="39" y="611"/>
                  </a:lnTo>
                  <a:lnTo>
                    <a:pt x="37" y="612"/>
                  </a:lnTo>
                  <a:lnTo>
                    <a:pt x="34" y="608"/>
                  </a:lnTo>
                  <a:lnTo>
                    <a:pt x="31" y="609"/>
                  </a:lnTo>
                  <a:lnTo>
                    <a:pt x="30" y="608"/>
                  </a:lnTo>
                  <a:lnTo>
                    <a:pt x="29" y="608"/>
                  </a:lnTo>
                  <a:lnTo>
                    <a:pt x="29" y="605"/>
                  </a:lnTo>
                  <a:lnTo>
                    <a:pt x="26" y="603"/>
                  </a:lnTo>
                  <a:lnTo>
                    <a:pt x="26" y="599"/>
                  </a:lnTo>
                  <a:lnTo>
                    <a:pt x="25" y="599"/>
                  </a:lnTo>
                  <a:lnTo>
                    <a:pt x="24" y="595"/>
                  </a:lnTo>
                  <a:lnTo>
                    <a:pt x="24" y="593"/>
                  </a:lnTo>
                  <a:lnTo>
                    <a:pt x="24" y="592"/>
                  </a:lnTo>
                  <a:lnTo>
                    <a:pt x="22" y="591"/>
                  </a:lnTo>
                  <a:lnTo>
                    <a:pt x="22" y="590"/>
                  </a:lnTo>
                  <a:lnTo>
                    <a:pt x="22" y="588"/>
                  </a:lnTo>
                  <a:lnTo>
                    <a:pt x="20" y="587"/>
                  </a:lnTo>
                  <a:lnTo>
                    <a:pt x="21" y="584"/>
                  </a:lnTo>
                  <a:lnTo>
                    <a:pt x="21" y="583"/>
                  </a:lnTo>
                  <a:lnTo>
                    <a:pt x="24" y="580"/>
                  </a:lnTo>
                  <a:lnTo>
                    <a:pt x="24" y="579"/>
                  </a:lnTo>
                  <a:lnTo>
                    <a:pt x="17" y="568"/>
                  </a:lnTo>
                  <a:lnTo>
                    <a:pt x="18" y="559"/>
                  </a:lnTo>
                  <a:lnTo>
                    <a:pt x="20" y="559"/>
                  </a:lnTo>
                  <a:lnTo>
                    <a:pt x="21" y="555"/>
                  </a:lnTo>
                  <a:lnTo>
                    <a:pt x="22" y="553"/>
                  </a:lnTo>
                  <a:lnTo>
                    <a:pt x="22" y="553"/>
                  </a:lnTo>
                  <a:lnTo>
                    <a:pt x="22" y="551"/>
                  </a:lnTo>
                  <a:lnTo>
                    <a:pt x="21" y="550"/>
                  </a:lnTo>
                  <a:lnTo>
                    <a:pt x="21" y="550"/>
                  </a:lnTo>
                  <a:lnTo>
                    <a:pt x="22" y="547"/>
                  </a:lnTo>
                  <a:lnTo>
                    <a:pt x="21" y="545"/>
                  </a:lnTo>
                  <a:lnTo>
                    <a:pt x="21" y="543"/>
                  </a:lnTo>
                  <a:lnTo>
                    <a:pt x="22" y="543"/>
                  </a:lnTo>
                  <a:lnTo>
                    <a:pt x="24" y="546"/>
                  </a:lnTo>
                  <a:lnTo>
                    <a:pt x="25" y="545"/>
                  </a:lnTo>
                  <a:lnTo>
                    <a:pt x="25" y="542"/>
                  </a:lnTo>
                  <a:lnTo>
                    <a:pt x="26" y="542"/>
                  </a:lnTo>
                  <a:lnTo>
                    <a:pt x="29" y="543"/>
                  </a:lnTo>
                  <a:lnTo>
                    <a:pt x="31" y="541"/>
                  </a:lnTo>
                  <a:lnTo>
                    <a:pt x="33" y="538"/>
                  </a:lnTo>
                  <a:lnTo>
                    <a:pt x="34" y="538"/>
                  </a:lnTo>
                  <a:lnTo>
                    <a:pt x="37" y="540"/>
                  </a:lnTo>
                  <a:lnTo>
                    <a:pt x="39" y="538"/>
                  </a:lnTo>
                  <a:lnTo>
                    <a:pt x="37" y="534"/>
                  </a:lnTo>
                  <a:lnTo>
                    <a:pt x="35" y="534"/>
                  </a:lnTo>
                  <a:lnTo>
                    <a:pt x="34" y="536"/>
                  </a:lnTo>
                  <a:lnTo>
                    <a:pt x="31" y="536"/>
                  </a:lnTo>
                  <a:lnTo>
                    <a:pt x="30" y="533"/>
                  </a:lnTo>
                  <a:lnTo>
                    <a:pt x="26" y="533"/>
                  </a:lnTo>
                  <a:lnTo>
                    <a:pt x="24" y="529"/>
                  </a:lnTo>
                  <a:lnTo>
                    <a:pt x="25" y="528"/>
                  </a:lnTo>
                  <a:lnTo>
                    <a:pt x="27" y="530"/>
                  </a:lnTo>
                  <a:lnTo>
                    <a:pt x="27" y="528"/>
                  </a:lnTo>
                  <a:lnTo>
                    <a:pt x="26" y="526"/>
                  </a:lnTo>
                  <a:lnTo>
                    <a:pt x="27" y="525"/>
                  </a:lnTo>
                  <a:lnTo>
                    <a:pt x="25" y="525"/>
                  </a:lnTo>
                  <a:lnTo>
                    <a:pt x="25" y="526"/>
                  </a:lnTo>
                  <a:lnTo>
                    <a:pt x="24" y="526"/>
                  </a:lnTo>
                  <a:lnTo>
                    <a:pt x="22" y="528"/>
                  </a:lnTo>
                  <a:lnTo>
                    <a:pt x="22" y="528"/>
                  </a:lnTo>
                  <a:lnTo>
                    <a:pt x="21" y="528"/>
                  </a:lnTo>
                  <a:lnTo>
                    <a:pt x="21" y="528"/>
                  </a:lnTo>
                  <a:lnTo>
                    <a:pt x="21" y="525"/>
                  </a:lnTo>
                  <a:lnTo>
                    <a:pt x="26" y="520"/>
                  </a:lnTo>
                  <a:lnTo>
                    <a:pt x="29" y="518"/>
                  </a:lnTo>
                  <a:lnTo>
                    <a:pt x="33" y="513"/>
                  </a:lnTo>
                  <a:lnTo>
                    <a:pt x="35" y="508"/>
                  </a:lnTo>
                  <a:lnTo>
                    <a:pt x="38" y="501"/>
                  </a:lnTo>
                  <a:lnTo>
                    <a:pt x="43" y="493"/>
                  </a:lnTo>
                  <a:lnTo>
                    <a:pt x="46" y="486"/>
                  </a:lnTo>
                  <a:lnTo>
                    <a:pt x="46" y="482"/>
                  </a:lnTo>
                  <a:lnTo>
                    <a:pt x="41" y="476"/>
                  </a:lnTo>
                  <a:lnTo>
                    <a:pt x="38" y="475"/>
                  </a:lnTo>
                  <a:lnTo>
                    <a:pt x="31" y="467"/>
                  </a:lnTo>
                  <a:lnTo>
                    <a:pt x="33" y="463"/>
                  </a:lnTo>
                  <a:lnTo>
                    <a:pt x="35" y="461"/>
                  </a:lnTo>
                  <a:lnTo>
                    <a:pt x="35" y="457"/>
                  </a:lnTo>
                  <a:lnTo>
                    <a:pt x="31" y="454"/>
                  </a:lnTo>
                  <a:lnTo>
                    <a:pt x="30" y="451"/>
                  </a:lnTo>
                  <a:lnTo>
                    <a:pt x="30" y="447"/>
                  </a:lnTo>
                  <a:lnTo>
                    <a:pt x="30" y="446"/>
                  </a:lnTo>
                  <a:lnTo>
                    <a:pt x="30" y="445"/>
                  </a:lnTo>
                  <a:lnTo>
                    <a:pt x="26" y="443"/>
                  </a:lnTo>
                  <a:lnTo>
                    <a:pt x="25" y="442"/>
                  </a:lnTo>
                  <a:lnTo>
                    <a:pt x="25" y="438"/>
                  </a:lnTo>
                  <a:lnTo>
                    <a:pt x="27" y="436"/>
                  </a:lnTo>
                  <a:lnTo>
                    <a:pt x="25" y="436"/>
                  </a:lnTo>
                  <a:lnTo>
                    <a:pt x="25" y="433"/>
                  </a:lnTo>
                  <a:lnTo>
                    <a:pt x="25" y="425"/>
                  </a:lnTo>
                  <a:lnTo>
                    <a:pt x="27" y="425"/>
                  </a:lnTo>
                  <a:lnTo>
                    <a:pt x="22" y="412"/>
                  </a:lnTo>
                  <a:lnTo>
                    <a:pt x="17" y="404"/>
                  </a:lnTo>
                  <a:lnTo>
                    <a:pt x="16" y="400"/>
                  </a:lnTo>
                  <a:lnTo>
                    <a:pt x="13" y="397"/>
                  </a:lnTo>
                  <a:lnTo>
                    <a:pt x="16" y="392"/>
                  </a:lnTo>
                  <a:lnTo>
                    <a:pt x="17" y="388"/>
                  </a:lnTo>
                  <a:lnTo>
                    <a:pt x="18" y="384"/>
                  </a:lnTo>
                  <a:lnTo>
                    <a:pt x="17" y="383"/>
                  </a:lnTo>
                  <a:lnTo>
                    <a:pt x="12" y="379"/>
                  </a:lnTo>
                  <a:lnTo>
                    <a:pt x="10" y="378"/>
                  </a:lnTo>
                  <a:lnTo>
                    <a:pt x="9" y="375"/>
                  </a:lnTo>
                  <a:lnTo>
                    <a:pt x="6" y="372"/>
                  </a:lnTo>
                  <a:lnTo>
                    <a:pt x="4" y="372"/>
                  </a:lnTo>
                  <a:lnTo>
                    <a:pt x="2" y="367"/>
                  </a:lnTo>
                  <a:lnTo>
                    <a:pt x="1" y="365"/>
                  </a:lnTo>
                  <a:lnTo>
                    <a:pt x="1" y="361"/>
                  </a:lnTo>
                  <a:lnTo>
                    <a:pt x="2" y="358"/>
                  </a:lnTo>
                  <a:lnTo>
                    <a:pt x="0" y="358"/>
                  </a:lnTo>
                  <a:lnTo>
                    <a:pt x="2" y="357"/>
                  </a:lnTo>
                  <a:lnTo>
                    <a:pt x="5" y="355"/>
                  </a:lnTo>
                  <a:lnTo>
                    <a:pt x="5" y="355"/>
                  </a:lnTo>
                  <a:lnTo>
                    <a:pt x="6" y="354"/>
                  </a:lnTo>
                  <a:lnTo>
                    <a:pt x="6" y="350"/>
                  </a:lnTo>
                  <a:lnTo>
                    <a:pt x="9" y="347"/>
                  </a:lnTo>
                  <a:lnTo>
                    <a:pt x="13" y="347"/>
                  </a:lnTo>
                  <a:lnTo>
                    <a:pt x="14" y="345"/>
                  </a:lnTo>
                  <a:lnTo>
                    <a:pt x="14" y="341"/>
                  </a:lnTo>
                  <a:lnTo>
                    <a:pt x="16" y="341"/>
                  </a:lnTo>
                  <a:lnTo>
                    <a:pt x="18" y="342"/>
                  </a:lnTo>
                  <a:lnTo>
                    <a:pt x="20" y="340"/>
                  </a:lnTo>
                  <a:lnTo>
                    <a:pt x="20" y="337"/>
                  </a:lnTo>
                  <a:lnTo>
                    <a:pt x="20" y="337"/>
                  </a:lnTo>
                  <a:lnTo>
                    <a:pt x="22" y="338"/>
                  </a:lnTo>
                  <a:lnTo>
                    <a:pt x="24" y="338"/>
                  </a:lnTo>
                  <a:lnTo>
                    <a:pt x="24" y="341"/>
                  </a:lnTo>
                  <a:lnTo>
                    <a:pt x="25" y="342"/>
                  </a:lnTo>
                  <a:lnTo>
                    <a:pt x="25" y="340"/>
                  </a:lnTo>
                  <a:lnTo>
                    <a:pt x="26" y="338"/>
                  </a:lnTo>
                  <a:lnTo>
                    <a:pt x="27" y="338"/>
                  </a:lnTo>
                  <a:lnTo>
                    <a:pt x="29" y="338"/>
                  </a:lnTo>
                  <a:lnTo>
                    <a:pt x="26" y="336"/>
                  </a:lnTo>
                  <a:lnTo>
                    <a:pt x="26" y="336"/>
                  </a:lnTo>
                  <a:lnTo>
                    <a:pt x="27" y="336"/>
                  </a:lnTo>
                  <a:lnTo>
                    <a:pt x="29" y="336"/>
                  </a:lnTo>
                  <a:lnTo>
                    <a:pt x="29" y="334"/>
                  </a:lnTo>
                  <a:lnTo>
                    <a:pt x="29" y="334"/>
                  </a:lnTo>
                  <a:lnTo>
                    <a:pt x="27" y="333"/>
                  </a:lnTo>
                  <a:lnTo>
                    <a:pt x="27" y="332"/>
                  </a:lnTo>
                  <a:lnTo>
                    <a:pt x="30" y="332"/>
                  </a:lnTo>
                  <a:lnTo>
                    <a:pt x="33" y="333"/>
                  </a:lnTo>
                  <a:lnTo>
                    <a:pt x="34" y="336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8" y="336"/>
                  </a:lnTo>
                  <a:lnTo>
                    <a:pt x="38" y="337"/>
                  </a:lnTo>
                  <a:lnTo>
                    <a:pt x="39" y="338"/>
                  </a:lnTo>
                  <a:lnTo>
                    <a:pt x="41" y="340"/>
                  </a:lnTo>
                  <a:lnTo>
                    <a:pt x="38" y="341"/>
                  </a:lnTo>
                  <a:lnTo>
                    <a:pt x="37" y="340"/>
                  </a:lnTo>
                  <a:lnTo>
                    <a:pt x="34" y="341"/>
                  </a:lnTo>
                  <a:lnTo>
                    <a:pt x="31" y="338"/>
                  </a:lnTo>
                  <a:lnTo>
                    <a:pt x="31" y="337"/>
                  </a:lnTo>
                  <a:lnTo>
                    <a:pt x="30" y="338"/>
                  </a:lnTo>
                  <a:lnTo>
                    <a:pt x="30" y="341"/>
                  </a:lnTo>
                  <a:lnTo>
                    <a:pt x="31" y="343"/>
                  </a:lnTo>
                  <a:lnTo>
                    <a:pt x="33" y="342"/>
                  </a:lnTo>
                  <a:lnTo>
                    <a:pt x="34" y="342"/>
                  </a:lnTo>
                  <a:lnTo>
                    <a:pt x="34" y="345"/>
                  </a:lnTo>
                  <a:lnTo>
                    <a:pt x="35" y="343"/>
                  </a:lnTo>
                  <a:lnTo>
                    <a:pt x="38" y="343"/>
                  </a:lnTo>
                  <a:lnTo>
                    <a:pt x="38" y="345"/>
                  </a:lnTo>
                  <a:lnTo>
                    <a:pt x="39" y="345"/>
                  </a:lnTo>
                  <a:lnTo>
                    <a:pt x="39" y="343"/>
                  </a:lnTo>
                  <a:lnTo>
                    <a:pt x="41" y="345"/>
                  </a:lnTo>
                  <a:lnTo>
                    <a:pt x="41" y="345"/>
                  </a:lnTo>
                  <a:lnTo>
                    <a:pt x="41" y="346"/>
                  </a:lnTo>
                  <a:lnTo>
                    <a:pt x="42" y="345"/>
                  </a:lnTo>
                  <a:lnTo>
                    <a:pt x="43" y="343"/>
                  </a:lnTo>
                  <a:lnTo>
                    <a:pt x="45" y="343"/>
                  </a:lnTo>
                  <a:lnTo>
                    <a:pt x="43" y="345"/>
                  </a:lnTo>
                  <a:lnTo>
                    <a:pt x="43" y="346"/>
                  </a:lnTo>
                  <a:lnTo>
                    <a:pt x="45" y="346"/>
                  </a:lnTo>
                  <a:lnTo>
                    <a:pt x="46" y="347"/>
                  </a:lnTo>
                  <a:lnTo>
                    <a:pt x="45" y="347"/>
                  </a:lnTo>
                  <a:lnTo>
                    <a:pt x="43" y="350"/>
                  </a:lnTo>
                  <a:lnTo>
                    <a:pt x="46" y="350"/>
                  </a:lnTo>
                  <a:lnTo>
                    <a:pt x="47" y="347"/>
                  </a:lnTo>
                  <a:lnTo>
                    <a:pt x="46" y="345"/>
                  </a:lnTo>
                  <a:lnTo>
                    <a:pt x="47" y="345"/>
                  </a:lnTo>
                  <a:lnTo>
                    <a:pt x="50" y="345"/>
                  </a:lnTo>
                  <a:lnTo>
                    <a:pt x="51" y="345"/>
                  </a:lnTo>
                  <a:lnTo>
                    <a:pt x="51" y="345"/>
                  </a:lnTo>
                  <a:lnTo>
                    <a:pt x="50" y="342"/>
                  </a:lnTo>
                  <a:lnTo>
                    <a:pt x="50" y="342"/>
                  </a:lnTo>
                  <a:lnTo>
                    <a:pt x="53" y="343"/>
                  </a:lnTo>
                  <a:lnTo>
                    <a:pt x="54" y="345"/>
                  </a:lnTo>
                  <a:lnTo>
                    <a:pt x="58" y="345"/>
                  </a:lnTo>
                  <a:lnTo>
                    <a:pt x="60" y="346"/>
                  </a:lnTo>
                  <a:lnTo>
                    <a:pt x="62" y="345"/>
                  </a:lnTo>
                  <a:lnTo>
                    <a:pt x="62" y="343"/>
                  </a:lnTo>
                  <a:lnTo>
                    <a:pt x="64" y="345"/>
                  </a:lnTo>
                  <a:lnTo>
                    <a:pt x="67" y="346"/>
                  </a:lnTo>
                  <a:lnTo>
                    <a:pt x="67" y="345"/>
                  </a:lnTo>
                  <a:lnTo>
                    <a:pt x="70" y="346"/>
                  </a:lnTo>
                  <a:lnTo>
                    <a:pt x="81" y="353"/>
                  </a:lnTo>
                  <a:lnTo>
                    <a:pt x="91" y="358"/>
                  </a:lnTo>
                  <a:lnTo>
                    <a:pt x="92" y="361"/>
                  </a:lnTo>
                  <a:lnTo>
                    <a:pt x="95" y="361"/>
                  </a:lnTo>
                  <a:lnTo>
                    <a:pt x="97" y="365"/>
                  </a:lnTo>
                  <a:lnTo>
                    <a:pt x="99" y="366"/>
                  </a:lnTo>
                  <a:lnTo>
                    <a:pt x="99" y="365"/>
                  </a:lnTo>
                  <a:lnTo>
                    <a:pt x="99" y="363"/>
                  </a:lnTo>
                  <a:lnTo>
                    <a:pt x="100" y="363"/>
                  </a:lnTo>
                  <a:lnTo>
                    <a:pt x="103" y="366"/>
                  </a:lnTo>
                  <a:lnTo>
                    <a:pt x="105" y="366"/>
                  </a:lnTo>
                  <a:lnTo>
                    <a:pt x="108" y="368"/>
                  </a:lnTo>
                  <a:lnTo>
                    <a:pt x="109" y="368"/>
                  </a:lnTo>
                  <a:lnTo>
                    <a:pt x="108" y="366"/>
                  </a:lnTo>
                  <a:lnTo>
                    <a:pt x="106" y="365"/>
                  </a:lnTo>
                  <a:lnTo>
                    <a:pt x="108" y="365"/>
                  </a:lnTo>
                  <a:lnTo>
                    <a:pt x="110" y="367"/>
                  </a:lnTo>
                  <a:lnTo>
                    <a:pt x="110" y="370"/>
                  </a:lnTo>
                  <a:lnTo>
                    <a:pt x="116" y="372"/>
                  </a:lnTo>
                  <a:lnTo>
                    <a:pt x="116" y="374"/>
                  </a:lnTo>
                  <a:lnTo>
                    <a:pt x="118" y="375"/>
                  </a:lnTo>
                  <a:lnTo>
                    <a:pt x="118" y="374"/>
                  </a:lnTo>
                  <a:lnTo>
                    <a:pt x="121" y="375"/>
                  </a:lnTo>
                  <a:lnTo>
                    <a:pt x="122" y="378"/>
                  </a:lnTo>
                  <a:lnTo>
                    <a:pt x="124" y="380"/>
                  </a:lnTo>
                  <a:lnTo>
                    <a:pt x="125" y="382"/>
                  </a:lnTo>
                  <a:lnTo>
                    <a:pt x="128" y="384"/>
                  </a:lnTo>
                  <a:lnTo>
                    <a:pt x="128" y="384"/>
                  </a:lnTo>
                  <a:lnTo>
                    <a:pt x="129" y="384"/>
                  </a:lnTo>
                  <a:lnTo>
                    <a:pt x="129" y="388"/>
                  </a:lnTo>
                  <a:lnTo>
                    <a:pt x="129" y="391"/>
                  </a:lnTo>
                  <a:lnTo>
                    <a:pt x="129" y="393"/>
                  </a:lnTo>
                  <a:lnTo>
                    <a:pt x="128" y="396"/>
                  </a:lnTo>
                  <a:lnTo>
                    <a:pt x="128" y="397"/>
                  </a:lnTo>
                  <a:lnTo>
                    <a:pt x="125" y="400"/>
                  </a:lnTo>
                  <a:lnTo>
                    <a:pt x="125" y="403"/>
                  </a:lnTo>
                  <a:lnTo>
                    <a:pt x="120" y="408"/>
                  </a:lnTo>
                  <a:lnTo>
                    <a:pt x="117" y="411"/>
                  </a:lnTo>
                  <a:lnTo>
                    <a:pt x="113" y="411"/>
                  </a:lnTo>
                  <a:lnTo>
                    <a:pt x="112" y="412"/>
                  </a:lnTo>
                  <a:lnTo>
                    <a:pt x="108" y="412"/>
                  </a:lnTo>
                  <a:lnTo>
                    <a:pt x="106" y="413"/>
                  </a:lnTo>
                  <a:lnTo>
                    <a:pt x="101" y="413"/>
                  </a:lnTo>
                  <a:lnTo>
                    <a:pt x="95" y="413"/>
                  </a:lnTo>
                  <a:lnTo>
                    <a:pt x="91" y="412"/>
                  </a:lnTo>
                  <a:lnTo>
                    <a:pt x="88" y="411"/>
                  </a:lnTo>
                  <a:lnTo>
                    <a:pt x="87" y="412"/>
                  </a:lnTo>
                  <a:lnTo>
                    <a:pt x="84" y="411"/>
                  </a:lnTo>
                  <a:lnTo>
                    <a:pt x="81" y="411"/>
                  </a:lnTo>
                  <a:lnTo>
                    <a:pt x="80" y="409"/>
                  </a:lnTo>
                  <a:lnTo>
                    <a:pt x="79" y="409"/>
                  </a:lnTo>
                  <a:lnTo>
                    <a:pt x="78" y="411"/>
                  </a:lnTo>
                  <a:lnTo>
                    <a:pt x="74" y="408"/>
                  </a:lnTo>
                  <a:lnTo>
                    <a:pt x="74" y="405"/>
                  </a:lnTo>
                  <a:lnTo>
                    <a:pt x="72" y="407"/>
                  </a:lnTo>
                  <a:lnTo>
                    <a:pt x="70" y="407"/>
                  </a:lnTo>
                  <a:lnTo>
                    <a:pt x="71" y="405"/>
                  </a:lnTo>
                  <a:lnTo>
                    <a:pt x="67" y="405"/>
                  </a:lnTo>
                  <a:lnTo>
                    <a:pt x="66" y="407"/>
                  </a:lnTo>
                  <a:lnTo>
                    <a:pt x="63" y="407"/>
                  </a:lnTo>
                  <a:lnTo>
                    <a:pt x="63" y="405"/>
                  </a:lnTo>
                  <a:lnTo>
                    <a:pt x="63" y="404"/>
                  </a:lnTo>
                  <a:lnTo>
                    <a:pt x="64" y="404"/>
                  </a:lnTo>
                  <a:lnTo>
                    <a:pt x="63" y="401"/>
                  </a:lnTo>
                  <a:lnTo>
                    <a:pt x="62" y="403"/>
                  </a:lnTo>
                  <a:lnTo>
                    <a:pt x="58" y="403"/>
                  </a:lnTo>
                  <a:lnTo>
                    <a:pt x="56" y="401"/>
                  </a:lnTo>
                  <a:lnTo>
                    <a:pt x="55" y="401"/>
                  </a:lnTo>
                  <a:lnTo>
                    <a:pt x="54" y="401"/>
                  </a:lnTo>
                  <a:lnTo>
                    <a:pt x="49" y="397"/>
                  </a:lnTo>
                  <a:lnTo>
                    <a:pt x="49" y="395"/>
                  </a:lnTo>
                  <a:lnTo>
                    <a:pt x="45" y="395"/>
                  </a:lnTo>
                  <a:lnTo>
                    <a:pt x="45" y="395"/>
                  </a:lnTo>
                  <a:lnTo>
                    <a:pt x="42" y="395"/>
                  </a:lnTo>
                  <a:lnTo>
                    <a:pt x="42" y="395"/>
                  </a:lnTo>
                  <a:lnTo>
                    <a:pt x="45" y="396"/>
                  </a:lnTo>
                  <a:lnTo>
                    <a:pt x="45" y="400"/>
                  </a:lnTo>
                  <a:lnTo>
                    <a:pt x="47" y="401"/>
                  </a:lnTo>
                  <a:lnTo>
                    <a:pt x="49" y="404"/>
                  </a:lnTo>
                  <a:lnTo>
                    <a:pt x="53" y="404"/>
                  </a:lnTo>
                  <a:lnTo>
                    <a:pt x="53" y="405"/>
                  </a:lnTo>
                  <a:lnTo>
                    <a:pt x="50" y="407"/>
                  </a:lnTo>
                  <a:lnTo>
                    <a:pt x="49" y="408"/>
                  </a:lnTo>
                  <a:lnTo>
                    <a:pt x="50" y="408"/>
                  </a:lnTo>
                  <a:lnTo>
                    <a:pt x="54" y="408"/>
                  </a:lnTo>
                  <a:lnTo>
                    <a:pt x="55" y="407"/>
                  </a:lnTo>
                  <a:lnTo>
                    <a:pt x="56" y="408"/>
                  </a:lnTo>
                  <a:lnTo>
                    <a:pt x="55" y="408"/>
                  </a:lnTo>
                  <a:lnTo>
                    <a:pt x="55" y="409"/>
                  </a:lnTo>
                  <a:lnTo>
                    <a:pt x="58" y="409"/>
                  </a:lnTo>
                  <a:lnTo>
                    <a:pt x="56" y="411"/>
                  </a:lnTo>
                  <a:lnTo>
                    <a:pt x="55" y="412"/>
                  </a:lnTo>
                  <a:lnTo>
                    <a:pt x="54" y="413"/>
                  </a:lnTo>
                  <a:lnTo>
                    <a:pt x="56" y="413"/>
                  </a:lnTo>
                  <a:lnTo>
                    <a:pt x="58" y="412"/>
                  </a:lnTo>
                  <a:lnTo>
                    <a:pt x="59" y="412"/>
                  </a:lnTo>
                  <a:lnTo>
                    <a:pt x="60" y="413"/>
                  </a:lnTo>
                  <a:lnTo>
                    <a:pt x="62" y="413"/>
                  </a:lnTo>
                  <a:lnTo>
                    <a:pt x="67" y="415"/>
                  </a:lnTo>
                  <a:lnTo>
                    <a:pt x="70" y="418"/>
                  </a:lnTo>
                  <a:lnTo>
                    <a:pt x="71" y="418"/>
                  </a:lnTo>
                  <a:lnTo>
                    <a:pt x="71" y="420"/>
                  </a:lnTo>
                  <a:lnTo>
                    <a:pt x="70" y="422"/>
                  </a:lnTo>
                  <a:lnTo>
                    <a:pt x="71" y="422"/>
                  </a:lnTo>
                  <a:lnTo>
                    <a:pt x="71" y="425"/>
                  </a:lnTo>
                  <a:lnTo>
                    <a:pt x="71" y="428"/>
                  </a:lnTo>
                  <a:lnTo>
                    <a:pt x="70" y="429"/>
                  </a:lnTo>
                  <a:lnTo>
                    <a:pt x="68" y="430"/>
                  </a:lnTo>
                  <a:lnTo>
                    <a:pt x="71" y="432"/>
                  </a:lnTo>
                  <a:lnTo>
                    <a:pt x="71" y="434"/>
                  </a:lnTo>
                  <a:lnTo>
                    <a:pt x="74" y="437"/>
                  </a:lnTo>
                  <a:lnTo>
                    <a:pt x="74" y="440"/>
                  </a:lnTo>
                  <a:lnTo>
                    <a:pt x="76" y="441"/>
                  </a:lnTo>
                  <a:lnTo>
                    <a:pt x="76" y="443"/>
                  </a:lnTo>
                  <a:lnTo>
                    <a:pt x="76" y="446"/>
                  </a:lnTo>
                  <a:lnTo>
                    <a:pt x="76" y="447"/>
                  </a:lnTo>
                  <a:lnTo>
                    <a:pt x="76" y="449"/>
                  </a:lnTo>
                  <a:lnTo>
                    <a:pt x="78" y="451"/>
                  </a:lnTo>
                  <a:lnTo>
                    <a:pt x="83" y="453"/>
                  </a:lnTo>
                  <a:lnTo>
                    <a:pt x="84" y="451"/>
                  </a:lnTo>
                  <a:lnTo>
                    <a:pt x="85" y="451"/>
                  </a:lnTo>
                  <a:lnTo>
                    <a:pt x="87" y="453"/>
                  </a:lnTo>
                  <a:lnTo>
                    <a:pt x="89" y="454"/>
                  </a:lnTo>
                  <a:lnTo>
                    <a:pt x="89" y="458"/>
                  </a:lnTo>
                  <a:lnTo>
                    <a:pt x="91" y="458"/>
                  </a:lnTo>
                  <a:lnTo>
                    <a:pt x="95" y="458"/>
                  </a:lnTo>
                  <a:lnTo>
                    <a:pt x="96" y="459"/>
                  </a:lnTo>
                  <a:lnTo>
                    <a:pt x="100" y="459"/>
                  </a:lnTo>
                  <a:lnTo>
                    <a:pt x="101" y="462"/>
                  </a:lnTo>
                  <a:lnTo>
                    <a:pt x="103" y="462"/>
                  </a:lnTo>
                  <a:lnTo>
                    <a:pt x="105" y="459"/>
                  </a:lnTo>
                  <a:lnTo>
                    <a:pt x="108" y="459"/>
                  </a:lnTo>
                  <a:lnTo>
                    <a:pt x="109" y="458"/>
                  </a:lnTo>
                  <a:lnTo>
                    <a:pt x="109" y="454"/>
                  </a:lnTo>
                  <a:lnTo>
                    <a:pt x="106" y="453"/>
                  </a:lnTo>
                  <a:lnTo>
                    <a:pt x="108" y="451"/>
                  </a:lnTo>
                  <a:lnTo>
                    <a:pt x="108" y="451"/>
                  </a:lnTo>
                  <a:lnTo>
                    <a:pt x="105" y="450"/>
                  </a:lnTo>
                  <a:lnTo>
                    <a:pt x="105" y="447"/>
                  </a:lnTo>
                  <a:lnTo>
                    <a:pt x="103" y="449"/>
                  </a:lnTo>
                  <a:lnTo>
                    <a:pt x="101" y="449"/>
                  </a:lnTo>
                  <a:lnTo>
                    <a:pt x="100" y="450"/>
                  </a:lnTo>
                  <a:lnTo>
                    <a:pt x="96" y="449"/>
                  </a:lnTo>
                  <a:lnTo>
                    <a:pt x="95" y="446"/>
                  </a:lnTo>
                  <a:lnTo>
                    <a:pt x="91" y="445"/>
                  </a:lnTo>
                  <a:lnTo>
                    <a:pt x="91" y="442"/>
                  </a:lnTo>
                  <a:lnTo>
                    <a:pt x="89" y="438"/>
                  </a:lnTo>
                  <a:lnTo>
                    <a:pt x="91" y="438"/>
                  </a:lnTo>
                  <a:lnTo>
                    <a:pt x="93" y="437"/>
                  </a:lnTo>
                  <a:lnTo>
                    <a:pt x="92" y="436"/>
                  </a:lnTo>
                  <a:lnTo>
                    <a:pt x="92" y="434"/>
                  </a:lnTo>
                  <a:lnTo>
                    <a:pt x="92" y="433"/>
                  </a:lnTo>
                  <a:lnTo>
                    <a:pt x="92" y="432"/>
                  </a:lnTo>
                  <a:lnTo>
                    <a:pt x="95" y="432"/>
                  </a:lnTo>
                  <a:lnTo>
                    <a:pt x="97" y="433"/>
                  </a:lnTo>
                  <a:lnTo>
                    <a:pt x="101" y="434"/>
                  </a:lnTo>
                  <a:lnTo>
                    <a:pt x="103" y="437"/>
                  </a:lnTo>
                  <a:lnTo>
                    <a:pt x="105" y="438"/>
                  </a:lnTo>
                  <a:lnTo>
                    <a:pt x="109" y="438"/>
                  </a:lnTo>
                  <a:lnTo>
                    <a:pt x="109" y="440"/>
                  </a:lnTo>
                  <a:lnTo>
                    <a:pt x="112" y="441"/>
                  </a:lnTo>
                  <a:lnTo>
                    <a:pt x="120" y="443"/>
                  </a:lnTo>
                  <a:lnTo>
                    <a:pt x="122" y="447"/>
                  </a:lnTo>
                  <a:lnTo>
                    <a:pt x="124" y="445"/>
                  </a:lnTo>
                  <a:lnTo>
                    <a:pt x="126" y="443"/>
                  </a:lnTo>
                  <a:lnTo>
                    <a:pt x="126" y="441"/>
                  </a:lnTo>
                  <a:lnTo>
                    <a:pt x="128" y="441"/>
                  </a:lnTo>
                  <a:lnTo>
                    <a:pt x="130" y="438"/>
                  </a:lnTo>
                  <a:lnTo>
                    <a:pt x="126" y="434"/>
                  </a:lnTo>
                  <a:lnTo>
                    <a:pt x="121" y="429"/>
                  </a:lnTo>
                  <a:lnTo>
                    <a:pt x="120" y="425"/>
                  </a:lnTo>
                  <a:lnTo>
                    <a:pt x="121" y="422"/>
                  </a:lnTo>
                  <a:lnTo>
                    <a:pt x="124" y="420"/>
                  </a:lnTo>
                  <a:lnTo>
                    <a:pt x="126" y="417"/>
                  </a:lnTo>
                  <a:lnTo>
                    <a:pt x="128" y="413"/>
                  </a:lnTo>
                  <a:lnTo>
                    <a:pt x="129" y="412"/>
                  </a:lnTo>
                  <a:lnTo>
                    <a:pt x="132" y="412"/>
                  </a:lnTo>
                  <a:lnTo>
                    <a:pt x="135" y="408"/>
                  </a:lnTo>
                  <a:lnTo>
                    <a:pt x="138" y="403"/>
                  </a:lnTo>
                  <a:lnTo>
                    <a:pt x="139" y="401"/>
                  </a:lnTo>
                  <a:lnTo>
                    <a:pt x="143" y="401"/>
                  </a:lnTo>
                  <a:lnTo>
                    <a:pt x="145" y="404"/>
                  </a:lnTo>
                  <a:lnTo>
                    <a:pt x="149" y="403"/>
                  </a:lnTo>
                  <a:lnTo>
                    <a:pt x="153" y="404"/>
                  </a:lnTo>
                  <a:lnTo>
                    <a:pt x="154" y="405"/>
                  </a:lnTo>
                  <a:lnTo>
                    <a:pt x="153" y="408"/>
                  </a:lnTo>
                  <a:lnTo>
                    <a:pt x="157" y="405"/>
                  </a:lnTo>
                  <a:lnTo>
                    <a:pt x="159" y="407"/>
                  </a:lnTo>
                  <a:lnTo>
                    <a:pt x="159" y="411"/>
                  </a:lnTo>
                  <a:lnTo>
                    <a:pt x="162" y="412"/>
                  </a:lnTo>
                  <a:lnTo>
                    <a:pt x="160" y="407"/>
                  </a:lnTo>
                  <a:lnTo>
                    <a:pt x="159" y="404"/>
                  </a:lnTo>
                  <a:lnTo>
                    <a:pt x="160" y="403"/>
                  </a:lnTo>
                  <a:lnTo>
                    <a:pt x="160" y="397"/>
                  </a:lnTo>
                  <a:lnTo>
                    <a:pt x="160" y="396"/>
                  </a:lnTo>
                  <a:lnTo>
                    <a:pt x="160" y="395"/>
                  </a:lnTo>
                  <a:lnTo>
                    <a:pt x="160" y="393"/>
                  </a:lnTo>
                  <a:lnTo>
                    <a:pt x="160" y="392"/>
                  </a:lnTo>
                  <a:lnTo>
                    <a:pt x="160" y="391"/>
                  </a:lnTo>
                  <a:lnTo>
                    <a:pt x="160" y="390"/>
                  </a:lnTo>
                  <a:lnTo>
                    <a:pt x="159" y="388"/>
                  </a:lnTo>
                  <a:lnTo>
                    <a:pt x="157" y="386"/>
                  </a:lnTo>
                  <a:lnTo>
                    <a:pt x="153" y="387"/>
                  </a:lnTo>
                  <a:lnTo>
                    <a:pt x="151" y="383"/>
                  </a:lnTo>
                  <a:lnTo>
                    <a:pt x="153" y="380"/>
                  </a:lnTo>
                  <a:lnTo>
                    <a:pt x="153" y="375"/>
                  </a:lnTo>
                  <a:lnTo>
                    <a:pt x="154" y="374"/>
                  </a:lnTo>
                  <a:lnTo>
                    <a:pt x="153" y="372"/>
                  </a:lnTo>
                  <a:lnTo>
                    <a:pt x="153" y="370"/>
                  </a:lnTo>
                  <a:lnTo>
                    <a:pt x="154" y="370"/>
                  </a:lnTo>
                  <a:lnTo>
                    <a:pt x="153" y="368"/>
                  </a:lnTo>
                  <a:lnTo>
                    <a:pt x="153" y="366"/>
                  </a:lnTo>
                  <a:lnTo>
                    <a:pt x="151" y="361"/>
                  </a:lnTo>
                  <a:lnTo>
                    <a:pt x="147" y="358"/>
                  </a:lnTo>
                  <a:lnTo>
                    <a:pt x="142" y="353"/>
                  </a:lnTo>
                  <a:lnTo>
                    <a:pt x="142" y="351"/>
                  </a:lnTo>
                  <a:lnTo>
                    <a:pt x="145" y="351"/>
                  </a:lnTo>
                  <a:lnTo>
                    <a:pt x="149" y="355"/>
                  </a:lnTo>
                  <a:lnTo>
                    <a:pt x="151" y="355"/>
                  </a:lnTo>
                  <a:lnTo>
                    <a:pt x="154" y="354"/>
                  </a:lnTo>
                  <a:lnTo>
                    <a:pt x="158" y="354"/>
                  </a:lnTo>
                  <a:lnTo>
                    <a:pt x="164" y="354"/>
                  </a:lnTo>
                  <a:lnTo>
                    <a:pt x="167" y="357"/>
                  </a:lnTo>
                  <a:lnTo>
                    <a:pt x="167" y="358"/>
                  </a:lnTo>
                  <a:lnTo>
                    <a:pt x="170" y="361"/>
                  </a:lnTo>
                  <a:lnTo>
                    <a:pt x="172" y="362"/>
                  </a:lnTo>
                  <a:lnTo>
                    <a:pt x="174" y="363"/>
                  </a:lnTo>
                  <a:lnTo>
                    <a:pt x="176" y="367"/>
                  </a:lnTo>
                  <a:lnTo>
                    <a:pt x="176" y="370"/>
                  </a:lnTo>
                  <a:lnTo>
                    <a:pt x="172" y="370"/>
                  </a:lnTo>
                  <a:lnTo>
                    <a:pt x="171" y="371"/>
                  </a:lnTo>
                  <a:lnTo>
                    <a:pt x="167" y="371"/>
                  </a:lnTo>
                  <a:lnTo>
                    <a:pt x="166" y="372"/>
                  </a:lnTo>
                  <a:lnTo>
                    <a:pt x="166" y="374"/>
                  </a:lnTo>
                  <a:lnTo>
                    <a:pt x="166" y="375"/>
                  </a:lnTo>
                  <a:lnTo>
                    <a:pt x="164" y="375"/>
                  </a:lnTo>
                  <a:lnTo>
                    <a:pt x="163" y="376"/>
                  </a:lnTo>
                  <a:lnTo>
                    <a:pt x="163" y="379"/>
                  </a:lnTo>
                  <a:lnTo>
                    <a:pt x="164" y="380"/>
                  </a:lnTo>
                  <a:lnTo>
                    <a:pt x="170" y="384"/>
                  </a:lnTo>
                  <a:lnTo>
                    <a:pt x="175" y="391"/>
                  </a:lnTo>
                  <a:lnTo>
                    <a:pt x="176" y="391"/>
                  </a:lnTo>
                  <a:lnTo>
                    <a:pt x="180" y="388"/>
                  </a:lnTo>
                  <a:lnTo>
                    <a:pt x="182" y="391"/>
                  </a:lnTo>
                  <a:lnTo>
                    <a:pt x="183" y="390"/>
                  </a:lnTo>
                  <a:lnTo>
                    <a:pt x="184" y="390"/>
                  </a:lnTo>
                  <a:lnTo>
                    <a:pt x="186" y="388"/>
                  </a:lnTo>
                  <a:lnTo>
                    <a:pt x="189" y="387"/>
                  </a:lnTo>
                  <a:lnTo>
                    <a:pt x="191" y="384"/>
                  </a:lnTo>
                  <a:lnTo>
                    <a:pt x="189" y="380"/>
                  </a:lnTo>
                  <a:lnTo>
                    <a:pt x="191" y="378"/>
                  </a:lnTo>
                  <a:lnTo>
                    <a:pt x="191" y="375"/>
                  </a:lnTo>
                  <a:lnTo>
                    <a:pt x="189" y="374"/>
                  </a:lnTo>
                  <a:lnTo>
                    <a:pt x="191" y="372"/>
                  </a:lnTo>
                  <a:lnTo>
                    <a:pt x="196" y="371"/>
                  </a:lnTo>
                  <a:lnTo>
                    <a:pt x="197" y="370"/>
                  </a:lnTo>
                  <a:lnTo>
                    <a:pt x="201" y="371"/>
                  </a:lnTo>
                  <a:lnTo>
                    <a:pt x="201" y="370"/>
                  </a:lnTo>
                  <a:lnTo>
                    <a:pt x="197" y="367"/>
                  </a:lnTo>
                  <a:lnTo>
                    <a:pt x="197" y="366"/>
                  </a:lnTo>
                  <a:lnTo>
                    <a:pt x="197" y="366"/>
                  </a:lnTo>
                  <a:lnTo>
                    <a:pt x="200" y="367"/>
                  </a:lnTo>
                  <a:lnTo>
                    <a:pt x="201" y="366"/>
                  </a:lnTo>
                  <a:lnTo>
                    <a:pt x="207" y="361"/>
                  </a:lnTo>
                  <a:lnTo>
                    <a:pt x="208" y="361"/>
                  </a:lnTo>
                  <a:lnTo>
                    <a:pt x="212" y="354"/>
                  </a:lnTo>
                  <a:lnTo>
                    <a:pt x="212" y="353"/>
                  </a:lnTo>
                  <a:lnTo>
                    <a:pt x="213" y="353"/>
                  </a:lnTo>
                  <a:lnTo>
                    <a:pt x="216" y="353"/>
                  </a:lnTo>
                  <a:lnTo>
                    <a:pt x="220" y="351"/>
                  </a:lnTo>
                  <a:lnTo>
                    <a:pt x="220" y="350"/>
                  </a:lnTo>
                  <a:lnTo>
                    <a:pt x="225" y="349"/>
                  </a:lnTo>
                  <a:lnTo>
                    <a:pt x="225" y="350"/>
                  </a:lnTo>
                  <a:lnTo>
                    <a:pt x="226" y="350"/>
                  </a:lnTo>
                  <a:lnTo>
                    <a:pt x="226" y="351"/>
                  </a:lnTo>
                  <a:lnTo>
                    <a:pt x="225" y="353"/>
                  </a:lnTo>
                  <a:lnTo>
                    <a:pt x="226" y="354"/>
                  </a:lnTo>
                  <a:lnTo>
                    <a:pt x="229" y="351"/>
                  </a:lnTo>
                  <a:lnTo>
                    <a:pt x="230" y="350"/>
                  </a:lnTo>
                  <a:lnTo>
                    <a:pt x="229" y="349"/>
                  </a:lnTo>
                  <a:lnTo>
                    <a:pt x="226" y="347"/>
                  </a:lnTo>
                  <a:lnTo>
                    <a:pt x="226" y="346"/>
                  </a:lnTo>
                  <a:lnTo>
                    <a:pt x="230" y="342"/>
                  </a:lnTo>
                  <a:lnTo>
                    <a:pt x="232" y="342"/>
                  </a:lnTo>
                  <a:lnTo>
                    <a:pt x="232" y="343"/>
                  </a:lnTo>
                  <a:lnTo>
                    <a:pt x="232" y="343"/>
                  </a:lnTo>
                  <a:lnTo>
                    <a:pt x="230" y="345"/>
                  </a:lnTo>
                  <a:lnTo>
                    <a:pt x="233" y="347"/>
                  </a:lnTo>
                  <a:lnTo>
                    <a:pt x="234" y="347"/>
                  </a:lnTo>
                  <a:lnTo>
                    <a:pt x="236" y="345"/>
                  </a:lnTo>
                  <a:lnTo>
                    <a:pt x="234" y="343"/>
                  </a:lnTo>
                  <a:lnTo>
                    <a:pt x="234" y="342"/>
                  </a:lnTo>
                  <a:lnTo>
                    <a:pt x="233" y="341"/>
                  </a:lnTo>
                  <a:lnTo>
                    <a:pt x="234" y="340"/>
                  </a:lnTo>
                  <a:lnTo>
                    <a:pt x="241" y="337"/>
                  </a:lnTo>
                  <a:lnTo>
                    <a:pt x="245" y="336"/>
                  </a:lnTo>
                  <a:lnTo>
                    <a:pt x="246" y="337"/>
                  </a:lnTo>
                  <a:lnTo>
                    <a:pt x="243" y="338"/>
                  </a:lnTo>
                  <a:lnTo>
                    <a:pt x="241" y="338"/>
                  </a:lnTo>
                  <a:lnTo>
                    <a:pt x="237" y="340"/>
                  </a:lnTo>
                  <a:lnTo>
                    <a:pt x="238" y="341"/>
                  </a:lnTo>
                  <a:lnTo>
                    <a:pt x="239" y="342"/>
                  </a:lnTo>
                  <a:lnTo>
                    <a:pt x="241" y="341"/>
                  </a:lnTo>
                  <a:lnTo>
                    <a:pt x="243" y="343"/>
                  </a:lnTo>
                  <a:lnTo>
                    <a:pt x="242" y="345"/>
                  </a:lnTo>
                  <a:lnTo>
                    <a:pt x="242" y="345"/>
                  </a:lnTo>
                  <a:lnTo>
                    <a:pt x="243" y="347"/>
                  </a:lnTo>
                  <a:lnTo>
                    <a:pt x="242" y="349"/>
                  </a:lnTo>
                  <a:lnTo>
                    <a:pt x="239" y="350"/>
                  </a:lnTo>
                  <a:lnTo>
                    <a:pt x="237" y="351"/>
                  </a:lnTo>
                  <a:lnTo>
                    <a:pt x="238" y="354"/>
                  </a:lnTo>
                  <a:lnTo>
                    <a:pt x="239" y="354"/>
                  </a:lnTo>
                  <a:lnTo>
                    <a:pt x="241" y="354"/>
                  </a:lnTo>
                  <a:lnTo>
                    <a:pt x="243" y="354"/>
                  </a:lnTo>
                  <a:lnTo>
                    <a:pt x="245" y="353"/>
                  </a:lnTo>
                  <a:lnTo>
                    <a:pt x="247" y="354"/>
                  </a:lnTo>
                  <a:lnTo>
                    <a:pt x="247" y="357"/>
                  </a:lnTo>
                  <a:lnTo>
                    <a:pt x="249" y="354"/>
                  </a:lnTo>
                  <a:lnTo>
                    <a:pt x="250" y="350"/>
                  </a:lnTo>
                  <a:lnTo>
                    <a:pt x="251" y="350"/>
                  </a:lnTo>
                  <a:lnTo>
                    <a:pt x="253" y="351"/>
                  </a:lnTo>
                  <a:lnTo>
                    <a:pt x="255" y="354"/>
                  </a:lnTo>
                  <a:lnTo>
                    <a:pt x="255" y="353"/>
                  </a:lnTo>
                  <a:lnTo>
                    <a:pt x="255" y="351"/>
                  </a:lnTo>
                  <a:lnTo>
                    <a:pt x="255" y="350"/>
                  </a:lnTo>
                  <a:lnTo>
                    <a:pt x="254" y="349"/>
                  </a:lnTo>
                  <a:lnTo>
                    <a:pt x="254" y="347"/>
                  </a:lnTo>
                  <a:lnTo>
                    <a:pt x="255" y="345"/>
                  </a:lnTo>
                  <a:lnTo>
                    <a:pt x="258" y="345"/>
                  </a:lnTo>
                  <a:lnTo>
                    <a:pt x="259" y="343"/>
                  </a:lnTo>
                  <a:lnTo>
                    <a:pt x="262" y="341"/>
                  </a:lnTo>
                  <a:lnTo>
                    <a:pt x="263" y="342"/>
                  </a:lnTo>
                  <a:lnTo>
                    <a:pt x="265" y="342"/>
                  </a:lnTo>
                  <a:lnTo>
                    <a:pt x="266" y="342"/>
                  </a:lnTo>
                  <a:lnTo>
                    <a:pt x="267" y="342"/>
                  </a:lnTo>
                  <a:lnTo>
                    <a:pt x="272" y="342"/>
                  </a:lnTo>
                  <a:lnTo>
                    <a:pt x="275" y="341"/>
                  </a:lnTo>
                  <a:lnTo>
                    <a:pt x="275" y="340"/>
                  </a:lnTo>
                  <a:lnTo>
                    <a:pt x="276" y="338"/>
                  </a:lnTo>
                  <a:lnTo>
                    <a:pt x="279" y="338"/>
                  </a:lnTo>
                  <a:lnTo>
                    <a:pt x="279" y="337"/>
                  </a:lnTo>
                  <a:lnTo>
                    <a:pt x="282" y="336"/>
                  </a:lnTo>
                  <a:lnTo>
                    <a:pt x="283" y="334"/>
                  </a:lnTo>
                  <a:lnTo>
                    <a:pt x="287" y="332"/>
                  </a:lnTo>
                  <a:lnTo>
                    <a:pt x="288" y="332"/>
                  </a:lnTo>
                  <a:lnTo>
                    <a:pt x="290" y="330"/>
                  </a:lnTo>
                  <a:lnTo>
                    <a:pt x="290" y="332"/>
                  </a:lnTo>
                  <a:lnTo>
                    <a:pt x="288" y="333"/>
                  </a:lnTo>
                  <a:lnTo>
                    <a:pt x="290" y="334"/>
                  </a:lnTo>
                  <a:lnTo>
                    <a:pt x="292" y="337"/>
                  </a:lnTo>
                  <a:lnTo>
                    <a:pt x="292" y="338"/>
                  </a:lnTo>
                  <a:lnTo>
                    <a:pt x="291" y="340"/>
                  </a:lnTo>
                  <a:lnTo>
                    <a:pt x="291" y="342"/>
                  </a:lnTo>
                  <a:lnTo>
                    <a:pt x="291" y="343"/>
                  </a:lnTo>
                  <a:lnTo>
                    <a:pt x="292" y="345"/>
                  </a:lnTo>
                  <a:lnTo>
                    <a:pt x="299" y="346"/>
                  </a:lnTo>
                  <a:lnTo>
                    <a:pt x="300" y="345"/>
                  </a:lnTo>
                  <a:lnTo>
                    <a:pt x="300" y="343"/>
                  </a:lnTo>
                  <a:lnTo>
                    <a:pt x="299" y="342"/>
                  </a:lnTo>
                  <a:lnTo>
                    <a:pt x="296" y="340"/>
                  </a:lnTo>
                  <a:lnTo>
                    <a:pt x="296" y="338"/>
                  </a:lnTo>
                  <a:lnTo>
                    <a:pt x="299" y="337"/>
                  </a:lnTo>
                  <a:lnTo>
                    <a:pt x="301" y="338"/>
                  </a:lnTo>
                  <a:lnTo>
                    <a:pt x="304" y="337"/>
                  </a:lnTo>
                  <a:lnTo>
                    <a:pt x="304" y="333"/>
                  </a:lnTo>
                  <a:lnTo>
                    <a:pt x="307" y="332"/>
                  </a:lnTo>
                  <a:lnTo>
                    <a:pt x="308" y="333"/>
                  </a:lnTo>
                  <a:lnTo>
                    <a:pt x="311" y="334"/>
                  </a:lnTo>
                  <a:lnTo>
                    <a:pt x="308" y="330"/>
                  </a:lnTo>
                  <a:lnTo>
                    <a:pt x="304" y="329"/>
                  </a:lnTo>
                  <a:lnTo>
                    <a:pt x="304" y="328"/>
                  </a:lnTo>
                  <a:lnTo>
                    <a:pt x="303" y="324"/>
                  </a:lnTo>
                  <a:lnTo>
                    <a:pt x="301" y="324"/>
                  </a:lnTo>
                  <a:lnTo>
                    <a:pt x="300" y="325"/>
                  </a:lnTo>
                  <a:lnTo>
                    <a:pt x="299" y="324"/>
                  </a:lnTo>
                  <a:lnTo>
                    <a:pt x="299" y="318"/>
                  </a:lnTo>
                  <a:lnTo>
                    <a:pt x="296" y="318"/>
                  </a:lnTo>
                  <a:lnTo>
                    <a:pt x="295" y="316"/>
                  </a:lnTo>
                  <a:lnTo>
                    <a:pt x="295" y="315"/>
                  </a:lnTo>
                  <a:lnTo>
                    <a:pt x="297" y="313"/>
                  </a:lnTo>
                  <a:lnTo>
                    <a:pt x="297" y="312"/>
                  </a:lnTo>
                  <a:lnTo>
                    <a:pt x="296" y="309"/>
                  </a:lnTo>
                  <a:lnTo>
                    <a:pt x="297" y="308"/>
                  </a:lnTo>
                  <a:lnTo>
                    <a:pt x="300" y="308"/>
                  </a:lnTo>
                  <a:lnTo>
                    <a:pt x="300" y="308"/>
                  </a:lnTo>
                  <a:lnTo>
                    <a:pt x="303" y="309"/>
                  </a:lnTo>
                  <a:lnTo>
                    <a:pt x="305" y="309"/>
                  </a:lnTo>
                  <a:lnTo>
                    <a:pt x="307" y="309"/>
                  </a:lnTo>
                  <a:lnTo>
                    <a:pt x="316" y="308"/>
                  </a:lnTo>
                  <a:lnTo>
                    <a:pt x="328" y="309"/>
                  </a:lnTo>
                  <a:lnTo>
                    <a:pt x="330" y="311"/>
                  </a:lnTo>
                  <a:lnTo>
                    <a:pt x="338" y="315"/>
                  </a:lnTo>
                  <a:lnTo>
                    <a:pt x="340" y="316"/>
                  </a:lnTo>
                  <a:lnTo>
                    <a:pt x="338" y="317"/>
                  </a:lnTo>
                  <a:lnTo>
                    <a:pt x="340" y="320"/>
                  </a:lnTo>
                  <a:lnTo>
                    <a:pt x="341" y="317"/>
                  </a:lnTo>
                  <a:lnTo>
                    <a:pt x="345" y="316"/>
                  </a:lnTo>
                  <a:lnTo>
                    <a:pt x="347" y="318"/>
                  </a:lnTo>
                  <a:lnTo>
                    <a:pt x="349" y="318"/>
                  </a:lnTo>
                  <a:lnTo>
                    <a:pt x="349" y="320"/>
                  </a:lnTo>
                  <a:lnTo>
                    <a:pt x="353" y="321"/>
                  </a:lnTo>
                  <a:lnTo>
                    <a:pt x="359" y="325"/>
                  </a:lnTo>
                  <a:lnTo>
                    <a:pt x="366" y="325"/>
                  </a:lnTo>
                  <a:lnTo>
                    <a:pt x="369" y="328"/>
                  </a:lnTo>
                  <a:lnTo>
                    <a:pt x="370" y="330"/>
                  </a:lnTo>
                  <a:lnTo>
                    <a:pt x="374" y="332"/>
                  </a:lnTo>
                  <a:lnTo>
                    <a:pt x="376" y="334"/>
                  </a:lnTo>
                  <a:lnTo>
                    <a:pt x="379" y="340"/>
                  </a:lnTo>
                  <a:lnTo>
                    <a:pt x="382" y="340"/>
                  </a:lnTo>
                  <a:lnTo>
                    <a:pt x="382" y="338"/>
                  </a:lnTo>
                  <a:lnTo>
                    <a:pt x="382" y="334"/>
                  </a:lnTo>
                  <a:lnTo>
                    <a:pt x="383" y="334"/>
                  </a:lnTo>
                  <a:lnTo>
                    <a:pt x="383" y="333"/>
                  </a:lnTo>
                  <a:lnTo>
                    <a:pt x="382" y="330"/>
                  </a:lnTo>
                  <a:lnTo>
                    <a:pt x="383" y="329"/>
                  </a:lnTo>
                  <a:lnTo>
                    <a:pt x="383" y="322"/>
                  </a:lnTo>
                  <a:lnTo>
                    <a:pt x="384" y="321"/>
                  </a:lnTo>
                  <a:lnTo>
                    <a:pt x="383" y="321"/>
                  </a:lnTo>
                  <a:lnTo>
                    <a:pt x="382" y="320"/>
                  </a:lnTo>
                  <a:lnTo>
                    <a:pt x="380" y="320"/>
                  </a:lnTo>
                  <a:lnTo>
                    <a:pt x="378" y="321"/>
                  </a:lnTo>
                  <a:lnTo>
                    <a:pt x="376" y="321"/>
                  </a:lnTo>
                  <a:lnTo>
                    <a:pt x="371" y="315"/>
                  </a:lnTo>
                  <a:lnTo>
                    <a:pt x="370" y="315"/>
                  </a:lnTo>
                  <a:lnTo>
                    <a:pt x="367" y="313"/>
                  </a:lnTo>
                  <a:lnTo>
                    <a:pt x="367" y="308"/>
                  </a:lnTo>
                  <a:lnTo>
                    <a:pt x="367" y="307"/>
                  </a:lnTo>
                  <a:lnTo>
                    <a:pt x="365" y="311"/>
                  </a:lnTo>
                  <a:lnTo>
                    <a:pt x="362" y="309"/>
                  </a:lnTo>
                  <a:lnTo>
                    <a:pt x="359" y="308"/>
                  </a:lnTo>
                  <a:lnTo>
                    <a:pt x="357" y="307"/>
                  </a:lnTo>
                  <a:lnTo>
                    <a:pt x="355" y="309"/>
                  </a:lnTo>
                  <a:lnTo>
                    <a:pt x="355" y="305"/>
                  </a:lnTo>
                  <a:lnTo>
                    <a:pt x="353" y="304"/>
                  </a:lnTo>
                  <a:lnTo>
                    <a:pt x="351" y="299"/>
                  </a:lnTo>
                  <a:lnTo>
                    <a:pt x="351" y="296"/>
                  </a:lnTo>
                  <a:lnTo>
                    <a:pt x="353" y="297"/>
                  </a:lnTo>
                  <a:lnTo>
                    <a:pt x="354" y="296"/>
                  </a:lnTo>
                  <a:lnTo>
                    <a:pt x="354" y="293"/>
                  </a:lnTo>
                  <a:lnTo>
                    <a:pt x="351" y="291"/>
                  </a:lnTo>
                  <a:lnTo>
                    <a:pt x="351" y="288"/>
                  </a:lnTo>
                  <a:lnTo>
                    <a:pt x="353" y="286"/>
                  </a:lnTo>
                  <a:lnTo>
                    <a:pt x="354" y="286"/>
                  </a:lnTo>
                  <a:lnTo>
                    <a:pt x="353" y="284"/>
                  </a:lnTo>
                  <a:lnTo>
                    <a:pt x="349" y="284"/>
                  </a:lnTo>
                  <a:lnTo>
                    <a:pt x="347" y="279"/>
                  </a:lnTo>
                  <a:lnTo>
                    <a:pt x="346" y="278"/>
                  </a:lnTo>
                  <a:lnTo>
                    <a:pt x="345" y="279"/>
                  </a:lnTo>
                  <a:lnTo>
                    <a:pt x="342" y="276"/>
                  </a:lnTo>
                  <a:lnTo>
                    <a:pt x="342" y="272"/>
                  </a:lnTo>
                  <a:lnTo>
                    <a:pt x="344" y="270"/>
                  </a:lnTo>
                  <a:lnTo>
                    <a:pt x="342" y="268"/>
                  </a:lnTo>
                  <a:lnTo>
                    <a:pt x="341" y="266"/>
                  </a:lnTo>
                  <a:lnTo>
                    <a:pt x="344" y="265"/>
                  </a:lnTo>
                  <a:lnTo>
                    <a:pt x="347" y="258"/>
                  </a:lnTo>
                  <a:lnTo>
                    <a:pt x="350" y="257"/>
                  </a:lnTo>
                  <a:lnTo>
                    <a:pt x="350" y="255"/>
                  </a:lnTo>
                  <a:lnTo>
                    <a:pt x="349" y="253"/>
                  </a:lnTo>
                  <a:lnTo>
                    <a:pt x="349" y="250"/>
                  </a:lnTo>
                  <a:lnTo>
                    <a:pt x="351" y="247"/>
                  </a:lnTo>
                  <a:lnTo>
                    <a:pt x="349" y="245"/>
                  </a:lnTo>
                  <a:lnTo>
                    <a:pt x="349" y="241"/>
                  </a:lnTo>
                  <a:lnTo>
                    <a:pt x="350" y="240"/>
                  </a:lnTo>
                  <a:lnTo>
                    <a:pt x="349" y="237"/>
                  </a:lnTo>
                  <a:lnTo>
                    <a:pt x="349" y="234"/>
                  </a:lnTo>
                  <a:lnTo>
                    <a:pt x="347" y="233"/>
                  </a:lnTo>
                  <a:lnTo>
                    <a:pt x="349" y="229"/>
                  </a:lnTo>
                  <a:lnTo>
                    <a:pt x="349" y="228"/>
                  </a:lnTo>
                  <a:lnTo>
                    <a:pt x="347" y="225"/>
                  </a:lnTo>
                  <a:lnTo>
                    <a:pt x="347" y="221"/>
                  </a:lnTo>
                  <a:lnTo>
                    <a:pt x="347" y="216"/>
                  </a:lnTo>
                  <a:lnTo>
                    <a:pt x="350" y="216"/>
                  </a:lnTo>
                  <a:lnTo>
                    <a:pt x="351" y="216"/>
                  </a:lnTo>
                  <a:lnTo>
                    <a:pt x="351" y="217"/>
                  </a:lnTo>
                  <a:lnTo>
                    <a:pt x="351" y="218"/>
                  </a:lnTo>
                  <a:lnTo>
                    <a:pt x="354" y="217"/>
                  </a:lnTo>
                  <a:lnTo>
                    <a:pt x="358" y="217"/>
                  </a:lnTo>
                  <a:lnTo>
                    <a:pt x="361" y="216"/>
                  </a:lnTo>
                  <a:lnTo>
                    <a:pt x="362" y="216"/>
                  </a:lnTo>
                  <a:lnTo>
                    <a:pt x="365" y="217"/>
                  </a:lnTo>
                  <a:lnTo>
                    <a:pt x="366" y="216"/>
                  </a:lnTo>
                  <a:lnTo>
                    <a:pt x="369" y="216"/>
                  </a:lnTo>
                  <a:lnTo>
                    <a:pt x="376" y="218"/>
                  </a:lnTo>
                  <a:lnTo>
                    <a:pt x="379" y="218"/>
                  </a:lnTo>
                  <a:lnTo>
                    <a:pt x="382" y="220"/>
                  </a:lnTo>
                  <a:lnTo>
                    <a:pt x="383" y="221"/>
                  </a:lnTo>
                  <a:lnTo>
                    <a:pt x="380" y="222"/>
                  </a:lnTo>
                  <a:lnTo>
                    <a:pt x="382" y="225"/>
                  </a:lnTo>
                  <a:lnTo>
                    <a:pt x="382" y="228"/>
                  </a:lnTo>
                  <a:lnTo>
                    <a:pt x="383" y="229"/>
                  </a:lnTo>
                  <a:lnTo>
                    <a:pt x="383" y="233"/>
                  </a:lnTo>
                  <a:lnTo>
                    <a:pt x="384" y="237"/>
                  </a:lnTo>
                  <a:lnTo>
                    <a:pt x="384" y="243"/>
                  </a:lnTo>
                  <a:lnTo>
                    <a:pt x="386" y="245"/>
                  </a:lnTo>
                  <a:lnTo>
                    <a:pt x="384" y="247"/>
                  </a:lnTo>
                  <a:lnTo>
                    <a:pt x="386" y="249"/>
                  </a:lnTo>
                  <a:lnTo>
                    <a:pt x="386" y="251"/>
                  </a:lnTo>
                  <a:lnTo>
                    <a:pt x="383" y="251"/>
                  </a:lnTo>
                  <a:lnTo>
                    <a:pt x="384" y="254"/>
                  </a:lnTo>
                  <a:lnTo>
                    <a:pt x="387" y="257"/>
                  </a:lnTo>
                  <a:lnTo>
                    <a:pt x="388" y="261"/>
                  </a:lnTo>
                  <a:lnTo>
                    <a:pt x="391" y="261"/>
                  </a:lnTo>
                  <a:lnTo>
                    <a:pt x="391" y="262"/>
                  </a:lnTo>
                  <a:lnTo>
                    <a:pt x="394" y="261"/>
                  </a:lnTo>
                  <a:lnTo>
                    <a:pt x="395" y="262"/>
                  </a:lnTo>
                  <a:lnTo>
                    <a:pt x="395" y="266"/>
                  </a:lnTo>
                  <a:lnTo>
                    <a:pt x="399" y="268"/>
                  </a:lnTo>
                  <a:lnTo>
                    <a:pt x="400" y="271"/>
                  </a:lnTo>
                  <a:lnTo>
                    <a:pt x="400" y="278"/>
                  </a:lnTo>
                  <a:lnTo>
                    <a:pt x="403" y="280"/>
                  </a:lnTo>
                  <a:lnTo>
                    <a:pt x="403" y="282"/>
                  </a:lnTo>
                  <a:lnTo>
                    <a:pt x="401" y="283"/>
                  </a:lnTo>
                  <a:lnTo>
                    <a:pt x="404" y="286"/>
                  </a:lnTo>
                  <a:lnTo>
                    <a:pt x="404" y="290"/>
                  </a:lnTo>
                  <a:lnTo>
                    <a:pt x="408" y="295"/>
                  </a:lnTo>
                  <a:lnTo>
                    <a:pt x="407" y="297"/>
                  </a:lnTo>
                  <a:lnTo>
                    <a:pt x="408" y="300"/>
                  </a:lnTo>
                  <a:lnTo>
                    <a:pt x="411" y="303"/>
                  </a:lnTo>
                  <a:lnTo>
                    <a:pt x="409" y="304"/>
                  </a:lnTo>
                  <a:lnTo>
                    <a:pt x="411" y="305"/>
                  </a:lnTo>
                  <a:lnTo>
                    <a:pt x="412" y="311"/>
                  </a:lnTo>
                  <a:lnTo>
                    <a:pt x="417" y="317"/>
                  </a:lnTo>
                  <a:lnTo>
                    <a:pt x="421" y="318"/>
                  </a:lnTo>
                  <a:lnTo>
                    <a:pt x="423" y="320"/>
                  </a:lnTo>
                  <a:lnTo>
                    <a:pt x="424" y="320"/>
                  </a:lnTo>
                  <a:lnTo>
                    <a:pt x="428" y="324"/>
                  </a:lnTo>
                  <a:lnTo>
                    <a:pt x="428" y="325"/>
                  </a:lnTo>
                  <a:lnTo>
                    <a:pt x="426" y="325"/>
                  </a:lnTo>
                  <a:lnTo>
                    <a:pt x="426" y="328"/>
                  </a:lnTo>
                  <a:lnTo>
                    <a:pt x="425" y="330"/>
                  </a:lnTo>
                  <a:lnTo>
                    <a:pt x="428" y="336"/>
                  </a:lnTo>
                  <a:lnTo>
                    <a:pt x="430" y="338"/>
                  </a:lnTo>
                  <a:lnTo>
                    <a:pt x="430" y="342"/>
                  </a:lnTo>
                  <a:lnTo>
                    <a:pt x="428" y="343"/>
                  </a:lnTo>
                  <a:lnTo>
                    <a:pt x="428" y="345"/>
                  </a:lnTo>
                  <a:lnTo>
                    <a:pt x="426" y="346"/>
                  </a:lnTo>
                  <a:lnTo>
                    <a:pt x="428" y="349"/>
                  </a:lnTo>
                  <a:lnTo>
                    <a:pt x="428" y="353"/>
                  </a:lnTo>
                  <a:lnTo>
                    <a:pt x="425" y="354"/>
                  </a:lnTo>
                  <a:lnTo>
                    <a:pt x="425" y="355"/>
                  </a:lnTo>
                  <a:lnTo>
                    <a:pt x="428" y="355"/>
                  </a:lnTo>
                  <a:lnTo>
                    <a:pt x="428" y="357"/>
                  </a:lnTo>
                  <a:lnTo>
                    <a:pt x="425" y="358"/>
                  </a:lnTo>
                  <a:lnTo>
                    <a:pt x="425" y="363"/>
                  </a:lnTo>
                  <a:lnTo>
                    <a:pt x="424" y="365"/>
                  </a:lnTo>
                  <a:lnTo>
                    <a:pt x="421" y="363"/>
                  </a:lnTo>
                  <a:lnTo>
                    <a:pt x="421" y="365"/>
                  </a:lnTo>
                  <a:lnTo>
                    <a:pt x="423" y="367"/>
                  </a:lnTo>
                  <a:lnTo>
                    <a:pt x="424" y="370"/>
                  </a:lnTo>
                  <a:lnTo>
                    <a:pt x="421" y="370"/>
                  </a:lnTo>
                  <a:lnTo>
                    <a:pt x="419" y="372"/>
                  </a:lnTo>
                  <a:lnTo>
                    <a:pt x="415" y="372"/>
                  </a:lnTo>
                  <a:lnTo>
                    <a:pt x="412" y="371"/>
                  </a:lnTo>
                  <a:lnTo>
                    <a:pt x="416" y="368"/>
                  </a:lnTo>
                  <a:lnTo>
                    <a:pt x="416" y="367"/>
                  </a:lnTo>
                  <a:lnTo>
                    <a:pt x="413" y="367"/>
                  </a:lnTo>
                  <a:lnTo>
                    <a:pt x="413" y="368"/>
                  </a:lnTo>
                  <a:lnTo>
                    <a:pt x="411" y="368"/>
                  </a:lnTo>
                  <a:lnTo>
                    <a:pt x="405" y="366"/>
                  </a:lnTo>
                  <a:lnTo>
                    <a:pt x="405" y="367"/>
                  </a:lnTo>
                  <a:lnTo>
                    <a:pt x="397" y="368"/>
                  </a:lnTo>
                  <a:lnTo>
                    <a:pt x="395" y="368"/>
                  </a:lnTo>
                  <a:lnTo>
                    <a:pt x="392" y="371"/>
                  </a:lnTo>
                  <a:lnTo>
                    <a:pt x="395" y="372"/>
                  </a:lnTo>
                  <a:lnTo>
                    <a:pt x="395" y="372"/>
                  </a:lnTo>
                  <a:lnTo>
                    <a:pt x="396" y="371"/>
                  </a:lnTo>
                  <a:lnTo>
                    <a:pt x="400" y="370"/>
                  </a:lnTo>
                  <a:lnTo>
                    <a:pt x="401" y="372"/>
                  </a:lnTo>
                  <a:lnTo>
                    <a:pt x="404" y="375"/>
                  </a:lnTo>
                  <a:lnTo>
                    <a:pt x="413" y="376"/>
                  </a:lnTo>
                  <a:lnTo>
                    <a:pt x="417" y="378"/>
                  </a:lnTo>
                  <a:lnTo>
                    <a:pt x="421" y="376"/>
                  </a:lnTo>
                  <a:lnTo>
                    <a:pt x="425" y="376"/>
                  </a:lnTo>
                  <a:lnTo>
                    <a:pt x="426" y="378"/>
                  </a:lnTo>
                  <a:lnTo>
                    <a:pt x="430" y="379"/>
                  </a:lnTo>
                  <a:lnTo>
                    <a:pt x="434" y="378"/>
                  </a:lnTo>
                  <a:lnTo>
                    <a:pt x="434" y="375"/>
                  </a:lnTo>
                  <a:lnTo>
                    <a:pt x="433" y="372"/>
                  </a:lnTo>
                  <a:lnTo>
                    <a:pt x="433" y="370"/>
                  </a:lnTo>
                  <a:lnTo>
                    <a:pt x="434" y="368"/>
                  </a:lnTo>
                  <a:lnTo>
                    <a:pt x="437" y="367"/>
                  </a:lnTo>
                  <a:lnTo>
                    <a:pt x="437" y="366"/>
                  </a:lnTo>
                  <a:lnTo>
                    <a:pt x="440" y="362"/>
                  </a:lnTo>
                  <a:lnTo>
                    <a:pt x="441" y="359"/>
                  </a:lnTo>
                  <a:lnTo>
                    <a:pt x="442" y="354"/>
                  </a:lnTo>
                  <a:lnTo>
                    <a:pt x="441" y="351"/>
                  </a:lnTo>
                  <a:lnTo>
                    <a:pt x="441" y="347"/>
                  </a:lnTo>
                  <a:lnTo>
                    <a:pt x="445" y="341"/>
                  </a:lnTo>
                  <a:lnTo>
                    <a:pt x="445" y="338"/>
                  </a:lnTo>
                  <a:lnTo>
                    <a:pt x="441" y="329"/>
                  </a:lnTo>
                  <a:lnTo>
                    <a:pt x="437" y="326"/>
                  </a:lnTo>
                  <a:lnTo>
                    <a:pt x="436" y="325"/>
                  </a:lnTo>
                  <a:lnTo>
                    <a:pt x="434" y="318"/>
                  </a:lnTo>
                  <a:lnTo>
                    <a:pt x="438" y="315"/>
                  </a:lnTo>
                  <a:lnTo>
                    <a:pt x="441" y="312"/>
                  </a:lnTo>
                  <a:lnTo>
                    <a:pt x="444" y="312"/>
                  </a:lnTo>
                  <a:lnTo>
                    <a:pt x="449" y="307"/>
                  </a:lnTo>
                  <a:lnTo>
                    <a:pt x="451" y="307"/>
                  </a:lnTo>
                  <a:lnTo>
                    <a:pt x="455" y="311"/>
                  </a:lnTo>
                  <a:lnTo>
                    <a:pt x="455" y="313"/>
                  </a:lnTo>
                  <a:lnTo>
                    <a:pt x="459" y="316"/>
                  </a:lnTo>
                  <a:lnTo>
                    <a:pt x="461" y="317"/>
                  </a:lnTo>
                  <a:lnTo>
                    <a:pt x="461" y="317"/>
                  </a:lnTo>
                  <a:lnTo>
                    <a:pt x="465" y="321"/>
                  </a:lnTo>
                  <a:lnTo>
                    <a:pt x="463" y="324"/>
                  </a:lnTo>
                  <a:lnTo>
                    <a:pt x="466" y="325"/>
                  </a:lnTo>
                  <a:lnTo>
                    <a:pt x="466" y="328"/>
                  </a:lnTo>
                  <a:lnTo>
                    <a:pt x="469" y="330"/>
                  </a:lnTo>
                  <a:lnTo>
                    <a:pt x="469" y="334"/>
                  </a:lnTo>
                  <a:lnTo>
                    <a:pt x="469" y="334"/>
                  </a:lnTo>
                  <a:lnTo>
                    <a:pt x="470" y="337"/>
                  </a:lnTo>
                  <a:lnTo>
                    <a:pt x="473" y="338"/>
                  </a:lnTo>
                  <a:lnTo>
                    <a:pt x="475" y="340"/>
                  </a:lnTo>
                  <a:lnTo>
                    <a:pt x="479" y="340"/>
                  </a:lnTo>
                  <a:lnTo>
                    <a:pt x="480" y="338"/>
                  </a:lnTo>
                  <a:lnTo>
                    <a:pt x="484" y="338"/>
                  </a:lnTo>
                  <a:lnTo>
                    <a:pt x="486" y="337"/>
                  </a:lnTo>
                  <a:lnTo>
                    <a:pt x="487" y="336"/>
                  </a:lnTo>
                  <a:lnTo>
                    <a:pt x="486" y="336"/>
                  </a:lnTo>
                  <a:lnTo>
                    <a:pt x="483" y="336"/>
                  </a:lnTo>
                  <a:lnTo>
                    <a:pt x="482" y="334"/>
                  </a:lnTo>
                  <a:lnTo>
                    <a:pt x="480" y="337"/>
                  </a:lnTo>
                  <a:lnTo>
                    <a:pt x="477" y="337"/>
                  </a:lnTo>
                  <a:lnTo>
                    <a:pt x="475" y="336"/>
                  </a:lnTo>
                  <a:lnTo>
                    <a:pt x="473" y="336"/>
                  </a:lnTo>
                  <a:lnTo>
                    <a:pt x="471" y="333"/>
                  </a:lnTo>
                  <a:lnTo>
                    <a:pt x="473" y="332"/>
                  </a:lnTo>
                  <a:lnTo>
                    <a:pt x="470" y="330"/>
                  </a:lnTo>
                  <a:lnTo>
                    <a:pt x="469" y="326"/>
                  </a:lnTo>
                  <a:lnTo>
                    <a:pt x="469" y="322"/>
                  </a:lnTo>
                  <a:lnTo>
                    <a:pt x="471" y="322"/>
                  </a:lnTo>
                  <a:lnTo>
                    <a:pt x="474" y="321"/>
                  </a:lnTo>
                  <a:lnTo>
                    <a:pt x="471" y="320"/>
                  </a:lnTo>
                  <a:lnTo>
                    <a:pt x="471" y="317"/>
                  </a:lnTo>
                  <a:lnTo>
                    <a:pt x="470" y="317"/>
                  </a:lnTo>
                  <a:lnTo>
                    <a:pt x="470" y="315"/>
                  </a:lnTo>
                  <a:lnTo>
                    <a:pt x="466" y="313"/>
                  </a:lnTo>
                  <a:lnTo>
                    <a:pt x="466" y="311"/>
                  </a:lnTo>
                  <a:lnTo>
                    <a:pt x="463" y="308"/>
                  </a:lnTo>
                  <a:lnTo>
                    <a:pt x="459" y="308"/>
                  </a:lnTo>
                  <a:lnTo>
                    <a:pt x="453" y="305"/>
                  </a:lnTo>
                  <a:lnTo>
                    <a:pt x="451" y="303"/>
                  </a:lnTo>
                  <a:lnTo>
                    <a:pt x="449" y="304"/>
                  </a:lnTo>
                  <a:lnTo>
                    <a:pt x="445" y="301"/>
                  </a:lnTo>
                  <a:lnTo>
                    <a:pt x="444" y="301"/>
                  </a:lnTo>
                  <a:lnTo>
                    <a:pt x="440" y="301"/>
                  </a:lnTo>
                  <a:lnTo>
                    <a:pt x="437" y="304"/>
                  </a:lnTo>
                  <a:lnTo>
                    <a:pt x="437" y="307"/>
                  </a:lnTo>
                  <a:lnTo>
                    <a:pt x="434" y="308"/>
                  </a:lnTo>
                  <a:lnTo>
                    <a:pt x="430" y="307"/>
                  </a:lnTo>
                  <a:lnTo>
                    <a:pt x="428" y="309"/>
                  </a:lnTo>
                  <a:lnTo>
                    <a:pt x="424" y="308"/>
                  </a:lnTo>
                  <a:lnTo>
                    <a:pt x="423" y="307"/>
                  </a:lnTo>
                  <a:lnTo>
                    <a:pt x="423" y="304"/>
                  </a:lnTo>
                  <a:lnTo>
                    <a:pt x="423" y="301"/>
                  </a:lnTo>
                  <a:lnTo>
                    <a:pt x="419" y="296"/>
                  </a:lnTo>
                  <a:lnTo>
                    <a:pt x="417" y="293"/>
                  </a:lnTo>
                  <a:lnTo>
                    <a:pt x="417" y="288"/>
                  </a:lnTo>
                  <a:lnTo>
                    <a:pt x="415" y="284"/>
                  </a:lnTo>
                  <a:lnTo>
                    <a:pt x="415" y="282"/>
                  </a:lnTo>
                  <a:lnTo>
                    <a:pt x="416" y="274"/>
                  </a:lnTo>
                  <a:lnTo>
                    <a:pt x="413" y="268"/>
                  </a:lnTo>
                  <a:lnTo>
                    <a:pt x="411" y="266"/>
                  </a:lnTo>
                  <a:lnTo>
                    <a:pt x="408" y="266"/>
                  </a:lnTo>
                  <a:lnTo>
                    <a:pt x="407" y="263"/>
                  </a:lnTo>
                  <a:lnTo>
                    <a:pt x="401" y="258"/>
                  </a:lnTo>
                  <a:lnTo>
                    <a:pt x="397" y="255"/>
                  </a:lnTo>
                  <a:lnTo>
                    <a:pt x="396" y="253"/>
                  </a:lnTo>
                  <a:lnTo>
                    <a:pt x="399" y="247"/>
                  </a:lnTo>
                  <a:lnTo>
                    <a:pt x="397" y="245"/>
                  </a:lnTo>
                  <a:lnTo>
                    <a:pt x="396" y="242"/>
                  </a:lnTo>
                  <a:lnTo>
                    <a:pt x="396" y="241"/>
                  </a:lnTo>
                  <a:lnTo>
                    <a:pt x="399" y="238"/>
                  </a:lnTo>
                  <a:lnTo>
                    <a:pt x="403" y="234"/>
                  </a:lnTo>
                  <a:lnTo>
                    <a:pt x="404" y="229"/>
                  </a:lnTo>
                  <a:lnTo>
                    <a:pt x="401" y="222"/>
                  </a:lnTo>
                  <a:lnTo>
                    <a:pt x="397" y="213"/>
                  </a:lnTo>
                  <a:lnTo>
                    <a:pt x="399" y="212"/>
                  </a:lnTo>
                  <a:lnTo>
                    <a:pt x="401" y="215"/>
                  </a:lnTo>
                  <a:lnTo>
                    <a:pt x="403" y="217"/>
                  </a:lnTo>
                  <a:lnTo>
                    <a:pt x="404" y="218"/>
                  </a:lnTo>
                  <a:lnTo>
                    <a:pt x="405" y="220"/>
                  </a:lnTo>
                  <a:lnTo>
                    <a:pt x="405" y="224"/>
                  </a:lnTo>
                  <a:lnTo>
                    <a:pt x="408" y="225"/>
                  </a:lnTo>
                  <a:lnTo>
                    <a:pt x="408" y="230"/>
                  </a:lnTo>
                  <a:lnTo>
                    <a:pt x="409" y="234"/>
                  </a:lnTo>
                  <a:lnTo>
                    <a:pt x="408" y="237"/>
                  </a:lnTo>
                  <a:lnTo>
                    <a:pt x="409" y="240"/>
                  </a:lnTo>
                  <a:lnTo>
                    <a:pt x="413" y="242"/>
                  </a:lnTo>
                  <a:lnTo>
                    <a:pt x="413" y="245"/>
                  </a:lnTo>
                  <a:lnTo>
                    <a:pt x="416" y="246"/>
                  </a:lnTo>
                  <a:lnTo>
                    <a:pt x="416" y="249"/>
                  </a:lnTo>
                  <a:lnTo>
                    <a:pt x="413" y="250"/>
                  </a:lnTo>
                  <a:lnTo>
                    <a:pt x="415" y="251"/>
                  </a:lnTo>
                  <a:lnTo>
                    <a:pt x="417" y="251"/>
                  </a:lnTo>
                  <a:lnTo>
                    <a:pt x="421" y="253"/>
                  </a:lnTo>
                  <a:lnTo>
                    <a:pt x="425" y="253"/>
                  </a:lnTo>
                  <a:lnTo>
                    <a:pt x="428" y="251"/>
                  </a:lnTo>
                  <a:lnTo>
                    <a:pt x="429" y="254"/>
                  </a:lnTo>
                  <a:lnTo>
                    <a:pt x="430" y="255"/>
                  </a:lnTo>
                  <a:lnTo>
                    <a:pt x="432" y="253"/>
                  </a:lnTo>
                  <a:lnTo>
                    <a:pt x="436" y="253"/>
                  </a:lnTo>
                  <a:lnTo>
                    <a:pt x="437" y="251"/>
                  </a:lnTo>
                  <a:lnTo>
                    <a:pt x="440" y="251"/>
                  </a:lnTo>
                  <a:lnTo>
                    <a:pt x="442" y="255"/>
                  </a:lnTo>
                  <a:lnTo>
                    <a:pt x="445" y="255"/>
                  </a:lnTo>
                  <a:lnTo>
                    <a:pt x="448" y="258"/>
                  </a:lnTo>
                  <a:lnTo>
                    <a:pt x="453" y="257"/>
                  </a:lnTo>
                  <a:lnTo>
                    <a:pt x="454" y="254"/>
                  </a:lnTo>
                  <a:lnTo>
                    <a:pt x="453" y="255"/>
                  </a:lnTo>
                  <a:lnTo>
                    <a:pt x="448" y="255"/>
                  </a:lnTo>
                  <a:lnTo>
                    <a:pt x="448" y="253"/>
                  </a:lnTo>
                  <a:lnTo>
                    <a:pt x="445" y="253"/>
                  </a:lnTo>
                  <a:lnTo>
                    <a:pt x="444" y="249"/>
                  </a:lnTo>
                  <a:lnTo>
                    <a:pt x="440" y="249"/>
                  </a:lnTo>
                  <a:lnTo>
                    <a:pt x="440" y="247"/>
                  </a:lnTo>
                  <a:lnTo>
                    <a:pt x="438" y="247"/>
                  </a:lnTo>
                  <a:lnTo>
                    <a:pt x="437" y="249"/>
                  </a:lnTo>
                  <a:lnTo>
                    <a:pt x="432" y="249"/>
                  </a:lnTo>
                  <a:lnTo>
                    <a:pt x="429" y="246"/>
                  </a:lnTo>
                  <a:lnTo>
                    <a:pt x="425" y="246"/>
                  </a:lnTo>
                  <a:lnTo>
                    <a:pt x="421" y="242"/>
                  </a:lnTo>
                  <a:lnTo>
                    <a:pt x="420" y="240"/>
                  </a:lnTo>
                  <a:lnTo>
                    <a:pt x="419" y="240"/>
                  </a:lnTo>
                  <a:lnTo>
                    <a:pt x="415" y="234"/>
                  </a:lnTo>
                  <a:lnTo>
                    <a:pt x="417" y="233"/>
                  </a:lnTo>
                  <a:lnTo>
                    <a:pt x="419" y="232"/>
                  </a:lnTo>
                  <a:lnTo>
                    <a:pt x="421" y="230"/>
                  </a:lnTo>
                  <a:lnTo>
                    <a:pt x="423" y="230"/>
                  </a:lnTo>
                  <a:lnTo>
                    <a:pt x="426" y="233"/>
                  </a:lnTo>
                  <a:lnTo>
                    <a:pt x="432" y="236"/>
                  </a:lnTo>
                  <a:lnTo>
                    <a:pt x="434" y="236"/>
                  </a:lnTo>
                  <a:lnTo>
                    <a:pt x="437" y="230"/>
                  </a:lnTo>
                  <a:lnTo>
                    <a:pt x="436" y="226"/>
                  </a:lnTo>
                  <a:lnTo>
                    <a:pt x="430" y="225"/>
                  </a:lnTo>
                  <a:lnTo>
                    <a:pt x="426" y="228"/>
                  </a:lnTo>
                  <a:lnTo>
                    <a:pt x="425" y="225"/>
                  </a:lnTo>
                  <a:lnTo>
                    <a:pt x="426" y="224"/>
                  </a:lnTo>
                  <a:lnTo>
                    <a:pt x="428" y="225"/>
                  </a:lnTo>
                  <a:lnTo>
                    <a:pt x="429" y="224"/>
                  </a:lnTo>
                  <a:lnTo>
                    <a:pt x="429" y="221"/>
                  </a:lnTo>
                  <a:lnTo>
                    <a:pt x="432" y="217"/>
                  </a:lnTo>
                  <a:lnTo>
                    <a:pt x="434" y="216"/>
                  </a:lnTo>
                  <a:lnTo>
                    <a:pt x="437" y="216"/>
                  </a:lnTo>
                  <a:lnTo>
                    <a:pt x="445" y="216"/>
                  </a:lnTo>
                  <a:lnTo>
                    <a:pt x="448" y="220"/>
                  </a:lnTo>
                  <a:lnTo>
                    <a:pt x="451" y="221"/>
                  </a:lnTo>
                  <a:lnTo>
                    <a:pt x="458" y="222"/>
                  </a:lnTo>
                  <a:lnTo>
                    <a:pt x="458" y="225"/>
                  </a:lnTo>
                  <a:lnTo>
                    <a:pt x="461" y="226"/>
                  </a:lnTo>
                  <a:lnTo>
                    <a:pt x="466" y="230"/>
                  </a:lnTo>
                  <a:lnTo>
                    <a:pt x="470" y="232"/>
                  </a:lnTo>
                  <a:lnTo>
                    <a:pt x="475" y="230"/>
                  </a:lnTo>
                  <a:lnTo>
                    <a:pt x="480" y="228"/>
                  </a:lnTo>
                  <a:lnTo>
                    <a:pt x="483" y="229"/>
                  </a:lnTo>
                  <a:lnTo>
                    <a:pt x="483" y="229"/>
                  </a:lnTo>
                  <a:lnTo>
                    <a:pt x="486" y="229"/>
                  </a:lnTo>
                  <a:lnTo>
                    <a:pt x="486" y="233"/>
                  </a:lnTo>
                  <a:lnTo>
                    <a:pt x="486" y="236"/>
                  </a:lnTo>
                  <a:lnTo>
                    <a:pt x="486" y="237"/>
                  </a:lnTo>
                  <a:lnTo>
                    <a:pt x="483" y="240"/>
                  </a:lnTo>
                  <a:lnTo>
                    <a:pt x="482" y="242"/>
                  </a:lnTo>
                  <a:lnTo>
                    <a:pt x="484" y="245"/>
                  </a:lnTo>
                  <a:lnTo>
                    <a:pt x="484" y="249"/>
                  </a:lnTo>
                  <a:lnTo>
                    <a:pt x="488" y="253"/>
                  </a:lnTo>
                  <a:lnTo>
                    <a:pt x="488" y="255"/>
                  </a:lnTo>
                  <a:lnTo>
                    <a:pt x="487" y="257"/>
                  </a:lnTo>
                  <a:lnTo>
                    <a:pt x="487" y="265"/>
                  </a:lnTo>
                  <a:lnTo>
                    <a:pt x="490" y="265"/>
                  </a:lnTo>
                  <a:lnTo>
                    <a:pt x="490" y="262"/>
                  </a:lnTo>
                  <a:lnTo>
                    <a:pt x="490" y="261"/>
                  </a:lnTo>
                  <a:lnTo>
                    <a:pt x="491" y="258"/>
                  </a:lnTo>
                  <a:lnTo>
                    <a:pt x="490" y="255"/>
                  </a:lnTo>
                  <a:lnTo>
                    <a:pt x="492" y="254"/>
                  </a:lnTo>
                  <a:lnTo>
                    <a:pt x="494" y="251"/>
                  </a:lnTo>
                  <a:lnTo>
                    <a:pt x="495" y="253"/>
                  </a:lnTo>
                  <a:lnTo>
                    <a:pt x="496" y="257"/>
                  </a:lnTo>
                  <a:lnTo>
                    <a:pt x="498" y="262"/>
                  </a:lnTo>
                  <a:lnTo>
                    <a:pt x="498" y="263"/>
                  </a:lnTo>
                  <a:lnTo>
                    <a:pt x="496" y="265"/>
                  </a:lnTo>
                  <a:lnTo>
                    <a:pt x="496" y="267"/>
                  </a:lnTo>
                  <a:lnTo>
                    <a:pt x="495" y="268"/>
                  </a:lnTo>
                  <a:lnTo>
                    <a:pt x="499" y="271"/>
                  </a:lnTo>
                  <a:lnTo>
                    <a:pt x="503" y="271"/>
                  </a:lnTo>
                  <a:lnTo>
                    <a:pt x="507" y="272"/>
                  </a:lnTo>
                  <a:lnTo>
                    <a:pt x="509" y="275"/>
                  </a:lnTo>
                  <a:lnTo>
                    <a:pt x="508" y="278"/>
                  </a:lnTo>
                  <a:lnTo>
                    <a:pt x="511" y="279"/>
                  </a:lnTo>
                  <a:lnTo>
                    <a:pt x="516" y="279"/>
                  </a:lnTo>
                  <a:lnTo>
                    <a:pt x="521" y="284"/>
                  </a:lnTo>
                  <a:lnTo>
                    <a:pt x="520" y="283"/>
                  </a:lnTo>
                  <a:lnTo>
                    <a:pt x="520" y="279"/>
                  </a:lnTo>
                  <a:lnTo>
                    <a:pt x="524" y="275"/>
                  </a:lnTo>
                  <a:lnTo>
                    <a:pt x="527" y="275"/>
                  </a:lnTo>
                  <a:lnTo>
                    <a:pt x="532" y="279"/>
                  </a:lnTo>
                  <a:lnTo>
                    <a:pt x="536" y="279"/>
                  </a:lnTo>
                  <a:lnTo>
                    <a:pt x="537" y="282"/>
                  </a:lnTo>
                  <a:lnTo>
                    <a:pt x="538" y="287"/>
                  </a:lnTo>
                  <a:lnTo>
                    <a:pt x="538" y="282"/>
                  </a:lnTo>
                  <a:lnTo>
                    <a:pt x="537" y="279"/>
                  </a:lnTo>
                  <a:lnTo>
                    <a:pt x="534" y="279"/>
                  </a:lnTo>
                  <a:lnTo>
                    <a:pt x="530" y="278"/>
                  </a:lnTo>
                  <a:lnTo>
                    <a:pt x="527" y="274"/>
                  </a:lnTo>
                  <a:lnTo>
                    <a:pt x="523" y="275"/>
                  </a:lnTo>
                  <a:lnTo>
                    <a:pt x="519" y="278"/>
                  </a:lnTo>
                  <a:lnTo>
                    <a:pt x="517" y="278"/>
                  </a:lnTo>
                  <a:lnTo>
                    <a:pt x="516" y="278"/>
                  </a:lnTo>
                  <a:lnTo>
                    <a:pt x="512" y="276"/>
                  </a:lnTo>
                  <a:lnTo>
                    <a:pt x="508" y="271"/>
                  </a:lnTo>
                  <a:lnTo>
                    <a:pt x="505" y="270"/>
                  </a:lnTo>
                  <a:lnTo>
                    <a:pt x="502" y="270"/>
                  </a:lnTo>
                  <a:lnTo>
                    <a:pt x="499" y="266"/>
                  </a:lnTo>
                  <a:lnTo>
                    <a:pt x="502" y="267"/>
                  </a:lnTo>
                  <a:lnTo>
                    <a:pt x="503" y="266"/>
                  </a:lnTo>
                  <a:lnTo>
                    <a:pt x="505" y="261"/>
                  </a:lnTo>
                  <a:lnTo>
                    <a:pt x="504" y="259"/>
                  </a:lnTo>
                  <a:lnTo>
                    <a:pt x="502" y="255"/>
                  </a:lnTo>
                  <a:lnTo>
                    <a:pt x="500" y="250"/>
                  </a:lnTo>
                  <a:lnTo>
                    <a:pt x="496" y="245"/>
                  </a:lnTo>
                  <a:lnTo>
                    <a:pt x="494" y="243"/>
                  </a:lnTo>
                  <a:lnTo>
                    <a:pt x="491" y="241"/>
                  </a:lnTo>
                  <a:lnTo>
                    <a:pt x="492" y="238"/>
                  </a:lnTo>
                  <a:lnTo>
                    <a:pt x="491" y="236"/>
                  </a:lnTo>
                  <a:lnTo>
                    <a:pt x="491" y="229"/>
                  </a:lnTo>
                  <a:lnTo>
                    <a:pt x="488" y="226"/>
                  </a:lnTo>
                  <a:lnTo>
                    <a:pt x="487" y="226"/>
                  </a:lnTo>
                  <a:lnTo>
                    <a:pt x="482" y="224"/>
                  </a:lnTo>
                  <a:lnTo>
                    <a:pt x="477" y="224"/>
                  </a:lnTo>
                  <a:lnTo>
                    <a:pt x="474" y="220"/>
                  </a:lnTo>
                  <a:lnTo>
                    <a:pt x="471" y="218"/>
                  </a:lnTo>
                  <a:lnTo>
                    <a:pt x="471" y="215"/>
                  </a:lnTo>
                  <a:lnTo>
                    <a:pt x="470" y="213"/>
                  </a:lnTo>
                  <a:lnTo>
                    <a:pt x="470" y="212"/>
                  </a:lnTo>
                  <a:lnTo>
                    <a:pt x="467" y="213"/>
                  </a:lnTo>
                  <a:lnTo>
                    <a:pt x="458" y="213"/>
                  </a:lnTo>
                  <a:lnTo>
                    <a:pt x="455" y="213"/>
                  </a:lnTo>
                  <a:lnTo>
                    <a:pt x="453" y="211"/>
                  </a:lnTo>
                  <a:lnTo>
                    <a:pt x="451" y="208"/>
                  </a:lnTo>
                  <a:lnTo>
                    <a:pt x="451" y="208"/>
                  </a:lnTo>
                  <a:lnTo>
                    <a:pt x="450" y="205"/>
                  </a:lnTo>
                  <a:lnTo>
                    <a:pt x="450" y="201"/>
                  </a:lnTo>
                  <a:lnTo>
                    <a:pt x="448" y="196"/>
                  </a:lnTo>
                  <a:lnTo>
                    <a:pt x="444" y="193"/>
                  </a:lnTo>
                  <a:lnTo>
                    <a:pt x="444" y="192"/>
                  </a:lnTo>
                  <a:lnTo>
                    <a:pt x="444" y="191"/>
                  </a:lnTo>
                  <a:lnTo>
                    <a:pt x="441" y="190"/>
                  </a:lnTo>
                  <a:lnTo>
                    <a:pt x="440" y="188"/>
                  </a:lnTo>
                  <a:lnTo>
                    <a:pt x="441" y="186"/>
                  </a:lnTo>
                  <a:lnTo>
                    <a:pt x="441" y="183"/>
                  </a:lnTo>
                  <a:lnTo>
                    <a:pt x="438" y="182"/>
                  </a:lnTo>
                  <a:lnTo>
                    <a:pt x="440" y="180"/>
                  </a:lnTo>
                  <a:lnTo>
                    <a:pt x="444" y="180"/>
                  </a:lnTo>
                  <a:lnTo>
                    <a:pt x="446" y="176"/>
                  </a:lnTo>
                  <a:lnTo>
                    <a:pt x="449" y="176"/>
                  </a:lnTo>
                  <a:lnTo>
                    <a:pt x="455" y="175"/>
                  </a:lnTo>
                  <a:lnTo>
                    <a:pt x="465" y="172"/>
                  </a:lnTo>
                  <a:lnTo>
                    <a:pt x="467" y="170"/>
                  </a:lnTo>
                  <a:lnTo>
                    <a:pt x="471" y="168"/>
                  </a:lnTo>
                  <a:lnTo>
                    <a:pt x="473" y="170"/>
                  </a:lnTo>
                  <a:lnTo>
                    <a:pt x="477" y="168"/>
                  </a:lnTo>
                  <a:lnTo>
                    <a:pt x="478" y="166"/>
                  </a:lnTo>
                  <a:lnTo>
                    <a:pt x="482" y="165"/>
                  </a:lnTo>
                  <a:lnTo>
                    <a:pt x="490" y="161"/>
                  </a:lnTo>
                  <a:lnTo>
                    <a:pt x="491" y="162"/>
                  </a:lnTo>
                  <a:lnTo>
                    <a:pt x="490" y="165"/>
                  </a:lnTo>
                  <a:lnTo>
                    <a:pt x="490" y="166"/>
                  </a:lnTo>
                  <a:lnTo>
                    <a:pt x="488" y="167"/>
                  </a:lnTo>
                  <a:lnTo>
                    <a:pt x="486" y="172"/>
                  </a:lnTo>
                  <a:lnTo>
                    <a:pt x="486" y="174"/>
                  </a:lnTo>
                  <a:lnTo>
                    <a:pt x="491" y="178"/>
                  </a:lnTo>
                  <a:lnTo>
                    <a:pt x="495" y="178"/>
                  </a:lnTo>
                  <a:lnTo>
                    <a:pt x="492" y="178"/>
                  </a:lnTo>
                  <a:lnTo>
                    <a:pt x="488" y="172"/>
                  </a:lnTo>
                  <a:lnTo>
                    <a:pt x="488" y="171"/>
                  </a:lnTo>
                  <a:lnTo>
                    <a:pt x="490" y="168"/>
                  </a:lnTo>
                  <a:lnTo>
                    <a:pt x="495" y="166"/>
                  </a:lnTo>
                  <a:lnTo>
                    <a:pt x="496" y="162"/>
                  </a:lnTo>
                  <a:lnTo>
                    <a:pt x="495" y="158"/>
                  </a:lnTo>
                  <a:lnTo>
                    <a:pt x="492" y="158"/>
                  </a:lnTo>
                  <a:lnTo>
                    <a:pt x="488" y="155"/>
                  </a:lnTo>
                  <a:lnTo>
                    <a:pt x="490" y="154"/>
                  </a:lnTo>
                  <a:lnTo>
                    <a:pt x="486" y="154"/>
                  </a:lnTo>
                  <a:lnTo>
                    <a:pt x="484" y="155"/>
                  </a:lnTo>
                  <a:lnTo>
                    <a:pt x="483" y="154"/>
                  </a:lnTo>
                  <a:lnTo>
                    <a:pt x="482" y="150"/>
                  </a:lnTo>
                  <a:lnTo>
                    <a:pt x="478" y="151"/>
                  </a:lnTo>
                  <a:lnTo>
                    <a:pt x="477" y="151"/>
                  </a:lnTo>
                  <a:lnTo>
                    <a:pt x="473" y="149"/>
                  </a:lnTo>
                  <a:lnTo>
                    <a:pt x="474" y="147"/>
                  </a:lnTo>
                  <a:lnTo>
                    <a:pt x="475" y="146"/>
                  </a:lnTo>
                  <a:lnTo>
                    <a:pt x="477" y="145"/>
                  </a:lnTo>
                  <a:lnTo>
                    <a:pt x="478" y="147"/>
                  </a:lnTo>
                  <a:lnTo>
                    <a:pt x="480" y="147"/>
                  </a:lnTo>
                  <a:lnTo>
                    <a:pt x="483" y="146"/>
                  </a:lnTo>
                  <a:lnTo>
                    <a:pt x="483" y="145"/>
                  </a:lnTo>
                  <a:lnTo>
                    <a:pt x="482" y="145"/>
                  </a:lnTo>
                  <a:lnTo>
                    <a:pt x="479" y="146"/>
                  </a:lnTo>
                  <a:lnTo>
                    <a:pt x="477" y="143"/>
                  </a:lnTo>
                  <a:lnTo>
                    <a:pt x="477" y="141"/>
                  </a:lnTo>
                  <a:lnTo>
                    <a:pt x="474" y="141"/>
                  </a:lnTo>
                  <a:lnTo>
                    <a:pt x="470" y="140"/>
                  </a:lnTo>
                  <a:lnTo>
                    <a:pt x="467" y="141"/>
                  </a:lnTo>
                  <a:lnTo>
                    <a:pt x="466" y="138"/>
                  </a:lnTo>
                  <a:lnTo>
                    <a:pt x="467" y="137"/>
                  </a:lnTo>
                  <a:lnTo>
                    <a:pt x="467" y="134"/>
                  </a:lnTo>
                  <a:lnTo>
                    <a:pt x="466" y="133"/>
                  </a:lnTo>
                  <a:lnTo>
                    <a:pt x="466" y="133"/>
                  </a:lnTo>
                  <a:lnTo>
                    <a:pt x="467" y="133"/>
                  </a:lnTo>
                  <a:lnTo>
                    <a:pt x="470" y="137"/>
                  </a:lnTo>
                  <a:lnTo>
                    <a:pt x="473" y="136"/>
                  </a:lnTo>
                  <a:lnTo>
                    <a:pt x="475" y="140"/>
                  </a:lnTo>
                  <a:lnTo>
                    <a:pt x="475" y="137"/>
                  </a:lnTo>
                  <a:lnTo>
                    <a:pt x="475" y="136"/>
                  </a:lnTo>
                  <a:lnTo>
                    <a:pt x="478" y="134"/>
                  </a:lnTo>
                  <a:lnTo>
                    <a:pt x="478" y="129"/>
                  </a:lnTo>
                  <a:lnTo>
                    <a:pt x="477" y="128"/>
                  </a:lnTo>
                  <a:lnTo>
                    <a:pt x="477" y="126"/>
                  </a:lnTo>
                  <a:lnTo>
                    <a:pt x="479" y="128"/>
                  </a:lnTo>
                  <a:lnTo>
                    <a:pt x="480" y="125"/>
                  </a:lnTo>
                  <a:lnTo>
                    <a:pt x="475" y="124"/>
                  </a:lnTo>
                  <a:lnTo>
                    <a:pt x="474" y="126"/>
                  </a:lnTo>
                  <a:lnTo>
                    <a:pt x="471" y="126"/>
                  </a:lnTo>
                  <a:lnTo>
                    <a:pt x="471" y="124"/>
                  </a:lnTo>
                  <a:lnTo>
                    <a:pt x="474" y="121"/>
                  </a:lnTo>
                  <a:lnTo>
                    <a:pt x="478" y="121"/>
                  </a:lnTo>
                  <a:lnTo>
                    <a:pt x="480" y="120"/>
                  </a:lnTo>
                  <a:lnTo>
                    <a:pt x="480" y="118"/>
                  </a:lnTo>
                  <a:lnTo>
                    <a:pt x="483" y="116"/>
                  </a:lnTo>
                  <a:lnTo>
                    <a:pt x="483" y="113"/>
                  </a:lnTo>
                  <a:lnTo>
                    <a:pt x="483" y="112"/>
                  </a:lnTo>
                  <a:lnTo>
                    <a:pt x="483" y="112"/>
                  </a:lnTo>
                  <a:lnTo>
                    <a:pt x="486" y="108"/>
                  </a:lnTo>
                  <a:lnTo>
                    <a:pt x="487" y="108"/>
                  </a:lnTo>
                  <a:lnTo>
                    <a:pt x="487" y="109"/>
                  </a:lnTo>
                  <a:lnTo>
                    <a:pt x="488" y="109"/>
                  </a:lnTo>
                  <a:lnTo>
                    <a:pt x="490" y="107"/>
                  </a:lnTo>
                  <a:lnTo>
                    <a:pt x="491" y="107"/>
                  </a:lnTo>
                  <a:lnTo>
                    <a:pt x="490" y="105"/>
                  </a:lnTo>
                  <a:lnTo>
                    <a:pt x="490" y="104"/>
                  </a:lnTo>
                  <a:lnTo>
                    <a:pt x="494" y="103"/>
                  </a:lnTo>
                  <a:lnTo>
                    <a:pt x="495" y="101"/>
                  </a:lnTo>
                  <a:lnTo>
                    <a:pt x="495" y="100"/>
                  </a:lnTo>
                  <a:lnTo>
                    <a:pt x="496" y="100"/>
                  </a:lnTo>
                  <a:lnTo>
                    <a:pt x="499" y="100"/>
                  </a:lnTo>
                  <a:lnTo>
                    <a:pt x="503" y="100"/>
                  </a:lnTo>
                  <a:lnTo>
                    <a:pt x="502" y="97"/>
                  </a:lnTo>
                  <a:lnTo>
                    <a:pt x="502" y="96"/>
                  </a:lnTo>
                  <a:lnTo>
                    <a:pt x="507" y="95"/>
                  </a:lnTo>
                  <a:lnTo>
                    <a:pt x="509" y="93"/>
                  </a:lnTo>
                  <a:lnTo>
                    <a:pt x="511" y="91"/>
                  </a:lnTo>
                  <a:lnTo>
                    <a:pt x="517" y="88"/>
                  </a:lnTo>
                  <a:lnTo>
                    <a:pt x="519" y="86"/>
                  </a:lnTo>
                  <a:lnTo>
                    <a:pt x="517" y="86"/>
                  </a:lnTo>
                  <a:lnTo>
                    <a:pt x="513" y="88"/>
                  </a:lnTo>
                  <a:lnTo>
                    <a:pt x="512" y="87"/>
                  </a:lnTo>
                  <a:lnTo>
                    <a:pt x="509" y="90"/>
                  </a:lnTo>
                  <a:lnTo>
                    <a:pt x="507" y="88"/>
                  </a:lnTo>
                  <a:lnTo>
                    <a:pt x="507" y="83"/>
                  </a:lnTo>
                  <a:lnTo>
                    <a:pt x="509" y="82"/>
                  </a:lnTo>
                  <a:lnTo>
                    <a:pt x="509" y="80"/>
                  </a:lnTo>
                  <a:lnTo>
                    <a:pt x="511" y="80"/>
                  </a:lnTo>
                  <a:lnTo>
                    <a:pt x="511" y="82"/>
                  </a:lnTo>
                  <a:lnTo>
                    <a:pt x="512" y="82"/>
                  </a:lnTo>
                  <a:lnTo>
                    <a:pt x="513" y="80"/>
                  </a:lnTo>
                  <a:lnTo>
                    <a:pt x="511" y="78"/>
                  </a:lnTo>
                  <a:lnTo>
                    <a:pt x="513" y="78"/>
                  </a:lnTo>
                  <a:lnTo>
                    <a:pt x="516" y="79"/>
                  </a:lnTo>
                  <a:lnTo>
                    <a:pt x="519" y="79"/>
                  </a:lnTo>
                  <a:lnTo>
                    <a:pt x="521" y="76"/>
                  </a:lnTo>
                  <a:lnTo>
                    <a:pt x="524" y="78"/>
                  </a:lnTo>
                  <a:lnTo>
                    <a:pt x="530" y="75"/>
                  </a:lnTo>
                  <a:lnTo>
                    <a:pt x="533" y="75"/>
                  </a:lnTo>
                  <a:lnTo>
                    <a:pt x="533" y="78"/>
                  </a:lnTo>
                  <a:lnTo>
                    <a:pt x="532" y="83"/>
                  </a:lnTo>
                  <a:lnTo>
                    <a:pt x="532" y="84"/>
                  </a:lnTo>
                  <a:lnTo>
                    <a:pt x="533" y="86"/>
                  </a:lnTo>
                  <a:lnTo>
                    <a:pt x="534" y="83"/>
                  </a:lnTo>
                  <a:lnTo>
                    <a:pt x="537" y="79"/>
                  </a:lnTo>
                  <a:lnTo>
                    <a:pt x="536" y="76"/>
                  </a:lnTo>
                  <a:lnTo>
                    <a:pt x="537" y="76"/>
                  </a:lnTo>
                  <a:lnTo>
                    <a:pt x="538" y="78"/>
                  </a:lnTo>
                  <a:lnTo>
                    <a:pt x="540" y="82"/>
                  </a:lnTo>
                  <a:lnTo>
                    <a:pt x="541" y="82"/>
                  </a:lnTo>
                  <a:lnTo>
                    <a:pt x="542" y="79"/>
                  </a:lnTo>
                  <a:lnTo>
                    <a:pt x="541" y="76"/>
                  </a:lnTo>
                  <a:lnTo>
                    <a:pt x="542" y="75"/>
                  </a:lnTo>
                  <a:lnTo>
                    <a:pt x="544" y="75"/>
                  </a:lnTo>
                  <a:lnTo>
                    <a:pt x="544" y="78"/>
                  </a:lnTo>
                  <a:lnTo>
                    <a:pt x="548" y="75"/>
                  </a:lnTo>
                  <a:lnTo>
                    <a:pt x="548" y="74"/>
                  </a:lnTo>
                  <a:lnTo>
                    <a:pt x="546" y="72"/>
                  </a:lnTo>
                  <a:lnTo>
                    <a:pt x="549" y="72"/>
                  </a:lnTo>
                  <a:lnTo>
                    <a:pt x="550" y="71"/>
                  </a:lnTo>
                  <a:lnTo>
                    <a:pt x="548" y="70"/>
                  </a:lnTo>
                  <a:lnTo>
                    <a:pt x="550" y="67"/>
                  </a:lnTo>
                  <a:lnTo>
                    <a:pt x="554" y="67"/>
                  </a:lnTo>
                  <a:lnTo>
                    <a:pt x="556" y="66"/>
                  </a:lnTo>
                  <a:lnTo>
                    <a:pt x="557" y="66"/>
                  </a:lnTo>
                  <a:lnTo>
                    <a:pt x="557" y="67"/>
                  </a:lnTo>
                  <a:lnTo>
                    <a:pt x="558" y="68"/>
                  </a:lnTo>
                  <a:lnTo>
                    <a:pt x="562" y="68"/>
                  </a:lnTo>
                  <a:lnTo>
                    <a:pt x="562" y="72"/>
                  </a:lnTo>
                  <a:lnTo>
                    <a:pt x="563" y="74"/>
                  </a:lnTo>
                  <a:lnTo>
                    <a:pt x="561" y="79"/>
                  </a:lnTo>
                  <a:lnTo>
                    <a:pt x="565" y="78"/>
                  </a:lnTo>
                  <a:lnTo>
                    <a:pt x="567" y="72"/>
                  </a:lnTo>
                  <a:lnTo>
                    <a:pt x="565" y="67"/>
                  </a:lnTo>
                  <a:lnTo>
                    <a:pt x="561" y="66"/>
                  </a:lnTo>
                  <a:lnTo>
                    <a:pt x="559" y="63"/>
                  </a:lnTo>
                  <a:lnTo>
                    <a:pt x="557" y="65"/>
                  </a:lnTo>
                  <a:lnTo>
                    <a:pt x="556" y="63"/>
                  </a:lnTo>
                  <a:lnTo>
                    <a:pt x="553" y="63"/>
                  </a:lnTo>
                  <a:lnTo>
                    <a:pt x="552" y="62"/>
                  </a:lnTo>
                  <a:lnTo>
                    <a:pt x="549" y="61"/>
                  </a:lnTo>
                  <a:lnTo>
                    <a:pt x="549" y="61"/>
                  </a:lnTo>
                  <a:lnTo>
                    <a:pt x="550" y="58"/>
                  </a:lnTo>
                  <a:lnTo>
                    <a:pt x="556" y="58"/>
                  </a:lnTo>
                  <a:lnTo>
                    <a:pt x="557" y="57"/>
                  </a:lnTo>
                  <a:lnTo>
                    <a:pt x="559" y="57"/>
                  </a:lnTo>
                  <a:lnTo>
                    <a:pt x="562" y="57"/>
                  </a:lnTo>
                  <a:lnTo>
                    <a:pt x="563" y="55"/>
                  </a:lnTo>
                  <a:lnTo>
                    <a:pt x="566" y="57"/>
                  </a:lnTo>
                  <a:lnTo>
                    <a:pt x="571" y="55"/>
                  </a:lnTo>
                  <a:lnTo>
                    <a:pt x="574" y="57"/>
                  </a:lnTo>
                  <a:lnTo>
                    <a:pt x="575" y="55"/>
                  </a:lnTo>
                  <a:lnTo>
                    <a:pt x="578" y="57"/>
                  </a:lnTo>
                  <a:lnTo>
                    <a:pt x="579" y="55"/>
                  </a:lnTo>
                  <a:lnTo>
                    <a:pt x="579" y="54"/>
                  </a:lnTo>
                  <a:lnTo>
                    <a:pt x="575" y="53"/>
                  </a:lnTo>
                  <a:lnTo>
                    <a:pt x="571" y="51"/>
                  </a:lnTo>
                  <a:lnTo>
                    <a:pt x="569" y="53"/>
                  </a:lnTo>
                  <a:lnTo>
                    <a:pt x="563" y="53"/>
                  </a:lnTo>
                  <a:lnTo>
                    <a:pt x="563" y="51"/>
                  </a:lnTo>
                  <a:lnTo>
                    <a:pt x="563" y="47"/>
                  </a:lnTo>
                  <a:lnTo>
                    <a:pt x="566" y="46"/>
                  </a:lnTo>
                  <a:lnTo>
                    <a:pt x="563" y="45"/>
                  </a:lnTo>
                  <a:lnTo>
                    <a:pt x="561" y="41"/>
                  </a:lnTo>
                  <a:lnTo>
                    <a:pt x="558" y="42"/>
                  </a:lnTo>
                  <a:lnTo>
                    <a:pt x="556" y="38"/>
                  </a:lnTo>
                  <a:lnTo>
                    <a:pt x="556" y="36"/>
                  </a:lnTo>
                  <a:lnTo>
                    <a:pt x="558" y="36"/>
                  </a:lnTo>
                  <a:lnTo>
                    <a:pt x="558" y="33"/>
                  </a:lnTo>
                  <a:lnTo>
                    <a:pt x="554" y="30"/>
                  </a:lnTo>
                  <a:lnTo>
                    <a:pt x="556" y="20"/>
                  </a:lnTo>
                  <a:lnTo>
                    <a:pt x="558" y="17"/>
                  </a:lnTo>
                  <a:lnTo>
                    <a:pt x="557" y="13"/>
                  </a:lnTo>
                  <a:lnTo>
                    <a:pt x="557" y="9"/>
                  </a:lnTo>
                  <a:lnTo>
                    <a:pt x="559" y="8"/>
                  </a:lnTo>
                  <a:lnTo>
                    <a:pt x="558" y="5"/>
                  </a:lnTo>
                  <a:lnTo>
                    <a:pt x="559" y="4"/>
                  </a:lnTo>
                  <a:lnTo>
                    <a:pt x="561" y="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59" name="Freeform 341"/>
            <p:cNvSpPr>
              <a:spLocks noEditPoints="1"/>
            </p:cNvSpPr>
            <p:nvPr/>
          </p:nvSpPr>
          <p:spPr bwMode="auto">
            <a:xfrm>
              <a:off x="6587493" y="637680"/>
              <a:ext cx="2398169" cy="337521"/>
            </a:xfrm>
            <a:custGeom>
              <a:avLst/>
              <a:gdLst>
                <a:gd name="T0" fmla="*/ 100 w 945"/>
                <a:gd name="T1" fmla="*/ 117 h 133"/>
                <a:gd name="T2" fmla="*/ 24 w 945"/>
                <a:gd name="T3" fmla="*/ 107 h 133"/>
                <a:gd name="T4" fmla="*/ 11 w 945"/>
                <a:gd name="T5" fmla="*/ 117 h 133"/>
                <a:gd name="T6" fmla="*/ 99 w 945"/>
                <a:gd name="T7" fmla="*/ 99 h 133"/>
                <a:gd name="T8" fmla="*/ 82 w 945"/>
                <a:gd name="T9" fmla="*/ 100 h 133"/>
                <a:gd name="T10" fmla="*/ 68 w 945"/>
                <a:gd name="T11" fmla="*/ 95 h 133"/>
                <a:gd name="T12" fmla="*/ 46 w 945"/>
                <a:gd name="T13" fmla="*/ 98 h 133"/>
                <a:gd name="T14" fmla="*/ 44 w 945"/>
                <a:gd name="T15" fmla="*/ 115 h 133"/>
                <a:gd name="T16" fmla="*/ 33 w 945"/>
                <a:gd name="T17" fmla="*/ 133 h 133"/>
                <a:gd name="T18" fmla="*/ 27 w 945"/>
                <a:gd name="T19" fmla="*/ 117 h 133"/>
                <a:gd name="T20" fmla="*/ 35 w 945"/>
                <a:gd name="T21" fmla="*/ 108 h 133"/>
                <a:gd name="T22" fmla="*/ 40 w 945"/>
                <a:gd name="T23" fmla="*/ 98 h 133"/>
                <a:gd name="T24" fmla="*/ 69 w 945"/>
                <a:gd name="T25" fmla="*/ 82 h 133"/>
                <a:gd name="T26" fmla="*/ 79 w 945"/>
                <a:gd name="T27" fmla="*/ 90 h 133"/>
                <a:gd name="T28" fmla="*/ 40 w 945"/>
                <a:gd name="T29" fmla="*/ 87 h 133"/>
                <a:gd name="T30" fmla="*/ 517 w 945"/>
                <a:gd name="T31" fmla="*/ 81 h 133"/>
                <a:gd name="T32" fmla="*/ 78 w 945"/>
                <a:gd name="T33" fmla="*/ 81 h 133"/>
                <a:gd name="T34" fmla="*/ 509 w 945"/>
                <a:gd name="T35" fmla="*/ 78 h 133"/>
                <a:gd name="T36" fmla="*/ 126 w 945"/>
                <a:gd name="T37" fmla="*/ 100 h 133"/>
                <a:gd name="T38" fmla="*/ 122 w 945"/>
                <a:gd name="T39" fmla="*/ 81 h 133"/>
                <a:gd name="T40" fmla="*/ 800 w 945"/>
                <a:gd name="T41" fmla="*/ 79 h 133"/>
                <a:gd name="T42" fmla="*/ 119 w 945"/>
                <a:gd name="T43" fmla="*/ 75 h 133"/>
                <a:gd name="T44" fmla="*/ 83 w 945"/>
                <a:gd name="T45" fmla="*/ 77 h 133"/>
                <a:gd name="T46" fmla="*/ 75 w 945"/>
                <a:gd name="T47" fmla="*/ 74 h 133"/>
                <a:gd name="T48" fmla="*/ 90 w 945"/>
                <a:gd name="T49" fmla="*/ 64 h 133"/>
                <a:gd name="T50" fmla="*/ 78 w 945"/>
                <a:gd name="T51" fmla="*/ 64 h 133"/>
                <a:gd name="T52" fmla="*/ 140 w 945"/>
                <a:gd name="T53" fmla="*/ 71 h 133"/>
                <a:gd name="T54" fmla="*/ 127 w 945"/>
                <a:gd name="T55" fmla="*/ 61 h 133"/>
                <a:gd name="T56" fmla="*/ 361 w 945"/>
                <a:gd name="T57" fmla="*/ 67 h 133"/>
                <a:gd name="T58" fmla="*/ 360 w 945"/>
                <a:gd name="T59" fmla="*/ 54 h 133"/>
                <a:gd name="T60" fmla="*/ 463 w 945"/>
                <a:gd name="T61" fmla="*/ 62 h 133"/>
                <a:gd name="T62" fmla="*/ 481 w 945"/>
                <a:gd name="T63" fmla="*/ 65 h 133"/>
                <a:gd name="T64" fmla="*/ 480 w 945"/>
                <a:gd name="T65" fmla="*/ 95 h 133"/>
                <a:gd name="T66" fmla="*/ 457 w 945"/>
                <a:gd name="T67" fmla="*/ 94 h 133"/>
                <a:gd name="T68" fmla="*/ 448 w 945"/>
                <a:gd name="T69" fmla="*/ 61 h 133"/>
                <a:gd name="T70" fmla="*/ 252 w 945"/>
                <a:gd name="T71" fmla="*/ 56 h 133"/>
                <a:gd name="T72" fmla="*/ 938 w 945"/>
                <a:gd name="T73" fmla="*/ 66 h 133"/>
                <a:gd name="T74" fmla="*/ 910 w 945"/>
                <a:gd name="T75" fmla="*/ 50 h 133"/>
                <a:gd name="T76" fmla="*/ 876 w 945"/>
                <a:gd name="T77" fmla="*/ 52 h 133"/>
                <a:gd name="T78" fmla="*/ 881 w 945"/>
                <a:gd name="T79" fmla="*/ 75 h 133"/>
                <a:gd name="T80" fmla="*/ 860 w 945"/>
                <a:gd name="T81" fmla="*/ 49 h 133"/>
                <a:gd name="T82" fmla="*/ 856 w 945"/>
                <a:gd name="T83" fmla="*/ 60 h 133"/>
                <a:gd name="T84" fmla="*/ 879 w 945"/>
                <a:gd name="T85" fmla="*/ 83 h 133"/>
                <a:gd name="T86" fmla="*/ 854 w 945"/>
                <a:gd name="T87" fmla="*/ 92 h 133"/>
                <a:gd name="T88" fmla="*/ 838 w 945"/>
                <a:gd name="T89" fmla="*/ 99 h 133"/>
                <a:gd name="T90" fmla="*/ 818 w 945"/>
                <a:gd name="T91" fmla="*/ 82 h 133"/>
                <a:gd name="T92" fmla="*/ 812 w 945"/>
                <a:gd name="T93" fmla="*/ 57 h 133"/>
                <a:gd name="T94" fmla="*/ 838 w 945"/>
                <a:gd name="T95" fmla="*/ 65 h 133"/>
                <a:gd name="T96" fmla="*/ 838 w 945"/>
                <a:gd name="T97" fmla="*/ 46 h 133"/>
                <a:gd name="T98" fmla="*/ 86 w 945"/>
                <a:gd name="T99" fmla="*/ 46 h 133"/>
                <a:gd name="T100" fmla="*/ 406 w 945"/>
                <a:gd name="T101" fmla="*/ 44 h 133"/>
                <a:gd name="T102" fmla="*/ 410 w 945"/>
                <a:gd name="T103" fmla="*/ 37 h 133"/>
                <a:gd name="T104" fmla="*/ 431 w 945"/>
                <a:gd name="T105" fmla="*/ 67 h 133"/>
                <a:gd name="T106" fmla="*/ 413 w 945"/>
                <a:gd name="T107" fmla="*/ 82 h 133"/>
                <a:gd name="T108" fmla="*/ 382 w 945"/>
                <a:gd name="T109" fmla="*/ 73 h 133"/>
                <a:gd name="T110" fmla="*/ 385 w 945"/>
                <a:gd name="T111" fmla="*/ 46 h 133"/>
                <a:gd name="T112" fmla="*/ 323 w 945"/>
                <a:gd name="T113" fmla="*/ 14 h 133"/>
                <a:gd name="T114" fmla="*/ 370 w 945"/>
                <a:gd name="T115" fmla="*/ 14 h 133"/>
                <a:gd name="T116" fmla="*/ 377 w 945"/>
                <a:gd name="T117" fmla="*/ 49 h 133"/>
                <a:gd name="T118" fmla="*/ 349 w 945"/>
                <a:gd name="T119" fmla="*/ 4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" h="133">
                  <a:moveTo>
                    <a:pt x="100" y="102"/>
                  </a:moveTo>
                  <a:lnTo>
                    <a:pt x="103" y="104"/>
                  </a:lnTo>
                  <a:lnTo>
                    <a:pt x="108" y="107"/>
                  </a:lnTo>
                  <a:lnTo>
                    <a:pt x="110" y="106"/>
                  </a:lnTo>
                  <a:lnTo>
                    <a:pt x="112" y="107"/>
                  </a:lnTo>
                  <a:lnTo>
                    <a:pt x="111" y="108"/>
                  </a:lnTo>
                  <a:lnTo>
                    <a:pt x="110" y="108"/>
                  </a:lnTo>
                  <a:lnTo>
                    <a:pt x="107" y="110"/>
                  </a:lnTo>
                  <a:lnTo>
                    <a:pt x="106" y="111"/>
                  </a:lnTo>
                  <a:lnTo>
                    <a:pt x="106" y="114"/>
                  </a:lnTo>
                  <a:lnTo>
                    <a:pt x="103" y="115"/>
                  </a:lnTo>
                  <a:lnTo>
                    <a:pt x="103" y="116"/>
                  </a:lnTo>
                  <a:lnTo>
                    <a:pt x="106" y="117"/>
                  </a:lnTo>
                  <a:lnTo>
                    <a:pt x="106" y="119"/>
                  </a:lnTo>
                  <a:lnTo>
                    <a:pt x="103" y="119"/>
                  </a:lnTo>
                  <a:lnTo>
                    <a:pt x="100" y="117"/>
                  </a:lnTo>
                  <a:lnTo>
                    <a:pt x="99" y="114"/>
                  </a:lnTo>
                  <a:lnTo>
                    <a:pt x="99" y="110"/>
                  </a:lnTo>
                  <a:lnTo>
                    <a:pt x="97" y="106"/>
                  </a:lnTo>
                  <a:lnTo>
                    <a:pt x="97" y="103"/>
                  </a:lnTo>
                  <a:lnTo>
                    <a:pt x="98" y="103"/>
                  </a:lnTo>
                  <a:lnTo>
                    <a:pt x="99" y="103"/>
                  </a:lnTo>
                  <a:lnTo>
                    <a:pt x="100" y="102"/>
                  </a:lnTo>
                  <a:close/>
                  <a:moveTo>
                    <a:pt x="16" y="100"/>
                  </a:moveTo>
                  <a:lnTo>
                    <a:pt x="21" y="100"/>
                  </a:lnTo>
                  <a:lnTo>
                    <a:pt x="27" y="104"/>
                  </a:lnTo>
                  <a:lnTo>
                    <a:pt x="29" y="106"/>
                  </a:lnTo>
                  <a:lnTo>
                    <a:pt x="32" y="107"/>
                  </a:lnTo>
                  <a:lnTo>
                    <a:pt x="31" y="107"/>
                  </a:lnTo>
                  <a:lnTo>
                    <a:pt x="29" y="108"/>
                  </a:lnTo>
                  <a:lnTo>
                    <a:pt x="27" y="108"/>
                  </a:lnTo>
                  <a:lnTo>
                    <a:pt x="24" y="107"/>
                  </a:lnTo>
                  <a:lnTo>
                    <a:pt x="23" y="104"/>
                  </a:lnTo>
                  <a:lnTo>
                    <a:pt x="21" y="104"/>
                  </a:lnTo>
                  <a:lnTo>
                    <a:pt x="20" y="106"/>
                  </a:lnTo>
                  <a:lnTo>
                    <a:pt x="16" y="106"/>
                  </a:lnTo>
                  <a:lnTo>
                    <a:pt x="15" y="108"/>
                  </a:lnTo>
                  <a:lnTo>
                    <a:pt x="12" y="111"/>
                  </a:lnTo>
                  <a:lnTo>
                    <a:pt x="14" y="112"/>
                  </a:lnTo>
                  <a:lnTo>
                    <a:pt x="15" y="114"/>
                  </a:lnTo>
                  <a:lnTo>
                    <a:pt x="16" y="115"/>
                  </a:lnTo>
                  <a:lnTo>
                    <a:pt x="16" y="119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6" y="121"/>
                  </a:lnTo>
                  <a:lnTo>
                    <a:pt x="15" y="117"/>
                  </a:lnTo>
                  <a:lnTo>
                    <a:pt x="12" y="116"/>
                  </a:lnTo>
                  <a:lnTo>
                    <a:pt x="11" y="117"/>
                  </a:lnTo>
                  <a:lnTo>
                    <a:pt x="11" y="119"/>
                  </a:lnTo>
                  <a:lnTo>
                    <a:pt x="11" y="120"/>
                  </a:lnTo>
                  <a:lnTo>
                    <a:pt x="10" y="120"/>
                  </a:lnTo>
                  <a:lnTo>
                    <a:pt x="8" y="117"/>
                  </a:lnTo>
                  <a:lnTo>
                    <a:pt x="6" y="116"/>
                  </a:lnTo>
                  <a:lnTo>
                    <a:pt x="3" y="119"/>
                  </a:lnTo>
                  <a:lnTo>
                    <a:pt x="2" y="117"/>
                  </a:lnTo>
                  <a:lnTo>
                    <a:pt x="0" y="111"/>
                  </a:lnTo>
                  <a:lnTo>
                    <a:pt x="4" y="108"/>
                  </a:lnTo>
                  <a:lnTo>
                    <a:pt x="7" y="107"/>
                  </a:lnTo>
                  <a:lnTo>
                    <a:pt x="8" y="104"/>
                  </a:lnTo>
                  <a:lnTo>
                    <a:pt x="12" y="100"/>
                  </a:lnTo>
                  <a:lnTo>
                    <a:pt x="16" y="100"/>
                  </a:lnTo>
                  <a:close/>
                  <a:moveTo>
                    <a:pt x="98" y="96"/>
                  </a:moveTo>
                  <a:lnTo>
                    <a:pt x="99" y="98"/>
                  </a:lnTo>
                  <a:lnTo>
                    <a:pt x="99" y="99"/>
                  </a:lnTo>
                  <a:lnTo>
                    <a:pt x="97" y="100"/>
                  </a:lnTo>
                  <a:lnTo>
                    <a:pt x="95" y="99"/>
                  </a:lnTo>
                  <a:lnTo>
                    <a:pt x="94" y="98"/>
                  </a:lnTo>
                  <a:lnTo>
                    <a:pt x="95" y="98"/>
                  </a:lnTo>
                  <a:lnTo>
                    <a:pt x="97" y="96"/>
                  </a:lnTo>
                  <a:lnTo>
                    <a:pt x="98" y="96"/>
                  </a:lnTo>
                  <a:close/>
                  <a:moveTo>
                    <a:pt x="85" y="94"/>
                  </a:moveTo>
                  <a:lnTo>
                    <a:pt x="87" y="95"/>
                  </a:lnTo>
                  <a:lnTo>
                    <a:pt x="87" y="96"/>
                  </a:lnTo>
                  <a:lnTo>
                    <a:pt x="90" y="96"/>
                  </a:lnTo>
                  <a:lnTo>
                    <a:pt x="90" y="99"/>
                  </a:lnTo>
                  <a:lnTo>
                    <a:pt x="89" y="99"/>
                  </a:lnTo>
                  <a:lnTo>
                    <a:pt x="86" y="99"/>
                  </a:lnTo>
                  <a:lnTo>
                    <a:pt x="85" y="99"/>
                  </a:lnTo>
                  <a:lnTo>
                    <a:pt x="83" y="100"/>
                  </a:lnTo>
                  <a:lnTo>
                    <a:pt x="82" y="100"/>
                  </a:lnTo>
                  <a:lnTo>
                    <a:pt x="81" y="99"/>
                  </a:lnTo>
                  <a:lnTo>
                    <a:pt x="81" y="98"/>
                  </a:lnTo>
                  <a:lnTo>
                    <a:pt x="82" y="95"/>
                  </a:lnTo>
                  <a:lnTo>
                    <a:pt x="85" y="94"/>
                  </a:lnTo>
                  <a:close/>
                  <a:moveTo>
                    <a:pt x="75" y="91"/>
                  </a:moveTo>
                  <a:lnTo>
                    <a:pt x="77" y="94"/>
                  </a:lnTo>
                  <a:lnTo>
                    <a:pt x="78" y="94"/>
                  </a:lnTo>
                  <a:lnTo>
                    <a:pt x="78" y="92"/>
                  </a:lnTo>
                  <a:lnTo>
                    <a:pt x="79" y="94"/>
                  </a:lnTo>
                  <a:lnTo>
                    <a:pt x="81" y="95"/>
                  </a:lnTo>
                  <a:lnTo>
                    <a:pt x="79" y="96"/>
                  </a:lnTo>
                  <a:lnTo>
                    <a:pt x="75" y="98"/>
                  </a:lnTo>
                  <a:lnTo>
                    <a:pt x="73" y="98"/>
                  </a:lnTo>
                  <a:lnTo>
                    <a:pt x="72" y="96"/>
                  </a:lnTo>
                  <a:lnTo>
                    <a:pt x="70" y="96"/>
                  </a:lnTo>
                  <a:lnTo>
                    <a:pt x="68" y="95"/>
                  </a:lnTo>
                  <a:lnTo>
                    <a:pt x="68" y="94"/>
                  </a:lnTo>
                  <a:lnTo>
                    <a:pt x="69" y="92"/>
                  </a:lnTo>
                  <a:lnTo>
                    <a:pt x="72" y="92"/>
                  </a:lnTo>
                  <a:lnTo>
                    <a:pt x="74" y="92"/>
                  </a:lnTo>
                  <a:lnTo>
                    <a:pt x="75" y="91"/>
                  </a:lnTo>
                  <a:close/>
                  <a:moveTo>
                    <a:pt x="44" y="91"/>
                  </a:moveTo>
                  <a:lnTo>
                    <a:pt x="44" y="92"/>
                  </a:lnTo>
                  <a:lnTo>
                    <a:pt x="44" y="95"/>
                  </a:lnTo>
                  <a:lnTo>
                    <a:pt x="43" y="98"/>
                  </a:lnTo>
                  <a:lnTo>
                    <a:pt x="41" y="99"/>
                  </a:lnTo>
                  <a:lnTo>
                    <a:pt x="40" y="102"/>
                  </a:lnTo>
                  <a:lnTo>
                    <a:pt x="40" y="103"/>
                  </a:lnTo>
                  <a:lnTo>
                    <a:pt x="41" y="102"/>
                  </a:lnTo>
                  <a:lnTo>
                    <a:pt x="43" y="99"/>
                  </a:lnTo>
                  <a:lnTo>
                    <a:pt x="45" y="98"/>
                  </a:lnTo>
                  <a:lnTo>
                    <a:pt x="46" y="98"/>
                  </a:lnTo>
                  <a:lnTo>
                    <a:pt x="48" y="100"/>
                  </a:lnTo>
                  <a:lnTo>
                    <a:pt x="49" y="102"/>
                  </a:lnTo>
                  <a:lnTo>
                    <a:pt x="49" y="103"/>
                  </a:lnTo>
                  <a:lnTo>
                    <a:pt x="50" y="106"/>
                  </a:lnTo>
                  <a:lnTo>
                    <a:pt x="50" y="106"/>
                  </a:lnTo>
                  <a:lnTo>
                    <a:pt x="49" y="107"/>
                  </a:lnTo>
                  <a:lnTo>
                    <a:pt x="46" y="110"/>
                  </a:lnTo>
                  <a:lnTo>
                    <a:pt x="45" y="110"/>
                  </a:lnTo>
                  <a:lnTo>
                    <a:pt x="44" y="110"/>
                  </a:lnTo>
                  <a:lnTo>
                    <a:pt x="44" y="110"/>
                  </a:lnTo>
                  <a:lnTo>
                    <a:pt x="43" y="108"/>
                  </a:lnTo>
                  <a:lnTo>
                    <a:pt x="41" y="110"/>
                  </a:lnTo>
                  <a:lnTo>
                    <a:pt x="41" y="112"/>
                  </a:lnTo>
                  <a:lnTo>
                    <a:pt x="43" y="112"/>
                  </a:lnTo>
                  <a:lnTo>
                    <a:pt x="44" y="114"/>
                  </a:lnTo>
                  <a:lnTo>
                    <a:pt x="44" y="115"/>
                  </a:lnTo>
                  <a:lnTo>
                    <a:pt x="45" y="115"/>
                  </a:lnTo>
                  <a:lnTo>
                    <a:pt x="45" y="116"/>
                  </a:lnTo>
                  <a:lnTo>
                    <a:pt x="44" y="116"/>
                  </a:lnTo>
                  <a:lnTo>
                    <a:pt x="40" y="117"/>
                  </a:lnTo>
                  <a:lnTo>
                    <a:pt x="39" y="117"/>
                  </a:lnTo>
                  <a:lnTo>
                    <a:pt x="36" y="119"/>
                  </a:lnTo>
                  <a:lnTo>
                    <a:pt x="36" y="119"/>
                  </a:lnTo>
                  <a:lnTo>
                    <a:pt x="39" y="121"/>
                  </a:lnTo>
                  <a:lnTo>
                    <a:pt x="39" y="124"/>
                  </a:lnTo>
                  <a:lnTo>
                    <a:pt x="39" y="128"/>
                  </a:lnTo>
                  <a:lnTo>
                    <a:pt x="36" y="128"/>
                  </a:lnTo>
                  <a:lnTo>
                    <a:pt x="36" y="128"/>
                  </a:lnTo>
                  <a:lnTo>
                    <a:pt x="35" y="129"/>
                  </a:lnTo>
                  <a:lnTo>
                    <a:pt x="35" y="131"/>
                  </a:lnTo>
                  <a:lnTo>
                    <a:pt x="35" y="132"/>
                  </a:lnTo>
                  <a:lnTo>
                    <a:pt x="33" y="133"/>
                  </a:lnTo>
                  <a:lnTo>
                    <a:pt x="32" y="133"/>
                  </a:lnTo>
                  <a:lnTo>
                    <a:pt x="32" y="129"/>
                  </a:lnTo>
                  <a:lnTo>
                    <a:pt x="29" y="127"/>
                  </a:lnTo>
                  <a:lnTo>
                    <a:pt x="28" y="127"/>
                  </a:lnTo>
                  <a:lnTo>
                    <a:pt x="28" y="129"/>
                  </a:lnTo>
                  <a:lnTo>
                    <a:pt x="27" y="131"/>
                  </a:lnTo>
                  <a:lnTo>
                    <a:pt x="25" y="131"/>
                  </a:lnTo>
                  <a:lnTo>
                    <a:pt x="24" y="132"/>
                  </a:lnTo>
                  <a:lnTo>
                    <a:pt x="23" y="131"/>
                  </a:lnTo>
                  <a:lnTo>
                    <a:pt x="24" y="129"/>
                  </a:lnTo>
                  <a:lnTo>
                    <a:pt x="23" y="127"/>
                  </a:lnTo>
                  <a:lnTo>
                    <a:pt x="21" y="121"/>
                  </a:lnTo>
                  <a:lnTo>
                    <a:pt x="24" y="120"/>
                  </a:lnTo>
                  <a:lnTo>
                    <a:pt x="27" y="120"/>
                  </a:lnTo>
                  <a:lnTo>
                    <a:pt x="28" y="119"/>
                  </a:lnTo>
                  <a:lnTo>
                    <a:pt x="27" y="117"/>
                  </a:lnTo>
                  <a:lnTo>
                    <a:pt x="25" y="117"/>
                  </a:lnTo>
                  <a:lnTo>
                    <a:pt x="24" y="115"/>
                  </a:lnTo>
                  <a:lnTo>
                    <a:pt x="23" y="114"/>
                  </a:lnTo>
                  <a:lnTo>
                    <a:pt x="21" y="115"/>
                  </a:lnTo>
                  <a:lnTo>
                    <a:pt x="19" y="115"/>
                  </a:lnTo>
                  <a:lnTo>
                    <a:pt x="19" y="114"/>
                  </a:lnTo>
                  <a:lnTo>
                    <a:pt x="20" y="112"/>
                  </a:lnTo>
                  <a:lnTo>
                    <a:pt x="20" y="110"/>
                  </a:lnTo>
                  <a:lnTo>
                    <a:pt x="21" y="110"/>
                  </a:lnTo>
                  <a:lnTo>
                    <a:pt x="21" y="111"/>
                  </a:lnTo>
                  <a:lnTo>
                    <a:pt x="24" y="111"/>
                  </a:lnTo>
                  <a:lnTo>
                    <a:pt x="27" y="111"/>
                  </a:lnTo>
                  <a:lnTo>
                    <a:pt x="28" y="112"/>
                  </a:lnTo>
                  <a:lnTo>
                    <a:pt x="31" y="111"/>
                  </a:lnTo>
                  <a:lnTo>
                    <a:pt x="32" y="108"/>
                  </a:lnTo>
                  <a:lnTo>
                    <a:pt x="35" y="108"/>
                  </a:lnTo>
                  <a:lnTo>
                    <a:pt x="35" y="107"/>
                  </a:lnTo>
                  <a:lnTo>
                    <a:pt x="35" y="104"/>
                  </a:lnTo>
                  <a:lnTo>
                    <a:pt x="36" y="103"/>
                  </a:lnTo>
                  <a:lnTo>
                    <a:pt x="39" y="102"/>
                  </a:lnTo>
                  <a:lnTo>
                    <a:pt x="39" y="100"/>
                  </a:lnTo>
                  <a:lnTo>
                    <a:pt x="37" y="100"/>
                  </a:lnTo>
                  <a:lnTo>
                    <a:pt x="35" y="100"/>
                  </a:lnTo>
                  <a:lnTo>
                    <a:pt x="35" y="99"/>
                  </a:lnTo>
                  <a:lnTo>
                    <a:pt x="35" y="98"/>
                  </a:lnTo>
                  <a:lnTo>
                    <a:pt x="36" y="96"/>
                  </a:lnTo>
                  <a:lnTo>
                    <a:pt x="37" y="94"/>
                  </a:lnTo>
                  <a:lnTo>
                    <a:pt x="39" y="92"/>
                  </a:lnTo>
                  <a:lnTo>
                    <a:pt x="39" y="94"/>
                  </a:lnTo>
                  <a:lnTo>
                    <a:pt x="39" y="96"/>
                  </a:lnTo>
                  <a:lnTo>
                    <a:pt x="39" y="98"/>
                  </a:lnTo>
                  <a:lnTo>
                    <a:pt x="40" y="98"/>
                  </a:lnTo>
                  <a:lnTo>
                    <a:pt x="41" y="94"/>
                  </a:lnTo>
                  <a:lnTo>
                    <a:pt x="44" y="91"/>
                  </a:lnTo>
                  <a:close/>
                  <a:moveTo>
                    <a:pt x="97" y="83"/>
                  </a:moveTo>
                  <a:lnTo>
                    <a:pt x="98" y="83"/>
                  </a:lnTo>
                  <a:lnTo>
                    <a:pt x="99" y="85"/>
                  </a:lnTo>
                  <a:lnTo>
                    <a:pt x="99" y="86"/>
                  </a:lnTo>
                  <a:lnTo>
                    <a:pt x="98" y="87"/>
                  </a:lnTo>
                  <a:lnTo>
                    <a:pt x="98" y="89"/>
                  </a:lnTo>
                  <a:lnTo>
                    <a:pt x="97" y="90"/>
                  </a:lnTo>
                  <a:lnTo>
                    <a:pt x="95" y="90"/>
                  </a:lnTo>
                  <a:lnTo>
                    <a:pt x="94" y="89"/>
                  </a:lnTo>
                  <a:lnTo>
                    <a:pt x="94" y="87"/>
                  </a:lnTo>
                  <a:lnTo>
                    <a:pt x="95" y="86"/>
                  </a:lnTo>
                  <a:lnTo>
                    <a:pt x="95" y="83"/>
                  </a:lnTo>
                  <a:lnTo>
                    <a:pt x="97" y="83"/>
                  </a:lnTo>
                  <a:close/>
                  <a:moveTo>
                    <a:pt x="69" y="82"/>
                  </a:moveTo>
                  <a:lnTo>
                    <a:pt x="74" y="82"/>
                  </a:lnTo>
                  <a:lnTo>
                    <a:pt x="75" y="83"/>
                  </a:lnTo>
                  <a:lnTo>
                    <a:pt x="79" y="83"/>
                  </a:lnTo>
                  <a:lnTo>
                    <a:pt x="81" y="85"/>
                  </a:lnTo>
                  <a:lnTo>
                    <a:pt x="82" y="85"/>
                  </a:lnTo>
                  <a:lnTo>
                    <a:pt x="86" y="87"/>
                  </a:lnTo>
                  <a:lnTo>
                    <a:pt x="89" y="89"/>
                  </a:lnTo>
                  <a:lnTo>
                    <a:pt x="91" y="89"/>
                  </a:lnTo>
                  <a:lnTo>
                    <a:pt x="93" y="91"/>
                  </a:lnTo>
                  <a:lnTo>
                    <a:pt x="93" y="94"/>
                  </a:lnTo>
                  <a:lnTo>
                    <a:pt x="91" y="95"/>
                  </a:lnTo>
                  <a:lnTo>
                    <a:pt x="89" y="94"/>
                  </a:lnTo>
                  <a:lnTo>
                    <a:pt x="86" y="92"/>
                  </a:lnTo>
                  <a:lnTo>
                    <a:pt x="83" y="92"/>
                  </a:lnTo>
                  <a:lnTo>
                    <a:pt x="81" y="92"/>
                  </a:lnTo>
                  <a:lnTo>
                    <a:pt x="79" y="90"/>
                  </a:lnTo>
                  <a:lnTo>
                    <a:pt x="78" y="90"/>
                  </a:lnTo>
                  <a:lnTo>
                    <a:pt x="77" y="90"/>
                  </a:lnTo>
                  <a:lnTo>
                    <a:pt x="75" y="89"/>
                  </a:lnTo>
                  <a:lnTo>
                    <a:pt x="74" y="86"/>
                  </a:lnTo>
                  <a:lnTo>
                    <a:pt x="73" y="86"/>
                  </a:lnTo>
                  <a:lnTo>
                    <a:pt x="72" y="89"/>
                  </a:lnTo>
                  <a:lnTo>
                    <a:pt x="68" y="87"/>
                  </a:lnTo>
                  <a:lnTo>
                    <a:pt x="66" y="86"/>
                  </a:lnTo>
                  <a:lnTo>
                    <a:pt x="66" y="85"/>
                  </a:lnTo>
                  <a:lnTo>
                    <a:pt x="66" y="83"/>
                  </a:lnTo>
                  <a:lnTo>
                    <a:pt x="69" y="82"/>
                  </a:lnTo>
                  <a:close/>
                  <a:moveTo>
                    <a:pt x="39" y="82"/>
                  </a:moveTo>
                  <a:lnTo>
                    <a:pt x="40" y="82"/>
                  </a:lnTo>
                  <a:lnTo>
                    <a:pt x="40" y="83"/>
                  </a:lnTo>
                  <a:lnTo>
                    <a:pt x="41" y="85"/>
                  </a:lnTo>
                  <a:lnTo>
                    <a:pt x="40" y="87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3"/>
                  </a:lnTo>
                  <a:lnTo>
                    <a:pt x="39" y="82"/>
                  </a:lnTo>
                  <a:close/>
                  <a:moveTo>
                    <a:pt x="519" y="79"/>
                  </a:moveTo>
                  <a:lnTo>
                    <a:pt x="522" y="81"/>
                  </a:lnTo>
                  <a:lnTo>
                    <a:pt x="522" y="83"/>
                  </a:lnTo>
                  <a:lnTo>
                    <a:pt x="521" y="86"/>
                  </a:lnTo>
                  <a:lnTo>
                    <a:pt x="519" y="83"/>
                  </a:lnTo>
                  <a:lnTo>
                    <a:pt x="518" y="86"/>
                  </a:lnTo>
                  <a:lnTo>
                    <a:pt x="515" y="86"/>
                  </a:lnTo>
                  <a:lnTo>
                    <a:pt x="511" y="86"/>
                  </a:lnTo>
                  <a:lnTo>
                    <a:pt x="511" y="85"/>
                  </a:lnTo>
                  <a:lnTo>
                    <a:pt x="513" y="82"/>
                  </a:lnTo>
                  <a:lnTo>
                    <a:pt x="515" y="83"/>
                  </a:lnTo>
                  <a:lnTo>
                    <a:pt x="517" y="81"/>
                  </a:lnTo>
                  <a:lnTo>
                    <a:pt x="519" y="81"/>
                  </a:lnTo>
                  <a:lnTo>
                    <a:pt x="519" y="79"/>
                  </a:lnTo>
                  <a:close/>
                  <a:moveTo>
                    <a:pt x="79" y="78"/>
                  </a:moveTo>
                  <a:lnTo>
                    <a:pt x="82" y="78"/>
                  </a:lnTo>
                  <a:lnTo>
                    <a:pt x="86" y="79"/>
                  </a:lnTo>
                  <a:lnTo>
                    <a:pt x="90" y="83"/>
                  </a:lnTo>
                  <a:lnTo>
                    <a:pt x="91" y="83"/>
                  </a:lnTo>
                  <a:lnTo>
                    <a:pt x="93" y="82"/>
                  </a:lnTo>
                  <a:lnTo>
                    <a:pt x="94" y="82"/>
                  </a:lnTo>
                  <a:lnTo>
                    <a:pt x="93" y="85"/>
                  </a:lnTo>
                  <a:lnTo>
                    <a:pt x="93" y="87"/>
                  </a:lnTo>
                  <a:lnTo>
                    <a:pt x="90" y="87"/>
                  </a:lnTo>
                  <a:lnTo>
                    <a:pt x="89" y="85"/>
                  </a:lnTo>
                  <a:lnTo>
                    <a:pt x="85" y="82"/>
                  </a:lnTo>
                  <a:lnTo>
                    <a:pt x="81" y="81"/>
                  </a:lnTo>
                  <a:lnTo>
                    <a:pt x="78" y="81"/>
                  </a:lnTo>
                  <a:lnTo>
                    <a:pt x="77" y="79"/>
                  </a:lnTo>
                  <a:lnTo>
                    <a:pt x="77" y="78"/>
                  </a:lnTo>
                  <a:lnTo>
                    <a:pt x="79" y="78"/>
                  </a:lnTo>
                  <a:close/>
                  <a:moveTo>
                    <a:pt x="511" y="78"/>
                  </a:moveTo>
                  <a:lnTo>
                    <a:pt x="511" y="79"/>
                  </a:lnTo>
                  <a:lnTo>
                    <a:pt x="510" y="79"/>
                  </a:lnTo>
                  <a:lnTo>
                    <a:pt x="510" y="81"/>
                  </a:lnTo>
                  <a:lnTo>
                    <a:pt x="510" y="81"/>
                  </a:lnTo>
                  <a:lnTo>
                    <a:pt x="510" y="82"/>
                  </a:lnTo>
                  <a:lnTo>
                    <a:pt x="509" y="85"/>
                  </a:lnTo>
                  <a:lnTo>
                    <a:pt x="507" y="85"/>
                  </a:lnTo>
                  <a:lnTo>
                    <a:pt x="506" y="83"/>
                  </a:lnTo>
                  <a:lnTo>
                    <a:pt x="506" y="82"/>
                  </a:lnTo>
                  <a:lnTo>
                    <a:pt x="507" y="81"/>
                  </a:lnTo>
                  <a:lnTo>
                    <a:pt x="507" y="79"/>
                  </a:lnTo>
                  <a:lnTo>
                    <a:pt x="509" y="78"/>
                  </a:lnTo>
                  <a:lnTo>
                    <a:pt x="511" y="78"/>
                  </a:lnTo>
                  <a:close/>
                  <a:moveTo>
                    <a:pt x="123" y="77"/>
                  </a:moveTo>
                  <a:lnTo>
                    <a:pt x="124" y="79"/>
                  </a:lnTo>
                  <a:lnTo>
                    <a:pt x="127" y="81"/>
                  </a:lnTo>
                  <a:lnTo>
                    <a:pt x="128" y="83"/>
                  </a:lnTo>
                  <a:lnTo>
                    <a:pt x="128" y="85"/>
                  </a:lnTo>
                  <a:lnTo>
                    <a:pt x="126" y="86"/>
                  </a:lnTo>
                  <a:lnTo>
                    <a:pt x="123" y="86"/>
                  </a:lnTo>
                  <a:lnTo>
                    <a:pt x="122" y="89"/>
                  </a:lnTo>
                  <a:lnTo>
                    <a:pt x="122" y="90"/>
                  </a:lnTo>
                  <a:lnTo>
                    <a:pt x="123" y="92"/>
                  </a:lnTo>
                  <a:lnTo>
                    <a:pt x="126" y="94"/>
                  </a:lnTo>
                  <a:lnTo>
                    <a:pt x="127" y="95"/>
                  </a:lnTo>
                  <a:lnTo>
                    <a:pt x="128" y="98"/>
                  </a:lnTo>
                  <a:lnTo>
                    <a:pt x="128" y="99"/>
                  </a:lnTo>
                  <a:lnTo>
                    <a:pt x="126" y="100"/>
                  </a:lnTo>
                  <a:lnTo>
                    <a:pt x="123" y="102"/>
                  </a:lnTo>
                  <a:lnTo>
                    <a:pt x="120" y="102"/>
                  </a:lnTo>
                  <a:lnTo>
                    <a:pt x="116" y="103"/>
                  </a:lnTo>
                  <a:lnTo>
                    <a:pt x="114" y="103"/>
                  </a:lnTo>
                  <a:lnTo>
                    <a:pt x="111" y="99"/>
                  </a:lnTo>
                  <a:lnTo>
                    <a:pt x="110" y="95"/>
                  </a:lnTo>
                  <a:lnTo>
                    <a:pt x="110" y="89"/>
                  </a:lnTo>
                  <a:lnTo>
                    <a:pt x="108" y="86"/>
                  </a:lnTo>
                  <a:lnTo>
                    <a:pt x="108" y="85"/>
                  </a:lnTo>
                  <a:lnTo>
                    <a:pt x="111" y="83"/>
                  </a:lnTo>
                  <a:lnTo>
                    <a:pt x="112" y="85"/>
                  </a:lnTo>
                  <a:lnTo>
                    <a:pt x="114" y="85"/>
                  </a:lnTo>
                  <a:lnTo>
                    <a:pt x="118" y="82"/>
                  </a:lnTo>
                  <a:lnTo>
                    <a:pt x="119" y="82"/>
                  </a:lnTo>
                  <a:lnTo>
                    <a:pt x="120" y="83"/>
                  </a:lnTo>
                  <a:lnTo>
                    <a:pt x="122" y="81"/>
                  </a:lnTo>
                  <a:lnTo>
                    <a:pt x="122" y="78"/>
                  </a:lnTo>
                  <a:lnTo>
                    <a:pt x="123" y="77"/>
                  </a:lnTo>
                  <a:close/>
                  <a:moveTo>
                    <a:pt x="90" y="74"/>
                  </a:moveTo>
                  <a:lnTo>
                    <a:pt x="91" y="74"/>
                  </a:lnTo>
                  <a:lnTo>
                    <a:pt x="93" y="77"/>
                  </a:lnTo>
                  <a:lnTo>
                    <a:pt x="95" y="77"/>
                  </a:lnTo>
                  <a:lnTo>
                    <a:pt x="97" y="78"/>
                  </a:lnTo>
                  <a:lnTo>
                    <a:pt x="97" y="79"/>
                  </a:lnTo>
                  <a:lnTo>
                    <a:pt x="94" y="81"/>
                  </a:lnTo>
                  <a:lnTo>
                    <a:pt x="90" y="78"/>
                  </a:lnTo>
                  <a:lnTo>
                    <a:pt x="90" y="77"/>
                  </a:lnTo>
                  <a:lnTo>
                    <a:pt x="90" y="74"/>
                  </a:lnTo>
                  <a:close/>
                  <a:moveTo>
                    <a:pt x="794" y="74"/>
                  </a:moveTo>
                  <a:lnTo>
                    <a:pt x="796" y="74"/>
                  </a:lnTo>
                  <a:lnTo>
                    <a:pt x="798" y="77"/>
                  </a:lnTo>
                  <a:lnTo>
                    <a:pt x="800" y="79"/>
                  </a:lnTo>
                  <a:lnTo>
                    <a:pt x="804" y="79"/>
                  </a:lnTo>
                  <a:lnTo>
                    <a:pt x="806" y="81"/>
                  </a:lnTo>
                  <a:lnTo>
                    <a:pt x="806" y="85"/>
                  </a:lnTo>
                  <a:lnTo>
                    <a:pt x="809" y="90"/>
                  </a:lnTo>
                  <a:lnTo>
                    <a:pt x="809" y="92"/>
                  </a:lnTo>
                  <a:lnTo>
                    <a:pt x="808" y="94"/>
                  </a:lnTo>
                  <a:lnTo>
                    <a:pt x="805" y="92"/>
                  </a:lnTo>
                  <a:lnTo>
                    <a:pt x="804" y="87"/>
                  </a:lnTo>
                  <a:lnTo>
                    <a:pt x="801" y="82"/>
                  </a:lnTo>
                  <a:lnTo>
                    <a:pt x="797" y="79"/>
                  </a:lnTo>
                  <a:lnTo>
                    <a:pt x="794" y="75"/>
                  </a:lnTo>
                  <a:lnTo>
                    <a:pt x="794" y="74"/>
                  </a:lnTo>
                  <a:close/>
                  <a:moveTo>
                    <a:pt x="115" y="73"/>
                  </a:moveTo>
                  <a:lnTo>
                    <a:pt x="116" y="73"/>
                  </a:lnTo>
                  <a:lnTo>
                    <a:pt x="118" y="74"/>
                  </a:lnTo>
                  <a:lnTo>
                    <a:pt x="119" y="75"/>
                  </a:lnTo>
                  <a:lnTo>
                    <a:pt x="119" y="77"/>
                  </a:lnTo>
                  <a:lnTo>
                    <a:pt x="118" y="78"/>
                  </a:lnTo>
                  <a:lnTo>
                    <a:pt x="116" y="81"/>
                  </a:lnTo>
                  <a:lnTo>
                    <a:pt x="114" y="82"/>
                  </a:lnTo>
                  <a:lnTo>
                    <a:pt x="112" y="81"/>
                  </a:lnTo>
                  <a:lnTo>
                    <a:pt x="108" y="78"/>
                  </a:lnTo>
                  <a:lnTo>
                    <a:pt x="107" y="77"/>
                  </a:lnTo>
                  <a:lnTo>
                    <a:pt x="108" y="75"/>
                  </a:lnTo>
                  <a:lnTo>
                    <a:pt x="111" y="74"/>
                  </a:lnTo>
                  <a:lnTo>
                    <a:pt x="115" y="73"/>
                  </a:lnTo>
                  <a:close/>
                  <a:moveTo>
                    <a:pt x="86" y="71"/>
                  </a:moveTo>
                  <a:lnTo>
                    <a:pt x="87" y="73"/>
                  </a:lnTo>
                  <a:lnTo>
                    <a:pt x="87" y="74"/>
                  </a:lnTo>
                  <a:lnTo>
                    <a:pt x="87" y="77"/>
                  </a:lnTo>
                  <a:lnTo>
                    <a:pt x="85" y="75"/>
                  </a:lnTo>
                  <a:lnTo>
                    <a:pt x="83" y="77"/>
                  </a:lnTo>
                  <a:lnTo>
                    <a:pt x="82" y="77"/>
                  </a:lnTo>
                  <a:lnTo>
                    <a:pt x="83" y="74"/>
                  </a:lnTo>
                  <a:lnTo>
                    <a:pt x="85" y="73"/>
                  </a:lnTo>
                  <a:lnTo>
                    <a:pt x="86" y="71"/>
                  </a:lnTo>
                  <a:close/>
                  <a:moveTo>
                    <a:pt x="85" y="66"/>
                  </a:moveTo>
                  <a:lnTo>
                    <a:pt x="86" y="66"/>
                  </a:lnTo>
                  <a:lnTo>
                    <a:pt x="86" y="67"/>
                  </a:lnTo>
                  <a:lnTo>
                    <a:pt x="83" y="69"/>
                  </a:lnTo>
                  <a:lnTo>
                    <a:pt x="82" y="73"/>
                  </a:lnTo>
                  <a:lnTo>
                    <a:pt x="81" y="75"/>
                  </a:lnTo>
                  <a:lnTo>
                    <a:pt x="77" y="77"/>
                  </a:lnTo>
                  <a:lnTo>
                    <a:pt x="74" y="79"/>
                  </a:lnTo>
                  <a:lnTo>
                    <a:pt x="72" y="78"/>
                  </a:lnTo>
                  <a:lnTo>
                    <a:pt x="72" y="77"/>
                  </a:lnTo>
                  <a:lnTo>
                    <a:pt x="72" y="75"/>
                  </a:lnTo>
                  <a:lnTo>
                    <a:pt x="75" y="74"/>
                  </a:lnTo>
                  <a:lnTo>
                    <a:pt x="78" y="74"/>
                  </a:lnTo>
                  <a:lnTo>
                    <a:pt x="78" y="73"/>
                  </a:lnTo>
                  <a:lnTo>
                    <a:pt x="77" y="70"/>
                  </a:lnTo>
                  <a:lnTo>
                    <a:pt x="75" y="70"/>
                  </a:lnTo>
                  <a:lnTo>
                    <a:pt x="74" y="70"/>
                  </a:lnTo>
                  <a:lnTo>
                    <a:pt x="75" y="67"/>
                  </a:lnTo>
                  <a:lnTo>
                    <a:pt x="77" y="66"/>
                  </a:lnTo>
                  <a:lnTo>
                    <a:pt x="79" y="66"/>
                  </a:lnTo>
                  <a:lnTo>
                    <a:pt x="82" y="67"/>
                  </a:lnTo>
                  <a:lnTo>
                    <a:pt x="85" y="66"/>
                  </a:lnTo>
                  <a:close/>
                  <a:moveTo>
                    <a:pt x="91" y="60"/>
                  </a:moveTo>
                  <a:lnTo>
                    <a:pt x="93" y="60"/>
                  </a:lnTo>
                  <a:lnTo>
                    <a:pt x="94" y="62"/>
                  </a:lnTo>
                  <a:lnTo>
                    <a:pt x="93" y="64"/>
                  </a:lnTo>
                  <a:lnTo>
                    <a:pt x="91" y="64"/>
                  </a:lnTo>
                  <a:lnTo>
                    <a:pt x="90" y="64"/>
                  </a:lnTo>
                  <a:lnTo>
                    <a:pt x="89" y="61"/>
                  </a:lnTo>
                  <a:lnTo>
                    <a:pt x="90" y="60"/>
                  </a:lnTo>
                  <a:lnTo>
                    <a:pt x="91" y="60"/>
                  </a:lnTo>
                  <a:close/>
                  <a:moveTo>
                    <a:pt x="79" y="57"/>
                  </a:moveTo>
                  <a:lnTo>
                    <a:pt x="82" y="57"/>
                  </a:lnTo>
                  <a:lnTo>
                    <a:pt x="83" y="58"/>
                  </a:lnTo>
                  <a:lnTo>
                    <a:pt x="85" y="58"/>
                  </a:lnTo>
                  <a:lnTo>
                    <a:pt x="86" y="58"/>
                  </a:lnTo>
                  <a:lnTo>
                    <a:pt x="87" y="60"/>
                  </a:lnTo>
                  <a:lnTo>
                    <a:pt x="86" y="61"/>
                  </a:lnTo>
                  <a:lnTo>
                    <a:pt x="85" y="61"/>
                  </a:lnTo>
                  <a:lnTo>
                    <a:pt x="85" y="64"/>
                  </a:lnTo>
                  <a:lnTo>
                    <a:pt x="83" y="65"/>
                  </a:lnTo>
                  <a:lnTo>
                    <a:pt x="82" y="64"/>
                  </a:lnTo>
                  <a:lnTo>
                    <a:pt x="81" y="62"/>
                  </a:lnTo>
                  <a:lnTo>
                    <a:pt x="78" y="64"/>
                  </a:lnTo>
                  <a:lnTo>
                    <a:pt x="75" y="64"/>
                  </a:lnTo>
                  <a:lnTo>
                    <a:pt x="75" y="62"/>
                  </a:lnTo>
                  <a:lnTo>
                    <a:pt x="75" y="61"/>
                  </a:lnTo>
                  <a:lnTo>
                    <a:pt x="78" y="58"/>
                  </a:lnTo>
                  <a:lnTo>
                    <a:pt x="79" y="57"/>
                  </a:lnTo>
                  <a:close/>
                  <a:moveTo>
                    <a:pt x="132" y="54"/>
                  </a:moveTo>
                  <a:lnTo>
                    <a:pt x="133" y="56"/>
                  </a:lnTo>
                  <a:lnTo>
                    <a:pt x="136" y="57"/>
                  </a:lnTo>
                  <a:lnTo>
                    <a:pt x="136" y="58"/>
                  </a:lnTo>
                  <a:lnTo>
                    <a:pt x="136" y="62"/>
                  </a:lnTo>
                  <a:lnTo>
                    <a:pt x="137" y="64"/>
                  </a:lnTo>
                  <a:lnTo>
                    <a:pt x="139" y="65"/>
                  </a:lnTo>
                  <a:lnTo>
                    <a:pt x="141" y="67"/>
                  </a:lnTo>
                  <a:lnTo>
                    <a:pt x="144" y="67"/>
                  </a:lnTo>
                  <a:lnTo>
                    <a:pt x="144" y="69"/>
                  </a:lnTo>
                  <a:lnTo>
                    <a:pt x="140" y="71"/>
                  </a:lnTo>
                  <a:lnTo>
                    <a:pt x="136" y="73"/>
                  </a:lnTo>
                  <a:lnTo>
                    <a:pt x="135" y="74"/>
                  </a:lnTo>
                  <a:lnTo>
                    <a:pt x="136" y="77"/>
                  </a:lnTo>
                  <a:lnTo>
                    <a:pt x="136" y="79"/>
                  </a:lnTo>
                  <a:lnTo>
                    <a:pt x="133" y="82"/>
                  </a:lnTo>
                  <a:lnTo>
                    <a:pt x="132" y="81"/>
                  </a:lnTo>
                  <a:lnTo>
                    <a:pt x="132" y="78"/>
                  </a:lnTo>
                  <a:lnTo>
                    <a:pt x="129" y="77"/>
                  </a:lnTo>
                  <a:lnTo>
                    <a:pt x="128" y="77"/>
                  </a:lnTo>
                  <a:lnTo>
                    <a:pt x="126" y="75"/>
                  </a:lnTo>
                  <a:lnTo>
                    <a:pt x="126" y="74"/>
                  </a:lnTo>
                  <a:lnTo>
                    <a:pt x="127" y="71"/>
                  </a:lnTo>
                  <a:lnTo>
                    <a:pt x="126" y="69"/>
                  </a:lnTo>
                  <a:lnTo>
                    <a:pt x="124" y="66"/>
                  </a:lnTo>
                  <a:lnTo>
                    <a:pt x="126" y="62"/>
                  </a:lnTo>
                  <a:lnTo>
                    <a:pt x="127" y="61"/>
                  </a:lnTo>
                  <a:lnTo>
                    <a:pt x="129" y="58"/>
                  </a:lnTo>
                  <a:lnTo>
                    <a:pt x="129" y="57"/>
                  </a:lnTo>
                  <a:lnTo>
                    <a:pt x="131" y="56"/>
                  </a:lnTo>
                  <a:lnTo>
                    <a:pt x="132" y="54"/>
                  </a:lnTo>
                  <a:close/>
                  <a:moveTo>
                    <a:pt x="365" y="53"/>
                  </a:moveTo>
                  <a:lnTo>
                    <a:pt x="370" y="54"/>
                  </a:lnTo>
                  <a:lnTo>
                    <a:pt x="374" y="57"/>
                  </a:lnTo>
                  <a:lnTo>
                    <a:pt x="376" y="58"/>
                  </a:lnTo>
                  <a:lnTo>
                    <a:pt x="374" y="62"/>
                  </a:lnTo>
                  <a:lnTo>
                    <a:pt x="373" y="65"/>
                  </a:lnTo>
                  <a:lnTo>
                    <a:pt x="372" y="66"/>
                  </a:lnTo>
                  <a:lnTo>
                    <a:pt x="369" y="69"/>
                  </a:lnTo>
                  <a:lnTo>
                    <a:pt x="366" y="70"/>
                  </a:lnTo>
                  <a:lnTo>
                    <a:pt x="364" y="70"/>
                  </a:lnTo>
                  <a:lnTo>
                    <a:pt x="361" y="69"/>
                  </a:lnTo>
                  <a:lnTo>
                    <a:pt x="361" y="67"/>
                  </a:lnTo>
                  <a:lnTo>
                    <a:pt x="364" y="67"/>
                  </a:lnTo>
                  <a:lnTo>
                    <a:pt x="368" y="66"/>
                  </a:lnTo>
                  <a:lnTo>
                    <a:pt x="369" y="66"/>
                  </a:lnTo>
                  <a:lnTo>
                    <a:pt x="366" y="65"/>
                  </a:lnTo>
                  <a:lnTo>
                    <a:pt x="363" y="65"/>
                  </a:lnTo>
                  <a:lnTo>
                    <a:pt x="360" y="65"/>
                  </a:lnTo>
                  <a:lnTo>
                    <a:pt x="359" y="62"/>
                  </a:lnTo>
                  <a:lnTo>
                    <a:pt x="356" y="61"/>
                  </a:lnTo>
                  <a:lnTo>
                    <a:pt x="355" y="58"/>
                  </a:lnTo>
                  <a:lnTo>
                    <a:pt x="352" y="58"/>
                  </a:lnTo>
                  <a:lnTo>
                    <a:pt x="351" y="57"/>
                  </a:lnTo>
                  <a:lnTo>
                    <a:pt x="352" y="56"/>
                  </a:lnTo>
                  <a:lnTo>
                    <a:pt x="355" y="56"/>
                  </a:lnTo>
                  <a:lnTo>
                    <a:pt x="356" y="54"/>
                  </a:lnTo>
                  <a:lnTo>
                    <a:pt x="357" y="54"/>
                  </a:lnTo>
                  <a:lnTo>
                    <a:pt x="360" y="54"/>
                  </a:lnTo>
                  <a:lnTo>
                    <a:pt x="363" y="54"/>
                  </a:lnTo>
                  <a:lnTo>
                    <a:pt x="365" y="53"/>
                  </a:lnTo>
                  <a:close/>
                  <a:moveTo>
                    <a:pt x="85" y="53"/>
                  </a:moveTo>
                  <a:lnTo>
                    <a:pt x="85" y="54"/>
                  </a:lnTo>
                  <a:lnTo>
                    <a:pt x="83" y="56"/>
                  </a:lnTo>
                  <a:lnTo>
                    <a:pt x="83" y="54"/>
                  </a:lnTo>
                  <a:lnTo>
                    <a:pt x="85" y="53"/>
                  </a:lnTo>
                  <a:close/>
                  <a:moveTo>
                    <a:pt x="451" y="52"/>
                  </a:moveTo>
                  <a:lnTo>
                    <a:pt x="452" y="52"/>
                  </a:lnTo>
                  <a:lnTo>
                    <a:pt x="455" y="53"/>
                  </a:lnTo>
                  <a:lnTo>
                    <a:pt x="457" y="53"/>
                  </a:lnTo>
                  <a:lnTo>
                    <a:pt x="460" y="54"/>
                  </a:lnTo>
                  <a:lnTo>
                    <a:pt x="460" y="62"/>
                  </a:lnTo>
                  <a:lnTo>
                    <a:pt x="461" y="64"/>
                  </a:lnTo>
                  <a:lnTo>
                    <a:pt x="463" y="64"/>
                  </a:lnTo>
                  <a:lnTo>
                    <a:pt x="463" y="62"/>
                  </a:lnTo>
                  <a:lnTo>
                    <a:pt x="464" y="61"/>
                  </a:lnTo>
                  <a:lnTo>
                    <a:pt x="464" y="58"/>
                  </a:lnTo>
                  <a:lnTo>
                    <a:pt x="461" y="57"/>
                  </a:lnTo>
                  <a:lnTo>
                    <a:pt x="461" y="56"/>
                  </a:lnTo>
                  <a:lnTo>
                    <a:pt x="463" y="57"/>
                  </a:lnTo>
                  <a:lnTo>
                    <a:pt x="465" y="60"/>
                  </a:lnTo>
                  <a:lnTo>
                    <a:pt x="467" y="60"/>
                  </a:lnTo>
                  <a:lnTo>
                    <a:pt x="467" y="57"/>
                  </a:lnTo>
                  <a:lnTo>
                    <a:pt x="469" y="57"/>
                  </a:lnTo>
                  <a:lnTo>
                    <a:pt x="470" y="60"/>
                  </a:lnTo>
                  <a:lnTo>
                    <a:pt x="470" y="61"/>
                  </a:lnTo>
                  <a:lnTo>
                    <a:pt x="473" y="62"/>
                  </a:lnTo>
                  <a:lnTo>
                    <a:pt x="473" y="61"/>
                  </a:lnTo>
                  <a:lnTo>
                    <a:pt x="474" y="61"/>
                  </a:lnTo>
                  <a:lnTo>
                    <a:pt x="477" y="64"/>
                  </a:lnTo>
                  <a:lnTo>
                    <a:pt x="481" y="65"/>
                  </a:lnTo>
                  <a:lnTo>
                    <a:pt x="482" y="66"/>
                  </a:lnTo>
                  <a:lnTo>
                    <a:pt x="484" y="65"/>
                  </a:lnTo>
                  <a:lnTo>
                    <a:pt x="485" y="66"/>
                  </a:lnTo>
                  <a:lnTo>
                    <a:pt x="489" y="69"/>
                  </a:lnTo>
                  <a:lnTo>
                    <a:pt x="489" y="70"/>
                  </a:lnTo>
                  <a:lnTo>
                    <a:pt x="490" y="73"/>
                  </a:lnTo>
                  <a:lnTo>
                    <a:pt x="494" y="77"/>
                  </a:lnTo>
                  <a:lnTo>
                    <a:pt x="494" y="79"/>
                  </a:lnTo>
                  <a:lnTo>
                    <a:pt x="493" y="85"/>
                  </a:lnTo>
                  <a:lnTo>
                    <a:pt x="490" y="85"/>
                  </a:lnTo>
                  <a:lnTo>
                    <a:pt x="490" y="87"/>
                  </a:lnTo>
                  <a:lnTo>
                    <a:pt x="486" y="90"/>
                  </a:lnTo>
                  <a:lnTo>
                    <a:pt x="484" y="91"/>
                  </a:lnTo>
                  <a:lnTo>
                    <a:pt x="482" y="92"/>
                  </a:lnTo>
                  <a:lnTo>
                    <a:pt x="481" y="95"/>
                  </a:lnTo>
                  <a:lnTo>
                    <a:pt x="480" y="95"/>
                  </a:lnTo>
                  <a:lnTo>
                    <a:pt x="478" y="94"/>
                  </a:lnTo>
                  <a:lnTo>
                    <a:pt x="477" y="95"/>
                  </a:lnTo>
                  <a:lnTo>
                    <a:pt x="472" y="98"/>
                  </a:lnTo>
                  <a:lnTo>
                    <a:pt x="470" y="100"/>
                  </a:lnTo>
                  <a:lnTo>
                    <a:pt x="472" y="102"/>
                  </a:lnTo>
                  <a:lnTo>
                    <a:pt x="469" y="103"/>
                  </a:lnTo>
                  <a:lnTo>
                    <a:pt x="467" y="106"/>
                  </a:lnTo>
                  <a:lnTo>
                    <a:pt x="465" y="110"/>
                  </a:lnTo>
                  <a:lnTo>
                    <a:pt x="463" y="110"/>
                  </a:lnTo>
                  <a:lnTo>
                    <a:pt x="461" y="108"/>
                  </a:lnTo>
                  <a:lnTo>
                    <a:pt x="461" y="107"/>
                  </a:lnTo>
                  <a:lnTo>
                    <a:pt x="459" y="104"/>
                  </a:lnTo>
                  <a:lnTo>
                    <a:pt x="457" y="100"/>
                  </a:lnTo>
                  <a:lnTo>
                    <a:pt x="456" y="98"/>
                  </a:lnTo>
                  <a:lnTo>
                    <a:pt x="457" y="96"/>
                  </a:lnTo>
                  <a:lnTo>
                    <a:pt x="457" y="94"/>
                  </a:lnTo>
                  <a:lnTo>
                    <a:pt x="456" y="92"/>
                  </a:lnTo>
                  <a:lnTo>
                    <a:pt x="456" y="90"/>
                  </a:lnTo>
                  <a:lnTo>
                    <a:pt x="455" y="87"/>
                  </a:lnTo>
                  <a:lnTo>
                    <a:pt x="453" y="83"/>
                  </a:lnTo>
                  <a:lnTo>
                    <a:pt x="453" y="79"/>
                  </a:lnTo>
                  <a:lnTo>
                    <a:pt x="456" y="78"/>
                  </a:lnTo>
                  <a:lnTo>
                    <a:pt x="457" y="77"/>
                  </a:lnTo>
                  <a:lnTo>
                    <a:pt x="456" y="77"/>
                  </a:lnTo>
                  <a:lnTo>
                    <a:pt x="453" y="75"/>
                  </a:lnTo>
                  <a:lnTo>
                    <a:pt x="451" y="69"/>
                  </a:lnTo>
                  <a:lnTo>
                    <a:pt x="452" y="67"/>
                  </a:lnTo>
                  <a:lnTo>
                    <a:pt x="451" y="66"/>
                  </a:lnTo>
                  <a:lnTo>
                    <a:pt x="449" y="65"/>
                  </a:lnTo>
                  <a:lnTo>
                    <a:pt x="448" y="65"/>
                  </a:lnTo>
                  <a:lnTo>
                    <a:pt x="448" y="61"/>
                  </a:lnTo>
                  <a:lnTo>
                    <a:pt x="448" y="61"/>
                  </a:lnTo>
                  <a:lnTo>
                    <a:pt x="448" y="58"/>
                  </a:lnTo>
                  <a:lnTo>
                    <a:pt x="447" y="57"/>
                  </a:lnTo>
                  <a:lnTo>
                    <a:pt x="448" y="57"/>
                  </a:lnTo>
                  <a:lnTo>
                    <a:pt x="449" y="58"/>
                  </a:lnTo>
                  <a:lnTo>
                    <a:pt x="451" y="60"/>
                  </a:lnTo>
                  <a:lnTo>
                    <a:pt x="452" y="60"/>
                  </a:lnTo>
                  <a:lnTo>
                    <a:pt x="453" y="60"/>
                  </a:lnTo>
                  <a:lnTo>
                    <a:pt x="452" y="57"/>
                  </a:lnTo>
                  <a:lnTo>
                    <a:pt x="449" y="56"/>
                  </a:lnTo>
                  <a:lnTo>
                    <a:pt x="449" y="53"/>
                  </a:lnTo>
                  <a:lnTo>
                    <a:pt x="451" y="52"/>
                  </a:lnTo>
                  <a:close/>
                  <a:moveTo>
                    <a:pt x="252" y="50"/>
                  </a:moveTo>
                  <a:lnTo>
                    <a:pt x="256" y="50"/>
                  </a:lnTo>
                  <a:lnTo>
                    <a:pt x="256" y="53"/>
                  </a:lnTo>
                  <a:lnTo>
                    <a:pt x="255" y="56"/>
                  </a:lnTo>
                  <a:lnTo>
                    <a:pt x="252" y="56"/>
                  </a:lnTo>
                  <a:lnTo>
                    <a:pt x="248" y="56"/>
                  </a:lnTo>
                  <a:lnTo>
                    <a:pt x="245" y="56"/>
                  </a:lnTo>
                  <a:lnTo>
                    <a:pt x="245" y="54"/>
                  </a:lnTo>
                  <a:lnTo>
                    <a:pt x="245" y="53"/>
                  </a:lnTo>
                  <a:lnTo>
                    <a:pt x="248" y="50"/>
                  </a:lnTo>
                  <a:lnTo>
                    <a:pt x="252" y="50"/>
                  </a:lnTo>
                  <a:close/>
                  <a:moveTo>
                    <a:pt x="939" y="49"/>
                  </a:moveTo>
                  <a:lnTo>
                    <a:pt x="941" y="50"/>
                  </a:lnTo>
                  <a:lnTo>
                    <a:pt x="939" y="52"/>
                  </a:lnTo>
                  <a:lnTo>
                    <a:pt x="941" y="53"/>
                  </a:lnTo>
                  <a:lnTo>
                    <a:pt x="942" y="53"/>
                  </a:lnTo>
                  <a:lnTo>
                    <a:pt x="945" y="54"/>
                  </a:lnTo>
                  <a:lnTo>
                    <a:pt x="945" y="57"/>
                  </a:lnTo>
                  <a:lnTo>
                    <a:pt x="943" y="60"/>
                  </a:lnTo>
                  <a:lnTo>
                    <a:pt x="942" y="62"/>
                  </a:lnTo>
                  <a:lnTo>
                    <a:pt x="938" y="66"/>
                  </a:lnTo>
                  <a:lnTo>
                    <a:pt x="935" y="66"/>
                  </a:lnTo>
                  <a:lnTo>
                    <a:pt x="933" y="65"/>
                  </a:lnTo>
                  <a:lnTo>
                    <a:pt x="929" y="66"/>
                  </a:lnTo>
                  <a:lnTo>
                    <a:pt x="925" y="66"/>
                  </a:lnTo>
                  <a:lnTo>
                    <a:pt x="921" y="65"/>
                  </a:lnTo>
                  <a:lnTo>
                    <a:pt x="914" y="64"/>
                  </a:lnTo>
                  <a:lnTo>
                    <a:pt x="906" y="61"/>
                  </a:lnTo>
                  <a:lnTo>
                    <a:pt x="905" y="58"/>
                  </a:lnTo>
                  <a:lnTo>
                    <a:pt x="901" y="53"/>
                  </a:lnTo>
                  <a:lnTo>
                    <a:pt x="900" y="49"/>
                  </a:lnTo>
                  <a:lnTo>
                    <a:pt x="902" y="49"/>
                  </a:lnTo>
                  <a:lnTo>
                    <a:pt x="902" y="50"/>
                  </a:lnTo>
                  <a:lnTo>
                    <a:pt x="904" y="53"/>
                  </a:lnTo>
                  <a:lnTo>
                    <a:pt x="909" y="53"/>
                  </a:lnTo>
                  <a:lnTo>
                    <a:pt x="910" y="52"/>
                  </a:lnTo>
                  <a:lnTo>
                    <a:pt x="910" y="50"/>
                  </a:lnTo>
                  <a:lnTo>
                    <a:pt x="912" y="50"/>
                  </a:lnTo>
                  <a:lnTo>
                    <a:pt x="916" y="50"/>
                  </a:lnTo>
                  <a:lnTo>
                    <a:pt x="918" y="50"/>
                  </a:lnTo>
                  <a:lnTo>
                    <a:pt x="920" y="50"/>
                  </a:lnTo>
                  <a:lnTo>
                    <a:pt x="921" y="52"/>
                  </a:lnTo>
                  <a:lnTo>
                    <a:pt x="922" y="53"/>
                  </a:lnTo>
                  <a:lnTo>
                    <a:pt x="923" y="53"/>
                  </a:lnTo>
                  <a:lnTo>
                    <a:pt x="927" y="50"/>
                  </a:lnTo>
                  <a:lnTo>
                    <a:pt x="933" y="49"/>
                  </a:lnTo>
                  <a:lnTo>
                    <a:pt x="937" y="50"/>
                  </a:lnTo>
                  <a:lnTo>
                    <a:pt x="939" y="49"/>
                  </a:lnTo>
                  <a:close/>
                  <a:moveTo>
                    <a:pt x="864" y="49"/>
                  </a:moveTo>
                  <a:lnTo>
                    <a:pt x="866" y="49"/>
                  </a:lnTo>
                  <a:lnTo>
                    <a:pt x="872" y="52"/>
                  </a:lnTo>
                  <a:lnTo>
                    <a:pt x="875" y="52"/>
                  </a:lnTo>
                  <a:lnTo>
                    <a:pt x="876" y="52"/>
                  </a:lnTo>
                  <a:lnTo>
                    <a:pt x="883" y="52"/>
                  </a:lnTo>
                  <a:lnTo>
                    <a:pt x="888" y="54"/>
                  </a:lnTo>
                  <a:lnTo>
                    <a:pt x="888" y="56"/>
                  </a:lnTo>
                  <a:lnTo>
                    <a:pt x="885" y="56"/>
                  </a:lnTo>
                  <a:lnTo>
                    <a:pt x="884" y="58"/>
                  </a:lnTo>
                  <a:lnTo>
                    <a:pt x="884" y="60"/>
                  </a:lnTo>
                  <a:lnTo>
                    <a:pt x="887" y="62"/>
                  </a:lnTo>
                  <a:lnTo>
                    <a:pt x="889" y="64"/>
                  </a:lnTo>
                  <a:lnTo>
                    <a:pt x="889" y="66"/>
                  </a:lnTo>
                  <a:lnTo>
                    <a:pt x="891" y="69"/>
                  </a:lnTo>
                  <a:lnTo>
                    <a:pt x="889" y="70"/>
                  </a:lnTo>
                  <a:lnTo>
                    <a:pt x="888" y="74"/>
                  </a:lnTo>
                  <a:lnTo>
                    <a:pt x="887" y="75"/>
                  </a:lnTo>
                  <a:lnTo>
                    <a:pt x="885" y="77"/>
                  </a:lnTo>
                  <a:lnTo>
                    <a:pt x="883" y="75"/>
                  </a:lnTo>
                  <a:lnTo>
                    <a:pt x="881" y="75"/>
                  </a:lnTo>
                  <a:lnTo>
                    <a:pt x="879" y="77"/>
                  </a:lnTo>
                  <a:lnTo>
                    <a:pt x="877" y="78"/>
                  </a:lnTo>
                  <a:lnTo>
                    <a:pt x="872" y="75"/>
                  </a:lnTo>
                  <a:lnTo>
                    <a:pt x="868" y="73"/>
                  </a:lnTo>
                  <a:lnTo>
                    <a:pt x="863" y="67"/>
                  </a:lnTo>
                  <a:lnTo>
                    <a:pt x="863" y="65"/>
                  </a:lnTo>
                  <a:lnTo>
                    <a:pt x="863" y="62"/>
                  </a:lnTo>
                  <a:lnTo>
                    <a:pt x="863" y="61"/>
                  </a:lnTo>
                  <a:lnTo>
                    <a:pt x="864" y="60"/>
                  </a:lnTo>
                  <a:lnTo>
                    <a:pt x="863" y="57"/>
                  </a:lnTo>
                  <a:lnTo>
                    <a:pt x="862" y="57"/>
                  </a:lnTo>
                  <a:lnTo>
                    <a:pt x="862" y="54"/>
                  </a:lnTo>
                  <a:lnTo>
                    <a:pt x="860" y="53"/>
                  </a:lnTo>
                  <a:lnTo>
                    <a:pt x="858" y="52"/>
                  </a:lnTo>
                  <a:lnTo>
                    <a:pt x="856" y="49"/>
                  </a:lnTo>
                  <a:lnTo>
                    <a:pt x="860" y="49"/>
                  </a:lnTo>
                  <a:lnTo>
                    <a:pt x="864" y="49"/>
                  </a:lnTo>
                  <a:close/>
                  <a:moveTo>
                    <a:pt x="838" y="46"/>
                  </a:moveTo>
                  <a:lnTo>
                    <a:pt x="841" y="46"/>
                  </a:lnTo>
                  <a:lnTo>
                    <a:pt x="843" y="46"/>
                  </a:lnTo>
                  <a:lnTo>
                    <a:pt x="846" y="49"/>
                  </a:lnTo>
                  <a:lnTo>
                    <a:pt x="848" y="49"/>
                  </a:lnTo>
                  <a:lnTo>
                    <a:pt x="852" y="49"/>
                  </a:lnTo>
                  <a:lnTo>
                    <a:pt x="854" y="50"/>
                  </a:lnTo>
                  <a:lnTo>
                    <a:pt x="855" y="52"/>
                  </a:lnTo>
                  <a:lnTo>
                    <a:pt x="855" y="53"/>
                  </a:lnTo>
                  <a:lnTo>
                    <a:pt x="855" y="54"/>
                  </a:lnTo>
                  <a:lnTo>
                    <a:pt x="854" y="54"/>
                  </a:lnTo>
                  <a:lnTo>
                    <a:pt x="855" y="57"/>
                  </a:lnTo>
                  <a:lnTo>
                    <a:pt x="854" y="57"/>
                  </a:lnTo>
                  <a:lnTo>
                    <a:pt x="854" y="58"/>
                  </a:lnTo>
                  <a:lnTo>
                    <a:pt x="856" y="60"/>
                  </a:lnTo>
                  <a:lnTo>
                    <a:pt x="856" y="62"/>
                  </a:lnTo>
                  <a:lnTo>
                    <a:pt x="858" y="64"/>
                  </a:lnTo>
                  <a:lnTo>
                    <a:pt x="859" y="66"/>
                  </a:lnTo>
                  <a:lnTo>
                    <a:pt x="860" y="70"/>
                  </a:lnTo>
                  <a:lnTo>
                    <a:pt x="862" y="70"/>
                  </a:lnTo>
                  <a:lnTo>
                    <a:pt x="866" y="74"/>
                  </a:lnTo>
                  <a:lnTo>
                    <a:pt x="866" y="75"/>
                  </a:lnTo>
                  <a:lnTo>
                    <a:pt x="868" y="75"/>
                  </a:lnTo>
                  <a:lnTo>
                    <a:pt x="869" y="78"/>
                  </a:lnTo>
                  <a:lnTo>
                    <a:pt x="873" y="78"/>
                  </a:lnTo>
                  <a:lnTo>
                    <a:pt x="877" y="81"/>
                  </a:lnTo>
                  <a:lnTo>
                    <a:pt x="880" y="79"/>
                  </a:lnTo>
                  <a:lnTo>
                    <a:pt x="884" y="78"/>
                  </a:lnTo>
                  <a:lnTo>
                    <a:pt x="885" y="79"/>
                  </a:lnTo>
                  <a:lnTo>
                    <a:pt x="883" y="82"/>
                  </a:lnTo>
                  <a:lnTo>
                    <a:pt x="879" y="83"/>
                  </a:lnTo>
                  <a:lnTo>
                    <a:pt x="879" y="86"/>
                  </a:lnTo>
                  <a:lnTo>
                    <a:pt x="877" y="86"/>
                  </a:lnTo>
                  <a:lnTo>
                    <a:pt x="876" y="86"/>
                  </a:lnTo>
                  <a:lnTo>
                    <a:pt x="873" y="85"/>
                  </a:lnTo>
                  <a:lnTo>
                    <a:pt x="875" y="83"/>
                  </a:lnTo>
                  <a:lnTo>
                    <a:pt x="873" y="83"/>
                  </a:lnTo>
                  <a:lnTo>
                    <a:pt x="871" y="85"/>
                  </a:lnTo>
                  <a:lnTo>
                    <a:pt x="868" y="85"/>
                  </a:lnTo>
                  <a:lnTo>
                    <a:pt x="864" y="89"/>
                  </a:lnTo>
                  <a:lnTo>
                    <a:pt x="862" y="94"/>
                  </a:lnTo>
                  <a:lnTo>
                    <a:pt x="860" y="96"/>
                  </a:lnTo>
                  <a:lnTo>
                    <a:pt x="858" y="96"/>
                  </a:lnTo>
                  <a:lnTo>
                    <a:pt x="858" y="96"/>
                  </a:lnTo>
                  <a:lnTo>
                    <a:pt x="858" y="94"/>
                  </a:lnTo>
                  <a:lnTo>
                    <a:pt x="855" y="94"/>
                  </a:lnTo>
                  <a:lnTo>
                    <a:pt x="854" y="92"/>
                  </a:lnTo>
                  <a:lnTo>
                    <a:pt x="852" y="91"/>
                  </a:lnTo>
                  <a:lnTo>
                    <a:pt x="852" y="92"/>
                  </a:lnTo>
                  <a:lnTo>
                    <a:pt x="852" y="94"/>
                  </a:lnTo>
                  <a:lnTo>
                    <a:pt x="854" y="95"/>
                  </a:lnTo>
                  <a:lnTo>
                    <a:pt x="855" y="95"/>
                  </a:lnTo>
                  <a:lnTo>
                    <a:pt x="855" y="96"/>
                  </a:lnTo>
                  <a:lnTo>
                    <a:pt x="856" y="99"/>
                  </a:lnTo>
                  <a:lnTo>
                    <a:pt x="856" y="102"/>
                  </a:lnTo>
                  <a:lnTo>
                    <a:pt x="855" y="104"/>
                  </a:lnTo>
                  <a:lnTo>
                    <a:pt x="854" y="104"/>
                  </a:lnTo>
                  <a:lnTo>
                    <a:pt x="851" y="103"/>
                  </a:lnTo>
                  <a:lnTo>
                    <a:pt x="848" y="103"/>
                  </a:lnTo>
                  <a:lnTo>
                    <a:pt x="844" y="104"/>
                  </a:lnTo>
                  <a:lnTo>
                    <a:pt x="842" y="104"/>
                  </a:lnTo>
                  <a:lnTo>
                    <a:pt x="839" y="102"/>
                  </a:lnTo>
                  <a:lnTo>
                    <a:pt x="838" y="99"/>
                  </a:lnTo>
                  <a:lnTo>
                    <a:pt x="837" y="98"/>
                  </a:lnTo>
                  <a:lnTo>
                    <a:pt x="834" y="96"/>
                  </a:lnTo>
                  <a:lnTo>
                    <a:pt x="830" y="96"/>
                  </a:lnTo>
                  <a:lnTo>
                    <a:pt x="827" y="95"/>
                  </a:lnTo>
                  <a:lnTo>
                    <a:pt x="819" y="91"/>
                  </a:lnTo>
                  <a:lnTo>
                    <a:pt x="819" y="89"/>
                  </a:lnTo>
                  <a:lnTo>
                    <a:pt x="819" y="87"/>
                  </a:lnTo>
                  <a:lnTo>
                    <a:pt x="821" y="87"/>
                  </a:lnTo>
                  <a:lnTo>
                    <a:pt x="822" y="87"/>
                  </a:lnTo>
                  <a:lnTo>
                    <a:pt x="823" y="86"/>
                  </a:lnTo>
                  <a:lnTo>
                    <a:pt x="822" y="85"/>
                  </a:lnTo>
                  <a:lnTo>
                    <a:pt x="821" y="85"/>
                  </a:lnTo>
                  <a:lnTo>
                    <a:pt x="819" y="86"/>
                  </a:lnTo>
                  <a:lnTo>
                    <a:pt x="819" y="85"/>
                  </a:lnTo>
                  <a:lnTo>
                    <a:pt x="819" y="83"/>
                  </a:lnTo>
                  <a:lnTo>
                    <a:pt x="818" y="82"/>
                  </a:lnTo>
                  <a:lnTo>
                    <a:pt x="815" y="81"/>
                  </a:lnTo>
                  <a:lnTo>
                    <a:pt x="814" y="79"/>
                  </a:lnTo>
                  <a:lnTo>
                    <a:pt x="814" y="78"/>
                  </a:lnTo>
                  <a:lnTo>
                    <a:pt x="813" y="77"/>
                  </a:lnTo>
                  <a:lnTo>
                    <a:pt x="812" y="75"/>
                  </a:lnTo>
                  <a:lnTo>
                    <a:pt x="812" y="74"/>
                  </a:lnTo>
                  <a:lnTo>
                    <a:pt x="813" y="73"/>
                  </a:lnTo>
                  <a:lnTo>
                    <a:pt x="814" y="73"/>
                  </a:lnTo>
                  <a:lnTo>
                    <a:pt x="812" y="71"/>
                  </a:lnTo>
                  <a:lnTo>
                    <a:pt x="810" y="71"/>
                  </a:lnTo>
                  <a:lnTo>
                    <a:pt x="808" y="66"/>
                  </a:lnTo>
                  <a:lnTo>
                    <a:pt x="808" y="65"/>
                  </a:lnTo>
                  <a:lnTo>
                    <a:pt x="810" y="64"/>
                  </a:lnTo>
                  <a:lnTo>
                    <a:pt x="812" y="61"/>
                  </a:lnTo>
                  <a:lnTo>
                    <a:pt x="812" y="57"/>
                  </a:lnTo>
                  <a:lnTo>
                    <a:pt x="812" y="57"/>
                  </a:lnTo>
                  <a:lnTo>
                    <a:pt x="812" y="53"/>
                  </a:lnTo>
                  <a:lnTo>
                    <a:pt x="814" y="52"/>
                  </a:lnTo>
                  <a:lnTo>
                    <a:pt x="817" y="50"/>
                  </a:lnTo>
                  <a:lnTo>
                    <a:pt x="817" y="53"/>
                  </a:lnTo>
                  <a:lnTo>
                    <a:pt x="818" y="53"/>
                  </a:lnTo>
                  <a:lnTo>
                    <a:pt x="822" y="54"/>
                  </a:lnTo>
                  <a:lnTo>
                    <a:pt x="825" y="56"/>
                  </a:lnTo>
                  <a:lnTo>
                    <a:pt x="827" y="56"/>
                  </a:lnTo>
                  <a:lnTo>
                    <a:pt x="827" y="58"/>
                  </a:lnTo>
                  <a:lnTo>
                    <a:pt x="827" y="61"/>
                  </a:lnTo>
                  <a:lnTo>
                    <a:pt x="830" y="61"/>
                  </a:lnTo>
                  <a:lnTo>
                    <a:pt x="831" y="62"/>
                  </a:lnTo>
                  <a:lnTo>
                    <a:pt x="833" y="61"/>
                  </a:lnTo>
                  <a:lnTo>
                    <a:pt x="835" y="61"/>
                  </a:lnTo>
                  <a:lnTo>
                    <a:pt x="837" y="61"/>
                  </a:lnTo>
                  <a:lnTo>
                    <a:pt x="838" y="65"/>
                  </a:lnTo>
                  <a:lnTo>
                    <a:pt x="841" y="67"/>
                  </a:lnTo>
                  <a:lnTo>
                    <a:pt x="843" y="67"/>
                  </a:lnTo>
                  <a:lnTo>
                    <a:pt x="844" y="66"/>
                  </a:lnTo>
                  <a:lnTo>
                    <a:pt x="843" y="65"/>
                  </a:lnTo>
                  <a:lnTo>
                    <a:pt x="839" y="61"/>
                  </a:lnTo>
                  <a:lnTo>
                    <a:pt x="839" y="58"/>
                  </a:lnTo>
                  <a:lnTo>
                    <a:pt x="838" y="56"/>
                  </a:lnTo>
                  <a:lnTo>
                    <a:pt x="837" y="53"/>
                  </a:lnTo>
                  <a:lnTo>
                    <a:pt x="838" y="50"/>
                  </a:lnTo>
                  <a:lnTo>
                    <a:pt x="841" y="50"/>
                  </a:lnTo>
                  <a:lnTo>
                    <a:pt x="841" y="52"/>
                  </a:lnTo>
                  <a:lnTo>
                    <a:pt x="843" y="52"/>
                  </a:lnTo>
                  <a:lnTo>
                    <a:pt x="843" y="50"/>
                  </a:lnTo>
                  <a:lnTo>
                    <a:pt x="841" y="49"/>
                  </a:lnTo>
                  <a:lnTo>
                    <a:pt x="838" y="46"/>
                  </a:lnTo>
                  <a:lnTo>
                    <a:pt x="838" y="46"/>
                  </a:lnTo>
                  <a:close/>
                  <a:moveTo>
                    <a:pt x="116" y="45"/>
                  </a:moveTo>
                  <a:lnTo>
                    <a:pt x="119" y="45"/>
                  </a:lnTo>
                  <a:lnTo>
                    <a:pt x="119" y="46"/>
                  </a:lnTo>
                  <a:lnTo>
                    <a:pt x="122" y="46"/>
                  </a:lnTo>
                  <a:lnTo>
                    <a:pt x="122" y="48"/>
                  </a:lnTo>
                  <a:lnTo>
                    <a:pt x="119" y="49"/>
                  </a:lnTo>
                  <a:lnTo>
                    <a:pt x="118" y="49"/>
                  </a:lnTo>
                  <a:lnTo>
                    <a:pt x="116" y="49"/>
                  </a:lnTo>
                  <a:lnTo>
                    <a:pt x="112" y="49"/>
                  </a:lnTo>
                  <a:lnTo>
                    <a:pt x="112" y="48"/>
                  </a:lnTo>
                  <a:lnTo>
                    <a:pt x="114" y="46"/>
                  </a:lnTo>
                  <a:lnTo>
                    <a:pt x="115" y="46"/>
                  </a:lnTo>
                  <a:lnTo>
                    <a:pt x="116" y="45"/>
                  </a:lnTo>
                  <a:close/>
                  <a:moveTo>
                    <a:pt x="85" y="42"/>
                  </a:moveTo>
                  <a:lnTo>
                    <a:pt x="86" y="44"/>
                  </a:lnTo>
                  <a:lnTo>
                    <a:pt x="86" y="46"/>
                  </a:lnTo>
                  <a:lnTo>
                    <a:pt x="87" y="48"/>
                  </a:lnTo>
                  <a:lnTo>
                    <a:pt x="86" y="49"/>
                  </a:lnTo>
                  <a:lnTo>
                    <a:pt x="86" y="49"/>
                  </a:lnTo>
                  <a:lnTo>
                    <a:pt x="83" y="49"/>
                  </a:lnTo>
                  <a:lnTo>
                    <a:pt x="81" y="52"/>
                  </a:lnTo>
                  <a:lnTo>
                    <a:pt x="79" y="50"/>
                  </a:lnTo>
                  <a:lnTo>
                    <a:pt x="79" y="48"/>
                  </a:lnTo>
                  <a:lnTo>
                    <a:pt x="78" y="46"/>
                  </a:lnTo>
                  <a:lnTo>
                    <a:pt x="78" y="46"/>
                  </a:lnTo>
                  <a:lnTo>
                    <a:pt x="79" y="45"/>
                  </a:lnTo>
                  <a:lnTo>
                    <a:pt x="83" y="44"/>
                  </a:lnTo>
                  <a:lnTo>
                    <a:pt x="85" y="42"/>
                  </a:lnTo>
                  <a:close/>
                  <a:moveTo>
                    <a:pt x="394" y="36"/>
                  </a:moveTo>
                  <a:lnTo>
                    <a:pt x="399" y="36"/>
                  </a:lnTo>
                  <a:lnTo>
                    <a:pt x="402" y="39"/>
                  </a:lnTo>
                  <a:lnTo>
                    <a:pt x="406" y="44"/>
                  </a:lnTo>
                  <a:lnTo>
                    <a:pt x="407" y="46"/>
                  </a:lnTo>
                  <a:lnTo>
                    <a:pt x="406" y="49"/>
                  </a:lnTo>
                  <a:lnTo>
                    <a:pt x="407" y="50"/>
                  </a:lnTo>
                  <a:lnTo>
                    <a:pt x="406" y="53"/>
                  </a:lnTo>
                  <a:lnTo>
                    <a:pt x="405" y="54"/>
                  </a:lnTo>
                  <a:lnTo>
                    <a:pt x="406" y="57"/>
                  </a:lnTo>
                  <a:lnTo>
                    <a:pt x="407" y="56"/>
                  </a:lnTo>
                  <a:lnTo>
                    <a:pt x="409" y="53"/>
                  </a:lnTo>
                  <a:lnTo>
                    <a:pt x="409" y="49"/>
                  </a:lnTo>
                  <a:lnTo>
                    <a:pt x="409" y="48"/>
                  </a:lnTo>
                  <a:lnTo>
                    <a:pt x="410" y="45"/>
                  </a:lnTo>
                  <a:lnTo>
                    <a:pt x="410" y="44"/>
                  </a:lnTo>
                  <a:lnTo>
                    <a:pt x="406" y="41"/>
                  </a:lnTo>
                  <a:lnTo>
                    <a:pt x="406" y="39"/>
                  </a:lnTo>
                  <a:lnTo>
                    <a:pt x="406" y="37"/>
                  </a:lnTo>
                  <a:lnTo>
                    <a:pt x="410" y="37"/>
                  </a:lnTo>
                  <a:lnTo>
                    <a:pt x="415" y="37"/>
                  </a:lnTo>
                  <a:lnTo>
                    <a:pt x="422" y="44"/>
                  </a:lnTo>
                  <a:lnTo>
                    <a:pt x="423" y="44"/>
                  </a:lnTo>
                  <a:lnTo>
                    <a:pt x="424" y="45"/>
                  </a:lnTo>
                  <a:lnTo>
                    <a:pt x="424" y="48"/>
                  </a:lnTo>
                  <a:lnTo>
                    <a:pt x="427" y="49"/>
                  </a:lnTo>
                  <a:lnTo>
                    <a:pt x="427" y="52"/>
                  </a:lnTo>
                  <a:lnTo>
                    <a:pt x="427" y="56"/>
                  </a:lnTo>
                  <a:lnTo>
                    <a:pt x="431" y="58"/>
                  </a:lnTo>
                  <a:lnTo>
                    <a:pt x="434" y="62"/>
                  </a:lnTo>
                  <a:lnTo>
                    <a:pt x="434" y="64"/>
                  </a:lnTo>
                  <a:lnTo>
                    <a:pt x="431" y="64"/>
                  </a:lnTo>
                  <a:lnTo>
                    <a:pt x="430" y="62"/>
                  </a:lnTo>
                  <a:lnTo>
                    <a:pt x="428" y="62"/>
                  </a:lnTo>
                  <a:lnTo>
                    <a:pt x="428" y="65"/>
                  </a:lnTo>
                  <a:lnTo>
                    <a:pt x="431" y="67"/>
                  </a:lnTo>
                  <a:lnTo>
                    <a:pt x="435" y="67"/>
                  </a:lnTo>
                  <a:lnTo>
                    <a:pt x="438" y="71"/>
                  </a:lnTo>
                  <a:lnTo>
                    <a:pt x="439" y="71"/>
                  </a:lnTo>
                  <a:lnTo>
                    <a:pt x="442" y="74"/>
                  </a:lnTo>
                  <a:lnTo>
                    <a:pt x="442" y="77"/>
                  </a:lnTo>
                  <a:lnTo>
                    <a:pt x="439" y="81"/>
                  </a:lnTo>
                  <a:lnTo>
                    <a:pt x="435" y="81"/>
                  </a:lnTo>
                  <a:lnTo>
                    <a:pt x="432" y="85"/>
                  </a:lnTo>
                  <a:lnTo>
                    <a:pt x="431" y="86"/>
                  </a:lnTo>
                  <a:lnTo>
                    <a:pt x="428" y="86"/>
                  </a:lnTo>
                  <a:lnTo>
                    <a:pt x="426" y="85"/>
                  </a:lnTo>
                  <a:lnTo>
                    <a:pt x="424" y="83"/>
                  </a:lnTo>
                  <a:lnTo>
                    <a:pt x="422" y="83"/>
                  </a:lnTo>
                  <a:lnTo>
                    <a:pt x="420" y="82"/>
                  </a:lnTo>
                  <a:lnTo>
                    <a:pt x="418" y="83"/>
                  </a:lnTo>
                  <a:lnTo>
                    <a:pt x="413" y="82"/>
                  </a:lnTo>
                  <a:lnTo>
                    <a:pt x="410" y="81"/>
                  </a:lnTo>
                  <a:lnTo>
                    <a:pt x="407" y="79"/>
                  </a:lnTo>
                  <a:lnTo>
                    <a:pt x="405" y="81"/>
                  </a:lnTo>
                  <a:lnTo>
                    <a:pt x="402" y="82"/>
                  </a:lnTo>
                  <a:lnTo>
                    <a:pt x="399" y="82"/>
                  </a:lnTo>
                  <a:lnTo>
                    <a:pt x="397" y="79"/>
                  </a:lnTo>
                  <a:lnTo>
                    <a:pt x="394" y="79"/>
                  </a:lnTo>
                  <a:lnTo>
                    <a:pt x="393" y="78"/>
                  </a:lnTo>
                  <a:lnTo>
                    <a:pt x="391" y="74"/>
                  </a:lnTo>
                  <a:lnTo>
                    <a:pt x="389" y="71"/>
                  </a:lnTo>
                  <a:lnTo>
                    <a:pt x="388" y="71"/>
                  </a:lnTo>
                  <a:lnTo>
                    <a:pt x="386" y="71"/>
                  </a:lnTo>
                  <a:lnTo>
                    <a:pt x="384" y="70"/>
                  </a:lnTo>
                  <a:lnTo>
                    <a:pt x="382" y="69"/>
                  </a:lnTo>
                  <a:lnTo>
                    <a:pt x="381" y="70"/>
                  </a:lnTo>
                  <a:lnTo>
                    <a:pt x="382" y="73"/>
                  </a:lnTo>
                  <a:lnTo>
                    <a:pt x="381" y="73"/>
                  </a:lnTo>
                  <a:lnTo>
                    <a:pt x="380" y="71"/>
                  </a:lnTo>
                  <a:lnTo>
                    <a:pt x="377" y="70"/>
                  </a:lnTo>
                  <a:lnTo>
                    <a:pt x="377" y="69"/>
                  </a:lnTo>
                  <a:lnTo>
                    <a:pt x="380" y="67"/>
                  </a:lnTo>
                  <a:lnTo>
                    <a:pt x="381" y="66"/>
                  </a:lnTo>
                  <a:lnTo>
                    <a:pt x="380" y="62"/>
                  </a:lnTo>
                  <a:lnTo>
                    <a:pt x="381" y="60"/>
                  </a:lnTo>
                  <a:lnTo>
                    <a:pt x="384" y="57"/>
                  </a:lnTo>
                  <a:lnTo>
                    <a:pt x="382" y="56"/>
                  </a:lnTo>
                  <a:lnTo>
                    <a:pt x="381" y="56"/>
                  </a:lnTo>
                  <a:lnTo>
                    <a:pt x="378" y="54"/>
                  </a:lnTo>
                  <a:lnTo>
                    <a:pt x="378" y="53"/>
                  </a:lnTo>
                  <a:lnTo>
                    <a:pt x="380" y="49"/>
                  </a:lnTo>
                  <a:lnTo>
                    <a:pt x="381" y="48"/>
                  </a:lnTo>
                  <a:lnTo>
                    <a:pt x="385" y="46"/>
                  </a:lnTo>
                  <a:lnTo>
                    <a:pt x="385" y="45"/>
                  </a:lnTo>
                  <a:lnTo>
                    <a:pt x="386" y="42"/>
                  </a:lnTo>
                  <a:lnTo>
                    <a:pt x="389" y="41"/>
                  </a:lnTo>
                  <a:lnTo>
                    <a:pt x="393" y="39"/>
                  </a:lnTo>
                  <a:lnTo>
                    <a:pt x="394" y="36"/>
                  </a:lnTo>
                  <a:lnTo>
                    <a:pt x="394" y="36"/>
                  </a:lnTo>
                  <a:close/>
                  <a:moveTo>
                    <a:pt x="327" y="14"/>
                  </a:moveTo>
                  <a:lnTo>
                    <a:pt x="330" y="14"/>
                  </a:lnTo>
                  <a:lnTo>
                    <a:pt x="328" y="15"/>
                  </a:lnTo>
                  <a:lnTo>
                    <a:pt x="328" y="17"/>
                  </a:lnTo>
                  <a:lnTo>
                    <a:pt x="326" y="19"/>
                  </a:lnTo>
                  <a:lnTo>
                    <a:pt x="323" y="19"/>
                  </a:lnTo>
                  <a:lnTo>
                    <a:pt x="320" y="19"/>
                  </a:lnTo>
                  <a:lnTo>
                    <a:pt x="319" y="17"/>
                  </a:lnTo>
                  <a:lnTo>
                    <a:pt x="322" y="15"/>
                  </a:lnTo>
                  <a:lnTo>
                    <a:pt x="323" y="14"/>
                  </a:lnTo>
                  <a:lnTo>
                    <a:pt x="327" y="14"/>
                  </a:lnTo>
                  <a:close/>
                  <a:moveTo>
                    <a:pt x="879" y="0"/>
                  </a:moveTo>
                  <a:lnTo>
                    <a:pt x="880" y="2"/>
                  </a:lnTo>
                  <a:lnTo>
                    <a:pt x="880" y="3"/>
                  </a:lnTo>
                  <a:lnTo>
                    <a:pt x="881" y="4"/>
                  </a:lnTo>
                  <a:lnTo>
                    <a:pt x="879" y="6"/>
                  </a:lnTo>
                  <a:lnTo>
                    <a:pt x="877" y="7"/>
                  </a:lnTo>
                  <a:lnTo>
                    <a:pt x="875" y="8"/>
                  </a:lnTo>
                  <a:lnTo>
                    <a:pt x="876" y="4"/>
                  </a:lnTo>
                  <a:lnTo>
                    <a:pt x="879" y="0"/>
                  </a:lnTo>
                  <a:close/>
                  <a:moveTo>
                    <a:pt x="353" y="0"/>
                  </a:moveTo>
                  <a:lnTo>
                    <a:pt x="355" y="0"/>
                  </a:lnTo>
                  <a:lnTo>
                    <a:pt x="359" y="3"/>
                  </a:lnTo>
                  <a:lnTo>
                    <a:pt x="363" y="6"/>
                  </a:lnTo>
                  <a:lnTo>
                    <a:pt x="368" y="11"/>
                  </a:lnTo>
                  <a:lnTo>
                    <a:pt x="370" y="14"/>
                  </a:lnTo>
                  <a:lnTo>
                    <a:pt x="374" y="15"/>
                  </a:lnTo>
                  <a:lnTo>
                    <a:pt x="381" y="15"/>
                  </a:lnTo>
                  <a:lnTo>
                    <a:pt x="382" y="15"/>
                  </a:lnTo>
                  <a:lnTo>
                    <a:pt x="381" y="17"/>
                  </a:lnTo>
                  <a:lnTo>
                    <a:pt x="381" y="20"/>
                  </a:lnTo>
                  <a:lnTo>
                    <a:pt x="380" y="21"/>
                  </a:lnTo>
                  <a:lnTo>
                    <a:pt x="382" y="25"/>
                  </a:lnTo>
                  <a:lnTo>
                    <a:pt x="386" y="29"/>
                  </a:lnTo>
                  <a:lnTo>
                    <a:pt x="390" y="32"/>
                  </a:lnTo>
                  <a:lnTo>
                    <a:pt x="390" y="35"/>
                  </a:lnTo>
                  <a:lnTo>
                    <a:pt x="389" y="36"/>
                  </a:lnTo>
                  <a:lnTo>
                    <a:pt x="386" y="37"/>
                  </a:lnTo>
                  <a:lnTo>
                    <a:pt x="381" y="41"/>
                  </a:lnTo>
                  <a:lnTo>
                    <a:pt x="378" y="44"/>
                  </a:lnTo>
                  <a:lnTo>
                    <a:pt x="378" y="46"/>
                  </a:lnTo>
                  <a:lnTo>
                    <a:pt x="377" y="49"/>
                  </a:lnTo>
                  <a:lnTo>
                    <a:pt x="373" y="50"/>
                  </a:lnTo>
                  <a:lnTo>
                    <a:pt x="370" y="52"/>
                  </a:lnTo>
                  <a:lnTo>
                    <a:pt x="366" y="50"/>
                  </a:lnTo>
                  <a:lnTo>
                    <a:pt x="364" y="49"/>
                  </a:lnTo>
                  <a:lnTo>
                    <a:pt x="361" y="49"/>
                  </a:lnTo>
                  <a:lnTo>
                    <a:pt x="361" y="50"/>
                  </a:lnTo>
                  <a:lnTo>
                    <a:pt x="359" y="50"/>
                  </a:lnTo>
                  <a:lnTo>
                    <a:pt x="356" y="48"/>
                  </a:lnTo>
                  <a:lnTo>
                    <a:pt x="355" y="45"/>
                  </a:lnTo>
                  <a:lnTo>
                    <a:pt x="353" y="44"/>
                  </a:lnTo>
                  <a:lnTo>
                    <a:pt x="351" y="45"/>
                  </a:lnTo>
                  <a:lnTo>
                    <a:pt x="349" y="48"/>
                  </a:lnTo>
                  <a:lnTo>
                    <a:pt x="348" y="48"/>
                  </a:lnTo>
                  <a:lnTo>
                    <a:pt x="347" y="46"/>
                  </a:lnTo>
                  <a:lnTo>
                    <a:pt x="348" y="45"/>
                  </a:lnTo>
                  <a:lnTo>
                    <a:pt x="349" y="42"/>
                  </a:lnTo>
                  <a:lnTo>
                    <a:pt x="349" y="36"/>
                  </a:lnTo>
                  <a:lnTo>
                    <a:pt x="349" y="33"/>
                  </a:lnTo>
                  <a:lnTo>
                    <a:pt x="348" y="32"/>
                  </a:lnTo>
                  <a:lnTo>
                    <a:pt x="345" y="29"/>
                  </a:lnTo>
                  <a:lnTo>
                    <a:pt x="345" y="20"/>
                  </a:lnTo>
                  <a:lnTo>
                    <a:pt x="345" y="17"/>
                  </a:lnTo>
                  <a:lnTo>
                    <a:pt x="348" y="15"/>
                  </a:lnTo>
                  <a:lnTo>
                    <a:pt x="351" y="11"/>
                  </a:lnTo>
                  <a:lnTo>
                    <a:pt x="352" y="8"/>
                  </a:lnTo>
                  <a:lnTo>
                    <a:pt x="352" y="6"/>
                  </a:lnTo>
                  <a:lnTo>
                    <a:pt x="352" y="3"/>
                  </a:lnTo>
                  <a:lnTo>
                    <a:pt x="352" y="2"/>
                  </a:lnTo>
                  <a:lnTo>
                    <a:pt x="353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60" name="Freeform 342"/>
            <p:cNvSpPr>
              <a:spLocks noEditPoints="1"/>
            </p:cNvSpPr>
            <p:nvPr/>
          </p:nvSpPr>
          <p:spPr bwMode="auto">
            <a:xfrm>
              <a:off x="7597516" y="2335432"/>
              <a:ext cx="1959139" cy="1446514"/>
            </a:xfrm>
            <a:custGeom>
              <a:avLst/>
              <a:gdLst>
                <a:gd name="T0" fmla="*/ 578 w 772"/>
                <a:gd name="T1" fmla="*/ 566 h 570"/>
                <a:gd name="T2" fmla="*/ 573 w 772"/>
                <a:gd name="T3" fmla="*/ 547 h 570"/>
                <a:gd name="T4" fmla="*/ 658 w 772"/>
                <a:gd name="T5" fmla="*/ 497 h 570"/>
                <a:gd name="T6" fmla="*/ 708 w 772"/>
                <a:gd name="T7" fmla="*/ 488 h 570"/>
                <a:gd name="T8" fmla="*/ 702 w 772"/>
                <a:gd name="T9" fmla="*/ 514 h 570"/>
                <a:gd name="T10" fmla="*/ 697 w 772"/>
                <a:gd name="T11" fmla="*/ 483 h 570"/>
                <a:gd name="T12" fmla="*/ 701 w 772"/>
                <a:gd name="T13" fmla="*/ 400 h 570"/>
                <a:gd name="T14" fmla="*/ 687 w 772"/>
                <a:gd name="T15" fmla="*/ 378 h 570"/>
                <a:gd name="T16" fmla="*/ 627 w 772"/>
                <a:gd name="T17" fmla="*/ 2 h 570"/>
                <a:gd name="T18" fmla="*/ 639 w 772"/>
                <a:gd name="T19" fmla="*/ 10 h 570"/>
                <a:gd name="T20" fmla="*/ 649 w 772"/>
                <a:gd name="T21" fmla="*/ 25 h 570"/>
                <a:gd name="T22" fmla="*/ 668 w 772"/>
                <a:gd name="T23" fmla="*/ 47 h 570"/>
                <a:gd name="T24" fmla="*/ 683 w 772"/>
                <a:gd name="T25" fmla="*/ 67 h 570"/>
                <a:gd name="T26" fmla="*/ 699 w 772"/>
                <a:gd name="T27" fmla="*/ 68 h 570"/>
                <a:gd name="T28" fmla="*/ 715 w 772"/>
                <a:gd name="T29" fmla="*/ 80 h 570"/>
                <a:gd name="T30" fmla="*/ 722 w 772"/>
                <a:gd name="T31" fmla="*/ 93 h 570"/>
                <a:gd name="T32" fmla="*/ 744 w 772"/>
                <a:gd name="T33" fmla="*/ 99 h 570"/>
                <a:gd name="T34" fmla="*/ 760 w 772"/>
                <a:gd name="T35" fmla="*/ 81 h 570"/>
                <a:gd name="T36" fmla="*/ 769 w 772"/>
                <a:gd name="T37" fmla="*/ 101 h 570"/>
                <a:gd name="T38" fmla="*/ 770 w 772"/>
                <a:gd name="T39" fmla="*/ 121 h 570"/>
                <a:gd name="T40" fmla="*/ 768 w 772"/>
                <a:gd name="T41" fmla="*/ 139 h 570"/>
                <a:gd name="T42" fmla="*/ 749 w 772"/>
                <a:gd name="T43" fmla="*/ 150 h 570"/>
                <a:gd name="T44" fmla="*/ 755 w 772"/>
                <a:gd name="T45" fmla="*/ 181 h 570"/>
                <a:gd name="T46" fmla="*/ 697 w 772"/>
                <a:gd name="T47" fmla="*/ 246 h 570"/>
                <a:gd name="T48" fmla="*/ 669 w 772"/>
                <a:gd name="T49" fmla="*/ 262 h 570"/>
                <a:gd name="T50" fmla="*/ 669 w 772"/>
                <a:gd name="T51" fmla="*/ 256 h 570"/>
                <a:gd name="T52" fmla="*/ 669 w 772"/>
                <a:gd name="T53" fmla="*/ 237 h 570"/>
                <a:gd name="T54" fmla="*/ 643 w 772"/>
                <a:gd name="T55" fmla="*/ 246 h 570"/>
                <a:gd name="T56" fmla="*/ 622 w 772"/>
                <a:gd name="T57" fmla="*/ 267 h 570"/>
                <a:gd name="T58" fmla="*/ 639 w 772"/>
                <a:gd name="T59" fmla="*/ 283 h 570"/>
                <a:gd name="T60" fmla="*/ 657 w 772"/>
                <a:gd name="T61" fmla="*/ 283 h 570"/>
                <a:gd name="T62" fmla="*/ 685 w 772"/>
                <a:gd name="T63" fmla="*/ 288 h 570"/>
                <a:gd name="T64" fmla="*/ 669 w 772"/>
                <a:gd name="T65" fmla="*/ 300 h 570"/>
                <a:gd name="T66" fmla="*/ 655 w 772"/>
                <a:gd name="T67" fmla="*/ 317 h 570"/>
                <a:gd name="T68" fmla="*/ 674 w 772"/>
                <a:gd name="T69" fmla="*/ 354 h 570"/>
                <a:gd name="T70" fmla="*/ 681 w 772"/>
                <a:gd name="T71" fmla="*/ 374 h 570"/>
                <a:gd name="T72" fmla="*/ 660 w 772"/>
                <a:gd name="T73" fmla="*/ 371 h 570"/>
                <a:gd name="T74" fmla="*/ 690 w 772"/>
                <a:gd name="T75" fmla="*/ 393 h 570"/>
                <a:gd name="T76" fmla="*/ 689 w 772"/>
                <a:gd name="T77" fmla="*/ 399 h 570"/>
                <a:gd name="T78" fmla="*/ 699 w 772"/>
                <a:gd name="T79" fmla="*/ 408 h 570"/>
                <a:gd name="T80" fmla="*/ 697 w 772"/>
                <a:gd name="T81" fmla="*/ 420 h 570"/>
                <a:gd name="T82" fmla="*/ 691 w 772"/>
                <a:gd name="T83" fmla="*/ 433 h 570"/>
                <a:gd name="T84" fmla="*/ 689 w 772"/>
                <a:gd name="T85" fmla="*/ 447 h 570"/>
                <a:gd name="T86" fmla="*/ 681 w 772"/>
                <a:gd name="T87" fmla="*/ 458 h 570"/>
                <a:gd name="T88" fmla="*/ 681 w 772"/>
                <a:gd name="T89" fmla="*/ 471 h 570"/>
                <a:gd name="T90" fmla="*/ 673 w 772"/>
                <a:gd name="T91" fmla="*/ 475 h 570"/>
                <a:gd name="T92" fmla="*/ 665 w 772"/>
                <a:gd name="T93" fmla="*/ 487 h 570"/>
                <a:gd name="T94" fmla="*/ 656 w 772"/>
                <a:gd name="T95" fmla="*/ 495 h 570"/>
                <a:gd name="T96" fmla="*/ 641 w 772"/>
                <a:gd name="T97" fmla="*/ 508 h 570"/>
                <a:gd name="T98" fmla="*/ 624 w 772"/>
                <a:gd name="T99" fmla="*/ 513 h 570"/>
                <a:gd name="T100" fmla="*/ 612 w 772"/>
                <a:gd name="T101" fmla="*/ 517 h 570"/>
                <a:gd name="T102" fmla="*/ 590 w 772"/>
                <a:gd name="T103" fmla="*/ 526 h 570"/>
                <a:gd name="T104" fmla="*/ 581 w 772"/>
                <a:gd name="T105" fmla="*/ 530 h 570"/>
                <a:gd name="T106" fmla="*/ 577 w 772"/>
                <a:gd name="T107" fmla="*/ 539 h 570"/>
                <a:gd name="T108" fmla="*/ 564 w 772"/>
                <a:gd name="T109" fmla="*/ 525 h 570"/>
                <a:gd name="T110" fmla="*/ 474 w 772"/>
                <a:gd name="T111" fmla="*/ 537 h 570"/>
                <a:gd name="T112" fmla="*/ 554 w 772"/>
                <a:gd name="T113" fmla="*/ 80 h 570"/>
                <a:gd name="T114" fmla="*/ 582 w 772"/>
                <a:gd name="T115" fmla="*/ 67 h 570"/>
                <a:gd name="T116" fmla="*/ 581 w 772"/>
                <a:gd name="T117" fmla="*/ 39 h 570"/>
                <a:gd name="T118" fmla="*/ 574 w 772"/>
                <a:gd name="T119" fmla="*/ 21 h 570"/>
                <a:gd name="T120" fmla="*/ 590 w 772"/>
                <a:gd name="T121" fmla="*/ 4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72" h="570">
                  <a:moveTo>
                    <a:pt x="586" y="545"/>
                  </a:moveTo>
                  <a:lnTo>
                    <a:pt x="589" y="545"/>
                  </a:lnTo>
                  <a:lnTo>
                    <a:pt x="590" y="547"/>
                  </a:lnTo>
                  <a:lnTo>
                    <a:pt x="591" y="550"/>
                  </a:lnTo>
                  <a:lnTo>
                    <a:pt x="590" y="553"/>
                  </a:lnTo>
                  <a:lnTo>
                    <a:pt x="589" y="554"/>
                  </a:lnTo>
                  <a:lnTo>
                    <a:pt x="589" y="555"/>
                  </a:lnTo>
                  <a:lnTo>
                    <a:pt x="587" y="559"/>
                  </a:lnTo>
                  <a:lnTo>
                    <a:pt x="587" y="560"/>
                  </a:lnTo>
                  <a:lnTo>
                    <a:pt x="586" y="563"/>
                  </a:lnTo>
                  <a:lnTo>
                    <a:pt x="583" y="563"/>
                  </a:lnTo>
                  <a:lnTo>
                    <a:pt x="583" y="564"/>
                  </a:lnTo>
                  <a:lnTo>
                    <a:pt x="582" y="567"/>
                  </a:lnTo>
                  <a:lnTo>
                    <a:pt x="579" y="566"/>
                  </a:lnTo>
                  <a:lnTo>
                    <a:pt x="578" y="566"/>
                  </a:lnTo>
                  <a:lnTo>
                    <a:pt x="577" y="568"/>
                  </a:lnTo>
                  <a:lnTo>
                    <a:pt x="575" y="570"/>
                  </a:lnTo>
                  <a:lnTo>
                    <a:pt x="574" y="568"/>
                  </a:lnTo>
                  <a:lnTo>
                    <a:pt x="572" y="568"/>
                  </a:lnTo>
                  <a:lnTo>
                    <a:pt x="570" y="567"/>
                  </a:lnTo>
                  <a:lnTo>
                    <a:pt x="568" y="567"/>
                  </a:lnTo>
                  <a:lnTo>
                    <a:pt x="566" y="564"/>
                  </a:lnTo>
                  <a:lnTo>
                    <a:pt x="566" y="563"/>
                  </a:lnTo>
                  <a:lnTo>
                    <a:pt x="565" y="560"/>
                  </a:lnTo>
                  <a:lnTo>
                    <a:pt x="565" y="556"/>
                  </a:lnTo>
                  <a:lnTo>
                    <a:pt x="564" y="555"/>
                  </a:lnTo>
                  <a:lnTo>
                    <a:pt x="566" y="551"/>
                  </a:lnTo>
                  <a:lnTo>
                    <a:pt x="570" y="550"/>
                  </a:lnTo>
                  <a:lnTo>
                    <a:pt x="570" y="547"/>
                  </a:lnTo>
                  <a:lnTo>
                    <a:pt x="573" y="547"/>
                  </a:lnTo>
                  <a:lnTo>
                    <a:pt x="575" y="546"/>
                  </a:lnTo>
                  <a:lnTo>
                    <a:pt x="577" y="546"/>
                  </a:lnTo>
                  <a:lnTo>
                    <a:pt x="579" y="545"/>
                  </a:lnTo>
                  <a:lnTo>
                    <a:pt x="579" y="545"/>
                  </a:lnTo>
                  <a:lnTo>
                    <a:pt x="582" y="545"/>
                  </a:lnTo>
                  <a:lnTo>
                    <a:pt x="583" y="546"/>
                  </a:lnTo>
                  <a:lnTo>
                    <a:pt x="586" y="545"/>
                  </a:lnTo>
                  <a:close/>
                  <a:moveTo>
                    <a:pt x="585" y="531"/>
                  </a:moveTo>
                  <a:lnTo>
                    <a:pt x="587" y="533"/>
                  </a:lnTo>
                  <a:lnTo>
                    <a:pt x="587" y="534"/>
                  </a:lnTo>
                  <a:lnTo>
                    <a:pt x="585" y="533"/>
                  </a:lnTo>
                  <a:lnTo>
                    <a:pt x="583" y="534"/>
                  </a:lnTo>
                  <a:lnTo>
                    <a:pt x="582" y="533"/>
                  </a:lnTo>
                  <a:lnTo>
                    <a:pt x="585" y="531"/>
                  </a:lnTo>
                  <a:close/>
                  <a:moveTo>
                    <a:pt x="658" y="497"/>
                  </a:moveTo>
                  <a:lnTo>
                    <a:pt x="660" y="499"/>
                  </a:lnTo>
                  <a:lnTo>
                    <a:pt x="658" y="500"/>
                  </a:lnTo>
                  <a:lnTo>
                    <a:pt x="657" y="500"/>
                  </a:lnTo>
                  <a:lnTo>
                    <a:pt x="656" y="499"/>
                  </a:lnTo>
                  <a:lnTo>
                    <a:pt x="658" y="497"/>
                  </a:lnTo>
                  <a:close/>
                  <a:moveTo>
                    <a:pt x="706" y="470"/>
                  </a:moveTo>
                  <a:lnTo>
                    <a:pt x="708" y="470"/>
                  </a:lnTo>
                  <a:lnTo>
                    <a:pt x="710" y="472"/>
                  </a:lnTo>
                  <a:lnTo>
                    <a:pt x="710" y="472"/>
                  </a:lnTo>
                  <a:lnTo>
                    <a:pt x="712" y="475"/>
                  </a:lnTo>
                  <a:lnTo>
                    <a:pt x="712" y="476"/>
                  </a:lnTo>
                  <a:lnTo>
                    <a:pt x="711" y="476"/>
                  </a:lnTo>
                  <a:lnTo>
                    <a:pt x="711" y="480"/>
                  </a:lnTo>
                  <a:lnTo>
                    <a:pt x="710" y="485"/>
                  </a:lnTo>
                  <a:lnTo>
                    <a:pt x="708" y="488"/>
                  </a:lnTo>
                  <a:lnTo>
                    <a:pt x="710" y="492"/>
                  </a:lnTo>
                  <a:lnTo>
                    <a:pt x="710" y="495"/>
                  </a:lnTo>
                  <a:lnTo>
                    <a:pt x="708" y="500"/>
                  </a:lnTo>
                  <a:lnTo>
                    <a:pt x="710" y="500"/>
                  </a:lnTo>
                  <a:lnTo>
                    <a:pt x="708" y="501"/>
                  </a:lnTo>
                  <a:lnTo>
                    <a:pt x="708" y="504"/>
                  </a:lnTo>
                  <a:lnTo>
                    <a:pt x="706" y="508"/>
                  </a:lnTo>
                  <a:lnTo>
                    <a:pt x="703" y="510"/>
                  </a:lnTo>
                  <a:lnTo>
                    <a:pt x="705" y="514"/>
                  </a:lnTo>
                  <a:lnTo>
                    <a:pt x="705" y="517"/>
                  </a:lnTo>
                  <a:lnTo>
                    <a:pt x="705" y="520"/>
                  </a:lnTo>
                  <a:lnTo>
                    <a:pt x="703" y="518"/>
                  </a:lnTo>
                  <a:lnTo>
                    <a:pt x="702" y="520"/>
                  </a:lnTo>
                  <a:lnTo>
                    <a:pt x="702" y="517"/>
                  </a:lnTo>
                  <a:lnTo>
                    <a:pt x="702" y="514"/>
                  </a:lnTo>
                  <a:lnTo>
                    <a:pt x="699" y="512"/>
                  </a:lnTo>
                  <a:lnTo>
                    <a:pt x="697" y="510"/>
                  </a:lnTo>
                  <a:lnTo>
                    <a:pt x="697" y="509"/>
                  </a:lnTo>
                  <a:lnTo>
                    <a:pt x="695" y="509"/>
                  </a:lnTo>
                  <a:lnTo>
                    <a:pt x="694" y="508"/>
                  </a:lnTo>
                  <a:lnTo>
                    <a:pt x="694" y="505"/>
                  </a:lnTo>
                  <a:lnTo>
                    <a:pt x="694" y="505"/>
                  </a:lnTo>
                  <a:lnTo>
                    <a:pt x="694" y="504"/>
                  </a:lnTo>
                  <a:lnTo>
                    <a:pt x="693" y="504"/>
                  </a:lnTo>
                  <a:lnTo>
                    <a:pt x="693" y="499"/>
                  </a:lnTo>
                  <a:lnTo>
                    <a:pt x="693" y="495"/>
                  </a:lnTo>
                  <a:lnTo>
                    <a:pt x="691" y="493"/>
                  </a:lnTo>
                  <a:lnTo>
                    <a:pt x="693" y="492"/>
                  </a:lnTo>
                  <a:lnTo>
                    <a:pt x="694" y="488"/>
                  </a:lnTo>
                  <a:lnTo>
                    <a:pt x="697" y="483"/>
                  </a:lnTo>
                  <a:lnTo>
                    <a:pt x="697" y="483"/>
                  </a:lnTo>
                  <a:lnTo>
                    <a:pt x="698" y="480"/>
                  </a:lnTo>
                  <a:lnTo>
                    <a:pt x="697" y="479"/>
                  </a:lnTo>
                  <a:lnTo>
                    <a:pt x="699" y="475"/>
                  </a:lnTo>
                  <a:lnTo>
                    <a:pt x="702" y="472"/>
                  </a:lnTo>
                  <a:lnTo>
                    <a:pt x="705" y="472"/>
                  </a:lnTo>
                  <a:lnTo>
                    <a:pt x="703" y="470"/>
                  </a:lnTo>
                  <a:lnTo>
                    <a:pt x="706" y="470"/>
                  </a:lnTo>
                  <a:close/>
                  <a:moveTo>
                    <a:pt x="682" y="467"/>
                  </a:moveTo>
                  <a:lnTo>
                    <a:pt x="683" y="468"/>
                  </a:lnTo>
                  <a:lnTo>
                    <a:pt x="683" y="470"/>
                  </a:lnTo>
                  <a:lnTo>
                    <a:pt x="682" y="471"/>
                  </a:lnTo>
                  <a:lnTo>
                    <a:pt x="682" y="468"/>
                  </a:lnTo>
                  <a:lnTo>
                    <a:pt x="682" y="467"/>
                  </a:lnTo>
                  <a:close/>
                  <a:moveTo>
                    <a:pt x="701" y="400"/>
                  </a:moveTo>
                  <a:lnTo>
                    <a:pt x="701" y="400"/>
                  </a:lnTo>
                  <a:lnTo>
                    <a:pt x="702" y="400"/>
                  </a:lnTo>
                  <a:lnTo>
                    <a:pt x="705" y="401"/>
                  </a:lnTo>
                  <a:lnTo>
                    <a:pt x="705" y="403"/>
                  </a:lnTo>
                  <a:lnTo>
                    <a:pt x="703" y="403"/>
                  </a:lnTo>
                  <a:lnTo>
                    <a:pt x="701" y="401"/>
                  </a:lnTo>
                  <a:lnTo>
                    <a:pt x="701" y="400"/>
                  </a:lnTo>
                  <a:close/>
                  <a:moveTo>
                    <a:pt x="687" y="376"/>
                  </a:moveTo>
                  <a:lnTo>
                    <a:pt x="690" y="376"/>
                  </a:lnTo>
                  <a:lnTo>
                    <a:pt x="691" y="378"/>
                  </a:lnTo>
                  <a:lnTo>
                    <a:pt x="693" y="378"/>
                  </a:lnTo>
                  <a:lnTo>
                    <a:pt x="693" y="380"/>
                  </a:lnTo>
                  <a:lnTo>
                    <a:pt x="690" y="379"/>
                  </a:lnTo>
                  <a:lnTo>
                    <a:pt x="689" y="379"/>
                  </a:lnTo>
                  <a:lnTo>
                    <a:pt x="687" y="378"/>
                  </a:lnTo>
                  <a:lnTo>
                    <a:pt x="687" y="376"/>
                  </a:lnTo>
                  <a:close/>
                  <a:moveTo>
                    <a:pt x="607" y="0"/>
                  </a:moveTo>
                  <a:lnTo>
                    <a:pt x="608" y="0"/>
                  </a:lnTo>
                  <a:lnTo>
                    <a:pt x="610" y="0"/>
                  </a:lnTo>
                  <a:lnTo>
                    <a:pt x="611" y="1"/>
                  </a:lnTo>
                  <a:lnTo>
                    <a:pt x="615" y="1"/>
                  </a:lnTo>
                  <a:lnTo>
                    <a:pt x="616" y="2"/>
                  </a:lnTo>
                  <a:lnTo>
                    <a:pt x="618" y="4"/>
                  </a:lnTo>
                  <a:lnTo>
                    <a:pt x="620" y="4"/>
                  </a:lnTo>
                  <a:lnTo>
                    <a:pt x="622" y="4"/>
                  </a:lnTo>
                  <a:lnTo>
                    <a:pt x="622" y="4"/>
                  </a:lnTo>
                  <a:lnTo>
                    <a:pt x="624" y="5"/>
                  </a:lnTo>
                  <a:lnTo>
                    <a:pt x="626" y="5"/>
                  </a:lnTo>
                  <a:lnTo>
                    <a:pt x="626" y="2"/>
                  </a:lnTo>
                  <a:lnTo>
                    <a:pt x="627" y="2"/>
                  </a:lnTo>
                  <a:lnTo>
                    <a:pt x="627" y="2"/>
                  </a:lnTo>
                  <a:lnTo>
                    <a:pt x="629" y="2"/>
                  </a:lnTo>
                  <a:lnTo>
                    <a:pt x="629" y="2"/>
                  </a:lnTo>
                  <a:lnTo>
                    <a:pt x="631" y="4"/>
                  </a:lnTo>
                  <a:lnTo>
                    <a:pt x="632" y="4"/>
                  </a:lnTo>
                  <a:lnTo>
                    <a:pt x="633" y="4"/>
                  </a:lnTo>
                  <a:lnTo>
                    <a:pt x="635" y="5"/>
                  </a:lnTo>
                  <a:lnTo>
                    <a:pt x="635" y="6"/>
                  </a:lnTo>
                  <a:lnTo>
                    <a:pt x="635" y="8"/>
                  </a:lnTo>
                  <a:lnTo>
                    <a:pt x="636" y="8"/>
                  </a:lnTo>
                  <a:lnTo>
                    <a:pt x="636" y="9"/>
                  </a:lnTo>
                  <a:lnTo>
                    <a:pt x="637" y="8"/>
                  </a:lnTo>
                  <a:lnTo>
                    <a:pt x="639" y="8"/>
                  </a:lnTo>
                  <a:lnTo>
                    <a:pt x="640" y="9"/>
                  </a:lnTo>
                  <a:lnTo>
                    <a:pt x="639" y="10"/>
                  </a:lnTo>
                  <a:lnTo>
                    <a:pt x="640" y="12"/>
                  </a:lnTo>
                  <a:lnTo>
                    <a:pt x="641" y="12"/>
                  </a:lnTo>
                  <a:lnTo>
                    <a:pt x="643" y="12"/>
                  </a:lnTo>
                  <a:lnTo>
                    <a:pt x="644" y="13"/>
                  </a:lnTo>
                  <a:lnTo>
                    <a:pt x="644" y="13"/>
                  </a:lnTo>
                  <a:lnTo>
                    <a:pt x="645" y="14"/>
                  </a:lnTo>
                  <a:lnTo>
                    <a:pt x="645" y="16"/>
                  </a:lnTo>
                  <a:lnTo>
                    <a:pt x="645" y="17"/>
                  </a:lnTo>
                  <a:lnTo>
                    <a:pt x="647" y="18"/>
                  </a:lnTo>
                  <a:lnTo>
                    <a:pt x="647" y="20"/>
                  </a:lnTo>
                  <a:lnTo>
                    <a:pt x="647" y="21"/>
                  </a:lnTo>
                  <a:lnTo>
                    <a:pt x="649" y="21"/>
                  </a:lnTo>
                  <a:lnTo>
                    <a:pt x="651" y="22"/>
                  </a:lnTo>
                  <a:lnTo>
                    <a:pt x="649" y="24"/>
                  </a:lnTo>
                  <a:lnTo>
                    <a:pt x="649" y="25"/>
                  </a:lnTo>
                  <a:lnTo>
                    <a:pt x="652" y="26"/>
                  </a:lnTo>
                  <a:lnTo>
                    <a:pt x="653" y="29"/>
                  </a:lnTo>
                  <a:lnTo>
                    <a:pt x="655" y="30"/>
                  </a:lnTo>
                  <a:lnTo>
                    <a:pt x="656" y="33"/>
                  </a:lnTo>
                  <a:lnTo>
                    <a:pt x="656" y="33"/>
                  </a:lnTo>
                  <a:lnTo>
                    <a:pt x="657" y="34"/>
                  </a:lnTo>
                  <a:lnTo>
                    <a:pt x="658" y="35"/>
                  </a:lnTo>
                  <a:lnTo>
                    <a:pt x="658" y="37"/>
                  </a:lnTo>
                  <a:lnTo>
                    <a:pt x="658" y="38"/>
                  </a:lnTo>
                  <a:lnTo>
                    <a:pt x="658" y="38"/>
                  </a:lnTo>
                  <a:lnTo>
                    <a:pt x="660" y="38"/>
                  </a:lnTo>
                  <a:lnTo>
                    <a:pt x="661" y="39"/>
                  </a:lnTo>
                  <a:lnTo>
                    <a:pt x="661" y="41"/>
                  </a:lnTo>
                  <a:lnTo>
                    <a:pt x="664" y="45"/>
                  </a:lnTo>
                  <a:lnTo>
                    <a:pt x="668" y="47"/>
                  </a:lnTo>
                  <a:lnTo>
                    <a:pt x="669" y="50"/>
                  </a:lnTo>
                  <a:lnTo>
                    <a:pt x="669" y="51"/>
                  </a:lnTo>
                  <a:lnTo>
                    <a:pt x="670" y="52"/>
                  </a:lnTo>
                  <a:lnTo>
                    <a:pt x="670" y="55"/>
                  </a:lnTo>
                  <a:lnTo>
                    <a:pt x="672" y="55"/>
                  </a:lnTo>
                  <a:lnTo>
                    <a:pt x="673" y="56"/>
                  </a:lnTo>
                  <a:lnTo>
                    <a:pt x="673" y="58"/>
                  </a:lnTo>
                  <a:lnTo>
                    <a:pt x="673" y="59"/>
                  </a:lnTo>
                  <a:lnTo>
                    <a:pt x="674" y="62"/>
                  </a:lnTo>
                  <a:lnTo>
                    <a:pt x="677" y="64"/>
                  </a:lnTo>
                  <a:lnTo>
                    <a:pt x="680" y="66"/>
                  </a:lnTo>
                  <a:lnTo>
                    <a:pt x="680" y="67"/>
                  </a:lnTo>
                  <a:lnTo>
                    <a:pt x="681" y="67"/>
                  </a:lnTo>
                  <a:lnTo>
                    <a:pt x="682" y="67"/>
                  </a:lnTo>
                  <a:lnTo>
                    <a:pt x="683" y="67"/>
                  </a:lnTo>
                  <a:lnTo>
                    <a:pt x="685" y="67"/>
                  </a:lnTo>
                  <a:lnTo>
                    <a:pt x="687" y="67"/>
                  </a:lnTo>
                  <a:lnTo>
                    <a:pt x="689" y="66"/>
                  </a:lnTo>
                  <a:lnTo>
                    <a:pt x="690" y="66"/>
                  </a:lnTo>
                  <a:lnTo>
                    <a:pt x="690" y="67"/>
                  </a:lnTo>
                  <a:lnTo>
                    <a:pt x="689" y="68"/>
                  </a:lnTo>
                  <a:lnTo>
                    <a:pt x="690" y="68"/>
                  </a:lnTo>
                  <a:lnTo>
                    <a:pt x="693" y="68"/>
                  </a:lnTo>
                  <a:lnTo>
                    <a:pt x="694" y="70"/>
                  </a:lnTo>
                  <a:lnTo>
                    <a:pt x="694" y="70"/>
                  </a:lnTo>
                  <a:lnTo>
                    <a:pt x="697" y="71"/>
                  </a:lnTo>
                  <a:lnTo>
                    <a:pt x="697" y="70"/>
                  </a:lnTo>
                  <a:lnTo>
                    <a:pt x="698" y="70"/>
                  </a:lnTo>
                  <a:lnTo>
                    <a:pt x="699" y="70"/>
                  </a:lnTo>
                  <a:lnTo>
                    <a:pt x="699" y="68"/>
                  </a:lnTo>
                  <a:lnTo>
                    <a:pt x="701" y="68"/>
                  </a:lnTo>
                  <a:lnTo>
                    <a:pt x="702" y="70"/>
                  </a:lnTo>
                  <a:lnTo>
                    <a:pt x="702" y="71"/>
                  </a:lnTo>
                  <a:lnTo>
                    <a:pt x="703" y="72"/>
                  </a:lnTo>
                  <a:lnTo>
                    <a:pt x="705" y="72"/>
                  </a:lnTo>
                  <a:lnTo>
                    <a:pt x="705" y="74"/>
                  </a:lnTo>
                  <a:lnTo>
                    <a:pt x="706" y="75"/>
                  </a:lnTo>
                  <a:lnTo>
                    <a:pt x="707" y="75"/>
                  </a:lnTo>
                  <a:lnTo>
                    <a:pt x="707" y="75"/>
                  </a:lnTo>
                  <a:lnTo>
                    <a:pt x="708" y="76"/>
                  </a:lnTo>
                  <a:lnTo>
                    <a:pt x="711" y="77"/>
                  </a:lnTo>
                  <a:lnTo>
                    <a:pt x="711" y="79"/>
                  </a:lnTo>
                  <a:lnTo>
                    <a:pt x="712" y="79"/>
                  </a:lnTo>
                  <a:lnTo>
                    <a:pt x="714" y="79"/>
                  </a:lnTo>
                  <a:lnTo>
                    <a:pt x="715" y="80"/>
                  </a:lnTo>
                  <a:lnTo>
                    <a:pt x="716" y="79"/>
                  </a:lnTo>
                  <a:lnTo>
                    <a:pt x="718" y="79"/>
                  </a:lnTo>
                  <a:lnTo>
                    <a:pt x="719" y="79"/>
                  </a:lnTo>
                  <a:lnTo>
                    <a:pt x="720" y="77"/>
                  </a:lnTo>
                  <a:lnTo>
                    <a:pt x="720" y="79"/>
                  </a:lnTo>
                  <a:lnTo>
                    <a:pt x="720" y="80"/>
                  </a:lnTo>
                  <a:lnTo>
                    <a:pt x="719" y="81"/>
                  </a:lnTo>
                  <a:lnTo>
                    <a:pt x="719" y="83"/>
                  </a:lnTo>
                  <a:lnTo>
                    <a:pt x="720" y="84"/>
                  </a:lnTo>
                  <a:lnTo>
                    <a:pt x="722" y="84"/>
                  </a:lnTo>
                  <a:lnTo>
                    <a:pt x="722" y="87"/>
                  </a:lnTo>
                  <a:lnTo>
                    <a:pt x="723" y="88"/>
                  </a:lnTo>
                  <a:lnTo>
                    <a:pt x="723" y="91"/>
                  </a:lnTo>
                  <a:lnTo>
                    <a:pt x="722" y="91"/>
                  </a:lnTo>
                  <a:lnTo>
                    <a:pt x="722" y="93"/>
                  </a:lnTo>
                  <a:lnTo>
                    <a:pt x="724" y="96"/>
                  </a:lnTo>
                  <a:lnTo>
                    <a:pt x="726" y="96"/>
                  </a:lnTo>
                  <a:lnTo>
                    <a:pt x="727" y="99"/>
                  </a:lnTo>
                  <a:lnTo>
                    <a:pt x="728" y="100"/>
                  </a:lnTo>
                  <a:lnTo>
                    <a:pt x="730" y="100"/>
                  </a:lnTo>
                  <a:lnTo>
                    <a:pt x="731" y="99"/>
                  </a:lnTo>
                  <a:lnTo>
                    <a:pt x="734" y="99"/>
                  </a:lnTo>
                  <a:lnTo>
                    <a:pt x="734" y="100"/>
                  </a:lnTo>
                  <a:lnTo>
                    <a:pt x="735" y="101"/>
                  </a:lnTo>
                  <a:lnTo>
                    <a:pt x="736" y="101"/>
                  </a:lnTo>
                  <a:lnTo>
                    <a:pt x="737" y="100"/>
                  </a:lnTo>
                  <a:lnTo>
                    <a:pt x="739" y="100"/>
                  </a:lnTo>
                  <a:lnTo>
                    <a:pt x="740" y="100"/>
                  </a:lnTo>
                  <a:lnTo>
                    <a:pt x="743" y="100"/>
                  </a:lnTo>
                  <a:lnTo>
                    <a:pt x="744" y="99"/>
                  </a:lnTo>
                  <a:lnTo>
                    <a:pt x="745" y="97"/>
                  </a:lnTo>
                  <a:lnTo>
                    <a:pt x="745" y="96"/>
                  </a:lnTo>
                  <a:lnTo>
                    <a:pt x="747" y="95"/>
                  </a:lnTo>
                  <a:lnTo>
                    <a:pt x="748" y="93"/>
                  </a:lnTo>
                  <a:lnTo>
                    <a:pt x="748" y="91"/>
                  </a:lnTo>
                  <a:lnTo>
                    <a:pt x="748" y="89"/>
                  </a:lnTo>
                  <a:lnTo>
                    <a:pt x="751" y="89"/>
                  </a:lnTo>
                  <a:lnTo>
                    <a:pt x="752" y="89"/>
                  </a:lnTo>
                  <a:lnTo>
                    <a:pt x="753" y="87"/>
                  </a:lnTo>
                  <a:lnTo>
                    <a:pt x="755" y="87"/>
                  </a:lnTo>
                  <a:lnTo>
                    <a:pt x="756" y="87"/>
                  </a:lnTo>
                  <a:lnTo>
                    <a:pt x="756" y="84"/>
                  </a:lnTo>
                  <a:lnTo>
                    <a:pt x="757" y="83"/>
                  </a:lnTo>
                  <a:lnTo>
                    <a:pt x="759" y="83"/>
                  </a:lnTo>
                  <a:lnTo>
                    <a:pt x="760" y="81"/>
                  </a:lnTo>
                  <a:lnTo>
                    <a:pt x="762" y="83"/>
                  </a:lnTo>
                  <a:lnTo>
                    <a:pt x="764" y="84"/>
                  </a:lnTo>
                  <a:lnTo>
                    <a:pt x="765" y="84"/>
                  </a:lnTo>
                  <a:lnTo>
                    <a:pt x="766" y="85"/>
                  </a:lnTo>
                  <a:lnTo>
                    <a:pt x="768" y="87"/>
                  </a:lnTo>
                  <a:lnTo>
                    <a:pt x="766" y="88"/>
                  </a:lnTo>
                  <a:lnTo>
                    <a:pt x="766" y="89"/>
                  </a:lnTo>
                  <a:lnTo>
                    <a:pt x="769" y="92"/>
                  </a:lnTo>
                  <a:lnTo>
                    <a:pt x="769" y="93"/>
                  </a:lnTo>
                  <a:lnTo>
                    <a:pt x="770" y="95"/>
                  </a:lnTo>
                  <a:lnTo>
                    <a:pt x="772" y="96"/>
                  </a:lnTo>
                  <a:lnTo>
                    <a:pt x="772" y="99"/>
                  </a:lnTo>
                  <a:lnTo>
                    <a:pt x="772" y="100"/>
                  </a:lnTo>
                  <a:lnTo>
                    <a:pt x="770" y="101"/>
                  </a:lnTo>
                  <a:lnTo>
                    <a:pt x="769" y="101"/>
                  </a:lnTo>
                  <a:lnTo>
                    <a:pt x="768" y="104"/>
                  </a:lnTo>
                  <a:lnTo>
                    <a:pt x="768" y="104"/>
                  </a:lnTo>
                  <a:lnTo>
                    <a:pt x="768" y="105"/>
                  </a:lnTo>
                  <a:lnTo>
                    <a:pt x="769" y="106"/>
                  </a:lnTo>
                  <a:lnTo>
                    <a:pt x="769" y="108"/>
                  </a:lnTo>
                  <a:lnTo>
                    <a:pt x="768" y="110"/>
                  </a:lnTo>
                  <a:lnTo>
                    <a:pt x="769" y="112"/>
                  </a:lnTo>
                  <a:lnTo>
                    <a:pt x="769" y="112"/>
                  </a:lnTo>
                  <a:lnTo>
                    <a:pt x="769" y="113"/>
                  </a:lnTo>
                  <a:lnTo>
                    <a:pt x="770" y="114"/>
                  </a:lnTo>
                  <a:lnTo>
                    <a:pt x="770" y="114"/>
                  </a:lnTo>
                  <a:lnTo>
                    <a:pt x="769" y="116"/>
                  </a:lnTo>
                  <a:lnTo>
                    <a:pt x="769" y="116"/>
                  </a:lnTo>
                  <a:lnTo>
                    <a:pt x="769" y="118"/>
                  </a:lnTo>
                  <a:lnTo>
                    <a:pt x="770" y="121"/>
                  </a:lnTo>
                  <a:lnTo>
                    <a:pt x="770" y="122"/>
                  </a:lnTo>
                  <a:lnTo>
                    <a:pt x="770" y="124"/>
                  </a:lnTo>
                  <a:lnTo>
                    <a:pt x="769" y="124"/>
                  </a:lnTo>
                  <a:lnTo>
                    <a:pt x="769" y="125"/>
                  </a:lnTo>
                  <a:lnTo>
                    <a:pt x="769" y="126"/>
                  </a:lnTo>
                  <a:lnTo>
                    <a:pt x="769" y="127"/>
                  </a:lnTo>
                  <a:lnTo>
                    <a:pt x="770" y="129"/>
                  </a:lnTo>
                  <a:lnTo>
                    <a:pt x="769" y="130"/>
                  </a:lnTo>
                  <a:lnTo>
                    <a:pt x="768" y="130"/>
                  </a:lnTo>
                  <a:lnTo>
                    <a:pt x="769" y="131"/>
                  </a:lnTo>
                  <a:lnTo>
                    <a:pt x="769" y="134"/>
                  </a:lnTo>
                  <a:lnTo>
                    <a:pt x="769" y="134"/>
                  </a:lnTo>
                  <a:lnTo>
                    <a:pt x="768" y="137"/>
                  </a:lnTo>
                  <a:lnTo>
                    <a:pt x="768" y="138"/>
                  </a:lnTo>
                  <a:lnTo>
                    <a:pt x="768" y="139"/>
                  </a:lnTo>
                  <a:lnTo>
                    <a:pt x="768" y="141"/>
                  </a:lnTo>
                  <a:lnTo>
                    <a:pt x="768" y="142"/>
                  </a:lnTo>
                  <a:lnTo>
                    <a:pt x="769" y="143"/>
                  </a:lnTo>
                  <a:lnTo>
                    <a:pt x="769" y="145"/>
                  </a:lnTo>
                  <a:lnTo>
                    <a:pt x="768" y="146"/>
                  </a:lnTo>
                  <a:lnTo>
                    <a:pt x="766" y="146"/>
                  </a:lnTo>
                  <a:lnTo>
                    <a:pt x="765" y="146"/>
                  </a:lnTo>
                  <a:lnTo>
                    <a:pt x="759" y="145"/>
                  </a:lnTo>
                  <a:lnTo>
                    <a:pt x="757" y="143"/>
                  </a:lnTo>
                  <a:lnTo>
                    <a:pt x="755" y="143"/>
                  </a:lnTo>
                  <a:lnTo>
                    <a:pt x="753" y="143"/>
                  </a:lnTo>
                  <a:lnTo>
                    <a:pt x="752" y="147"/>
                  </a:lnTo>
                  <a:lnTo>
                    <a:pt x="751" y="149"/>
                  </a:lnTo>
                  <a:lnTo>
                    <a:pt x="751" y="150"/>
                  </a:lnTo>
                  <a:lnTo>
                    <a:pt x="749" y="150"/>
                  </a:lnTo>
                  <a:lnTo>
                    <a:pt x="747" y="151"/>
                  </a:lnTo>
                  <a:lnTo>
                    <a:pt x="747" y="152"/>
                  </a:lnTo>
                  <a:lnTo>
                    <a:pt x="748" y="154"/>
                  </a:lnTo>
                  <a:lnTo>
                    <a:pt x="751" y="158"/>
                  </a:lnTo>
                  <a:lnTo>
                    <a:pt x="751" y="160"/>
                  </a:lnTo>
                  <a:lnTo>
                    <a:pt x="752" y="162"/>
                  </a:lnTo>
                  <a:lnTo>
                    <a:pt x="753" y="163"/>
                  </a:lnTo>
                  <a:lnTo>
                    <a:pt x="753" y="166"/>
                  </a:lnTo>
                  <a:lnTo>
                    <a:pt x="753" y="168"/>
                  </a:lnTo>
                  <a:lnTo>
                    <a:pt x="753" y="171"/>
                  </a:lnTo>
                  <a:lnTo>
                    <a:pt x="753" y="175"/>
                  </a:lnTo>
                  <a:lnTo>
                    <a:pt x="755" y="175"/>
                  </a:lnTo>
                  <a:lnTo>
                    <a:pt x="755" y="177"/>
                  </a:lnTo>
                  <a:lnTo>
                    <a:pt x="756" y="180"/>
                  </a:lnTo>
                  <a:lnTo>
                    <a:pt x="755" y="181"/>
                  </a:lnTo>
                  <a:lnTo>
                    <a:pt x="755" y="183"/>
                  </a:lnTo>
                  <a:lnTo>
                    <a:pt x="755" y="184"/>
                  </a:lnTo>
                  <a:lnTo>
                    <a:pt x="755" y="185"/>
                  </a:lnTo>
                  <a:lnTo>
                    <a:pt x="755" y="185"/>
                  </a:lnTo>
                  <a:lnTo>
                    <a:pt x="751" y="185"/>
                  </a:lnTo>
                  <a:lnTo>
                    <a:pt x="749" y="187"/>
                  </a:lnTo>
                  <a:lnTo>
                    <a:pt x="749" y="187"/>
                  </a:lnTo>
                  <a:lnTo>
                    <a:pt x="751" y="189"/>
                  </a:lnTo>
                  <a:lnTo>
                    <a:pt x="751" y="189"/>
                  </a:lnTo>
                  <a:lnTo>
                    <a:pt x="751" y="191"/>
                  </a:lnTo>
                  <a:lnTo>
                    <a:pt x="751" y="192"/>
                  </a:lnTo>
                  <a:lnTo>
                    <a:pt x="740" y="201"/>
                  </a:lnTo>
                  <a:lnTo>
                    <a:pt x="737" y="218"/>
                  </a:lnTo>
                  <a:lnTo>
                    <a:pt x="703" y="243"/>
                  </a:lnTo>
                  <a:lnTo>
                    <a:pt x="697" y="246"/>
                  </a:lnTo>
                  <a:lnTo>
                    <a:pt x="697" y="246"/>
                  </a:lnTo>
                  <a:lnTo>
                    <a:pt x="695" y="243"/>
                  </a:lnTo>
                  <a:lnTo>
                    <a:pt x="693" y="247"/>
                  </a:lnTo>
                  <a:lnTo>
                    <a:pt x="690" y="247"/>
                  </a:lnTo>
                  <a:lnTo>
                    <a:pt x="689" y="249"/>
                  </a:lnTo>
                  <a:lnTo>
                    <a:pt x="687" y="247"/>
                  </a:lnTo>
                  <a:lnTo>
                    <a:pt x="683" y="250"/>
                  </a:lnTo>
                  <a:lnTo>
                    <a:pt x="681" y="250"/>
                  </a:lnTo>
                  <a:lnTo>
                    <a:pt x="681" y="251"/>
                  </a:lnTo>
                  <a:lnTo>
                    <a:pt x="680" y="251"/>
                  </a:lnTo>
                  <a:lnTo>
                    <a:pt x="674" y="255"/>
                  </a:lnTo>
                  <a:lnTo>
                    <a:pt x="672" y="258"/>
                  </a:lnTo>
                  <a:lnTo>
                    <a:pt x="672" y="260"/>
                  </a:lnTo>
                  <a:lnTo>
                    <a:pt x="672" y="260"/>
                  </a:lnTo>
                  <a:lnTo>
                    <a:pt x="669" y="262"/>
                  </a:lnTo>
                  <a:lnTo>
                    <a:pt x="666" y="266"/>
                  </a:lnTo>
                  <a:lnTo>
                    <a:pt x="665" y="266"/>
                  </a:lnTo>
                  <a:lnTo>
                    <a:pt x="664" y="267"/>
                  </a:lnTo>
                  <a:lnTo>
                    <a:pt x="662" y="267"/>
                  </a:lnTo>
                  <a:lnTo>
                    <a:pt x="662" y="266"/>
                  </a:lnTo>
                  <a:lnTo>
                    <a:pt x="660" y="264"/>
                  </a:lnTo>
                  <a:lnTo>
                    <a:pt x="661" y="262"/>
                  </a:lnTo>
                  <a:lnTo>
                    <a:pt x="662" y="262"/>
                  </a:lnTo>
                  <a:lnTo>
                    <a:pt x="664" y="260"/>
                  </a:lnTo>
                  <a:lnTo>
                    <a:pt x="666" y="260"/>
                  </a:lnTo>
                  <a:lnTo>
                    <a:pt x="668" y="260"/>
                  </a:lnTo>
                  <a:lnTo>
                    <a:pt x="668" y="259"/>
                  </a:lnTo>
                  <a:lnTo>
                    <a:pt x="666" y="259"/>
                  </a:lnTo>
                  <a:lnTo>
                    <a:pt x="666" y="258"/>
                  </a:lnTo>
                  <a:lnTo>
                    <a:pt x="669" y="256"/>
                  </a:lnTo>
                  <a:lnTo>
                    <a:pt x="670" y="254"/>
                  </a:lnTo>
                  <a:lnTo>
                    <a:pt x="668" y="256"/>
                  </a:lnTo>
                  <a:lnTo>
                    <a:pt x="665" y="256"/>
                  </a:lnTo>
                  <a:lnTo>
                    <a:pt x="664" y="255"/>
                  </a:lnTo>
                  <a:lnTo>
                    <a:pt x="664" y="254"/>
                  </a:lnTo>
                  <a:lnTo>
                    <a:pt x="665" y="254"/>
                  </a:lnTo>
                  <a:lnTo>
                    <a:pt x="665" y="252"/>
                  </a:lnTo>
                  <a:lnTo>
                    <a:pt x="662" y="250"/>
                  </a:lnTo>
                  <a:lnTo>
                    <a:pt x="662" y="246"/>
                  </a:lnTo>
                  <a:lnTo>
                    <a:pt x="662" y="246"/>
                  </a:lnTo>
                  <a:lnTo>
                    <a:pt x="665" y="246"/>
                  </a:lnTo>
                  <a:lnTo>
                    <a:pt x="665" y="242"/>
                  </a:lnTo>
                  <a:lnTo>
                    <a:pt x="668" y="239"/>
                  </a:lnTo>
                  <a:lnTo>
                    <a:pt x="668" y="238"/>
                  </a:lnTo>
                  <a:lnTo>
                    <a:pt x="669" y="237"/>
                  </a:lnTo>
                  <a:lnTo>
                    <a:pt x="669" y="235"/>
                  </a:lnTo>
                  <a:lnTo>
                    <a:pt x="664" y="231"/>
                  </a:lnTo>
                  <a:lnTo>
                    <a:pt x="660" y="227"/>
                  </a:lnTo>
                  <a:lnTo>
                    <a:pt x="660" y="230"/>
                  </a:lnTo>
                  <a:lnTo>
                    <a:pt x="657" y="230"/>
                  </a:lnTo>
                  <a:lnTo>
                    <a:pt x="656" y="229"/>
                  </a:lnTo>
                  <a:lnTo>
                    <a:pt x="653" y="229"/>
                  </a:lnTo>
                  <a:lnTo>
                    <a:pt x="652" y="231"/>
                  </a:lnTo>
                  <a:lnTo>
                    <a:pt x="651" y="233"/>
                  </a:lnTo>
                  <a:lnTo>
                    <a:pt x="651" y="235"/>
                  </a:lnTo>
                  <a:lnTo>
                    <a:pt x="648" y="238"/>
                  </a:lnTo>
                  <a:lnTo>
                    <a:pt x="648" y="242"/>
                  </a:lnTo>
                  <a:lnTo>
                    <a:pt x="647" y="242"/>
                  </a:lnTo>
                  <a:lnTo>
                    <a:pt x="644" y="246"/>
                  </a:lnTo>
                  <a:lnTo>
                    <a:pt x="643" y="246"/>
                  </a:lnTo>
                  <a:lnTo>
                    <a:pt x="637" y="249"/>
                  </a:lnTo>
                  <a:lnTo>
                    <a:pt x="636" y="254"/>
                  </a:lnTo>
                  <a:lnTo>
                    <a:pt x="636" y="255"/>
                  </a:lnTo>
                  <a:lnTo>
                    <a:pt x="636" y="256"/>
                  </a:lnTo>
                  <a:lnTo>
                    <a:pt x="637" y="259"/>
                  </a:lnTo>
                  <a:lnTo>
                    <a:pt x="635" y="259"/>
                  </a:lnTo>
                  <a:lnTo>
                    <a:pt x="636" y="260"/>
                  </a:lnTo>
                  <a:lnTo>
                    <a:pt x="635" y="263"/>
                  </a:lnTo>
                  <a:lnTo>
                    <a:pt x="632" y="263"/>
                  </a:lnTo>
                  <a:lnTo>
                    <a:pt x="628" y="263"/>
                  </a:lnTo>
                  <a:lnTo>
                    <a:pt x="623" y="262"/>
                  </a:lnTo>
                  <a:lnTo>
                    <a:pt x="623" y="263"/>
                  </a:lnTo>
                  <a:lnTo>
                    <a:pt x="622" y="263"/>
                  </a:lnTo>
                  <a:lnTo>
                    <a:pt x="622" y="266"/>
                  </a:lnTo>
                  <a:lnTo>
                    <a:pt x="622" y="267"/>
                  </a:lnTo>
                  <a:lnTo>
                    <a:pt x="622" y="268"/>
                  </a:lnTo>
                  <a:lnTo>
                    <a:pt x="620" y="270"/>
                  </a:lnTo>
                  <a:lnTo>
                    <a:pt x="622" y="272"/>
                  </a:lnTo>
                  <a:lnTo>
                    <a:pt x="622" y="275"/>
                  </a:lnTo>
                  <a:lnTo>
                    <a:pt x="624" y="276"/>
                  </a:lnTo>
                  <a:lnTo>
                    <a:pt x="628" y="279"/>
                  </a:lnTo>
                  <a:lnTo>
                    <a:pt x="628" y="280"/>
                  </a:lnTo>
                  <a:lnTo>
                    <a:pt x="631" y="284"/>
                  </a:lnTo>
                  <a:lnTo>
                    <a:pt x="631" y="283"/>
                  </a:lnTo>
                  <a:lnTo>
                    <a:pt x="631" y="284"/>
                  </a:lnTo>
                  <a:lnTo>
                    <a:pt x="632" y="283"/>
                  </a:lnTo>
                  <a:lnTo>
                    <a:pt x="633" y="283"/>
                  </a:lnTo>
                  <a:lnTo>
                    <a:pt x="633" y="283"/>
                  </a:lnTo>
                  <a:lnTo>
                    <a:pt x="635" y="283"/>
                  </a:lnTo>
                  <a:lnTo>
                    <a:pt x="639" y="283"/>
                  </a:lnTo>
                  <a:lnTo>
                    <a:pt x="639" y="285"/>
                  </a:lnTo>
                  <a:lnTo>
                    <a:pt x="639" y="288"/>
                  </a:lnTo>
                  <a:lnTo>
                    <a:pt x="641" y="295"/>
                  </a:lnTo>
                  <a:lnTo>
                    <a:pt x="645" y="295"/>
                  </a:lnTo>
                  <a:lnTo>
                    <a:pt x="647" y="293"/>
                  </a:lnTo>
                  <a:lnTo>
                    <a:pt x="649" y="293"/>
                  </a:lnTo>
                  <a:lnTo>
                    <a:pt x="651" y="293"/>
                  </a:lnTo>
                  <a:lnTo>
                    <a:pt x="652" y="291"/>
                  </a:lnTo>
                  <a:lnTo>
                    <a:pt x="651" y="289"/>
                  </a:lnTo>
                  <a:lnTo>
                    <a:pt x="651" y="289"/>
                  </a:lnTo>
                  <a:lnTo>
                    <a:pt x="653" y="288"/>
                  </a:lnTo>
                  <a:lnTo>
                    <a:pt x="655" y="287"/>
                  </a:lnTo>
                  <a:lnTo>
                    <a:pt x="655" y="284"/>
                  </a:lnTo>
                  <a:lnTo>
                    <a:pt x="655" y="283"/>
                  </a:lnTo>
                  <a:lnTo>
                    <a:pt x="657" y="283"/>
                  </a:lnTo>
                  <a:lnTo>
                    <a:pt x="662" y="280"/>
                  </a:lnTo>
                  <a:lnTo>
                    <a:pt x="664" y="281"/>
                  </a:lnTo>
                  <a:lnTo>
                    <a:pt x="665" y="283"/>
                  </a:lnTo>
                  <a:lnTo>
                    <a:pt x="666" y="284"/>
                  </a:lnTo>
                  <a:lnTo>
                    <a:pt x="668" y="285"/>
                  </a:lnTo>
                  <a:lnTo>
                    <a:pt x="669" y="287"/>
                  </a:lnTo>
                  <a:lnTo>
                    <a:pt x="677" y="285"/>
                  </a:lnTo>
                  <a:lnTo>
                    <a:pt x="677" y="285"/>
                  </a:lnTo>
                  <a:lnTo>
                    <a:pt x="680" y="285"/>
                  </a:lnTo>
                  <a:lnTo>
                    <a:pt x="680" y="285"/>
                  </a:lnTo>
                  <a:lnTo>
                    <a:pt x="683" y="285"/>
                  </a:lnTo>
                  <a:lnTo>
                    <a:pt x="686" y="285"/>
                  </a:lnTo>
                  <a:lnTo>
                    <a:pt x="687" y="285"/>
                  </a:lnTo>
                  <a:lnTo>
                    <a:pt x="685" y="287"/>
                  </a:lnTo>
                  <a:lnTo>
                    <a:pt x="685" y="288"/>
                  </a:lnTo>
                  <a:lnTo>
                    <a:pt x="686" y="291"/>
                  </a:lnTo>
                  <a:lnTo>
                    <a:pt x="685" y="291"/>
                  </a:lnTo>
                  <a:lnTo>
                    <a:pt x="683" y="292"/>
                  </a:lnTo>
                  <a:lnTo>
                    <a:pt x="683" y="295"/>
                  </a:lnTo>
                  <a:lnTo>
                    <a:pt x="686" y="295"/>
                  </a:lnTo>
                  <a:lnTo>
                    <a:pt x="686" y="296"/>
                  </a:lnTo>
                  <a:lnTo>
                    <a:pt x="683" y="299"/>
                  </a:lnTo>
                  <a:lnTo>
                    <a:pt x="680" y="296"/>
                  </a:lnTo>
                  <a:lnTo>
                    <a:pt x="680" y="295"/>
                  </a:lnTo>
                  <a:lnTo>
                    <a:pt x="678" y="296"/>
                  </a:lnTo>
                  <a:lnTo>
                    <a:pt x="678" y="295"/>
                  </a:lnTo>
                  <a:lnTo>
                    <a:pt x="676" y="299"/>
                  </a:lnTo>
                  <a:lnTo>
                    <a:pt x="674" y="299"/>
                  </a:lnTo>
                  <a:lnTo>
                    <a:pt x="672" y="300"/>
                  </a:lnTo>
                  <a:lnTo>
                    <a:pt x="669" y="300"/>
                  </a:lnTo>
                  <a:lnTo>
                    <a:pt x="669" y="301"/>
                  </a:lnTo>
                  <a:lnTo>
                    <a:pt x="666" y="300"/>
                  </a:lnTo>
                  <a:lnTo>
                    <a:pt x="664" y="300"/>
                  </a:lnTo>
                  <a:lnTo>
                    <a:pt x="666" y="301"/>
                  </a:lnTo>
                  <a:lnTo>
                    <a:pt x="668" y="304"/>
                  </a:lnTo>
                  <a:lnTo>
                    <a:pt x="664" y="304"/>
                  </a:lnTo>
                  <a:lnTo>
                    <a:pt x="664" y="306"/>
                  </a:lnTo>
                  <a:lnTo>
                    <a:pt x="661" y="306"/>
                  </a:lnTo>
                  <a:lnTo>
                    <a:pt x="658" y="309"/>
                  </a:lnTo>
                  <a:lnTo>
                    <a:pt x="660" y="310"/>
                  </a:lnTo>
                  <a:lnTo>
                    <a:pt x="662" y="312"/>
                  </a:lnTo>
                  <a:lnTo>
                    <a:pt x="660" y="314"/>
                  </a:lnTo>
                  <a:lnTo>
                    <a:pt x="658" y="313"/>
                  </a:lnTo>
                  <a:lnTo>
                    <a:pt x="657" y="317"/>
                  </a:lnTo>
                  <a:lnTo>
                    <a:pt x="655" y="317"/>
                  </a:lnTo>
                  <a:lnTo>
                    <a:pt x="655" y="317"/>
                  </a:lnTo>
                  <a:lnTo>
                    <a:pt x="653" y="320"/>
                  </a:lnTo>
                  <a:lnTo>
                    <a:pt x="655" y="322"/>
                  </a:lnTo>
                  <a:lnTo>
                    <a:pt x="653" y="326"/>
                  </a:lnTo>
                  <a:lnTo>
                    <a:pt x="653" y="333"/>
                  </a:lnTo>
                  <a:lnTo>
                    <a:pt x="655" y="333"/>
                  </a:lnTo>
                  <a:lnTo>
                    <a:pt x="661" y="335"/>
                  </a:lnTo>
                  <a:lnTo>
                    <a:pt x="661" y="337"/>
                  </a:lnTo>
                  <a:lnTo>
                    <a:pt x="662" y="337"/>
                  </a:lnTo>
                  <a:lnTo>
                    <a:pt x="669" y="339"/>
                  </a:lnTo>
                  <a:lnTo>
                    <a:pt x="673" y="347"/>
                  </a:lnTo>
                  <a:lnTo>
                    <a:pt x="673" y="347"/>
                  </a:lnTo>
                  <a:lnTo>
                    <a:pt x="672" y="350"/>
                  </a:lnTo>
                  <a:lnTo>
                    <a:pt x="674" y="351"/>
                  </a:lnTo>
                  <a:lnTo>
                    <a:pt x="674" y="354"/>
                  </a:lnTo>
                  <a:lnTo>
                    <a:pt x="680" y="358"/>
                  </a:lnTo>
                  <a:lnTo>
                    <a:pt x="680" y="360"/>
                  </a:lnTo>
                  <a:lnTo>
                    <a:pt x="682" y="366"/>
                  </a:lnTo>
                  <a:lnTo>
                    <a:pt x="685" y="366"/>
                  </a:lnTo>
                  <a:lnTo>
                    <a:pt x="687" y="366"/>
                  </a:lnTo>
                  <a:lnTo>
                    <a:pt x="689" y="367"/>
                  </a:lnTo>
                  <a:lnTo>
                    <a:pt x="689" y="368"/>
                  </a:lnTo>
                  <a:lnTo>
                    <a:pt x="691" y="371"/>
                  </a:lnTo>
                  <a:lnTo>
                    <a:pt x="693" y="372"/>
                  </a:lnTo>
                  <a:lnTo>
                    <a:pt x="694" y="375"/>
                  </a:lnTo>
                  <a:lnTo>
                    <a:pt x="693" y="376"/>
                  </a:lnTo>
                  <a:lnTo>
                    <a:pt x="687" y="375"/>
                  </a:lnTo>
                  <a:lnTo>
                    <a:pt x="685" y="376"/>
                  </a:lnTo>
                  <a:lnTo>
                    <a:pt x="682" y="374"/>
                  </a:lnTo>
                  <a:lnTo>
                    <a:pt x="681" y="374"/>
                  </a:lnTo>
                  <a:lnTo>
                    <a:pt x="678" y="372"/>
                  </a:lnTo>
                  <a:lnTo>
                    <a:pt x="674" y="372"/>
                  </a:lnTo>
                  <a:lnTo>
                    <a:pt x="673" y="374"/>
                  </a:lnTo>
                  <a:lnTo>
                    <a:pt x="670" y="374"/>
                  </a:lnTo>
                  <a:lnTo>
                    <a:pt x="669" y="372"/>
                  </a:lnTo>
                  <a:lnTo>
                    <a:pt x="668" y="368"/>
                  </a:lnTo>
                  <a:lnTo>
                    <a:pt x="664" y="370"/>
                  </a:lnTo>
                  <a:lnTo>
                    <a:pt x="662" y="370"/>
                  </a:lnTo>
                  <a:lnTo>
                    <a:pt x="661" y="370"/>
                  </a:lnTo>
                  <a:lnTo>
                    <a:pt x="660" y="370"/>
                  </a:lnTo>
                  <a:lnTo>
                    <a:pt x="658" y="370"/>
                  </a:lnTo>
                  <a:lnTo>
                    <a:pt x="657" y="371"/>
                  </a:lnTo>
                  <a:lnTo>
                    <a:pt x="655" y="376"/>
                  </a:lnTo>
                  <a:lnTo>
                    <a:pt x="657" y="372"/>
                  </a:lnTo>
                  <a:lnTo>
                    <a:pt x="660" y="371"/>
                  </a:lnTo>
                  <a:lnTo>
                    <a:pt x="662" y="371"/>
                  </a:lnTo>
                  <a:lnTo>
                    <a:pt x="665" y="371"/>
                  </a:lnTo>
                  <a:lnTo>
                    <a:pt x="666" y="371"/>
                  </a:lnTo>
                  <a:lnTo>
                    <a:pt x="666" y="372"/>
                  </a:lnTo>
                  <a:lnTo>
                    <a:pt x="670" y="375"/>
                  </a:lnTo>
                  <a:lnTo>
                    <a:pt x="672" y="375"/>
                  </a:lnTo>
                  <a:lnTo>
                    <a:pt x="676" y="372"/>
                  </a:lnTo>
                  <a:lnTo>
                    <a:pt x="678" y="372"/>
                  </a:lnTo>
                  <a:lnTo>
                    <a:pt x="682" y="378"/>
                  </a:lnTo>
                  <a:lnTo>
                    <a:pt x="686" y="380"/>
                  </a:lnTo>
                  <a:lnTo>
                    <a:pt x="693" y="384"/>
                  </a:lnTo>
                  <a:lnTo>
                    <a:pt x="695" y="388"/>
                  </a:lnTo>
                  <a:lnTo>
                    <a:pt x="695" y="389"/>
                  </a:lnTo>
                  <a:lnTo>
                    <a:pt x="693" y="391"/>
                  </a:lnTo>
                  <a:lnTo>
                    <a:pt x="690" y="393"/>
                  </a:lnTo>
                  <a:lnTo>
                    <a:pt x="687" y="393"/>
                  </a:lnTo>
                  <a:lnTo>
                    <a:pt x="687" y="395"/>
                  </a:lnTo>
                  <a:lnTo>
                    <a:pt x="686" y="396"/>
                  </a:lnTo>
                  <a:lnTo>
                    <a:pt x="685" y="397"/>
                  </a:lnTo>
                  <a:lnTo>
                    <a:pt x="682" y="396"/>
                  </a:lnTo>
                  <a:lnTo>
                    <a:pt x="681" y="397"/>
                  </a:lnTo>
                  <a:lnTo>
                    <a:pt x="678" y="397"/>
                  </a:lnTo>
                  <a:lnTo>
                    <a:pt x="676" y="400"/>
                  </a:lnTo>
                  <a:lnTo>
                    <a:pt x="676" y="403"/>
                  </a:lnTo>
                  <a:lnTo>
                    <a:pt x="677" y="400"/>
                  </a:lnTo>
                  <a:lnTo>
                    <a:pt x="678" y="399"/>
                  </a:lnTo>
                  <a:lnTo>
                    <a:pt x="681" y="397"/>
                  </a:lnTo>
                  <a:lnTo>
                    <a:pt x="683" y="401"/>
                  </a:lnTo>
                  <a:lnTo>
                    <a:pt x="686" y="401"/>
                  </a:lnTo>
                  <a:lnTo>
                    <a:pt x="689" y="399"/>
                  </a:lnTo>
                  <a:lnTo>
                    <a:pt x="691" y="399"/>
                  </a:lnTo>
                  <a:lnTo>
                    <a:pt x="695" y="404"/>
                  </a:lnTo>
                  <a:lnTo>
                    <a:pt x="697" y="403"/>
                  </a:lnTo>
                  <a:lnTo>
                    <a:pt x="698" y="404"/>
                  </a:lnTo>
                  <a:lnTo>
                    <a:pt x="699" y="404"/>
                  </a:lnTo>
                  <a:lnTo>
                    <a:pt x="701" y="405"/>
                  </a:lnTo>
                  <a:lnTo>
                    <a:pt x="695" y="409"/>
                  </a:lnTo>
                  <a:lnTo>
                    <a:pt x="691" y="410"/>
                  </a:lnTo>
                  <a:lnTo>
                    <a:pt x="691" y="413"/>
                  </a:lnTo>
                  <a:lnTo>
                    <a:pt x="693" y="413"/>
                  </a:lnTo>
                  <a:lnTo>
                    <a:pt x="697" y="410"/>
                  </a:lnTo>
                  <a:lnTo>
                    <a:pt x="699" y="410"/>
                  </a:lnTo>
                  <a:lnTo>
                    <a:pt x="699" y="409"/>
                  </a:lnTo>
                  <a:lnTo>
                    <a:pt x="698" y="409"/>
                  </a:lnTo>
                  <a:lnTo>
                    <a:pt x="699" y="408"/>
                  </a:lnTo>
                  <a:lnTo>
                    <a:pt x="701" y="408"/>
                  </a:lnTo>
                  <a:lnTo>
                    <a:pt x="702" y="412"/>
                  </a:lnTo>
                  <a:lnTo>
                    <a:pt x="702" y="413"/>
                  </a:lnTo>
                  <a:lnTo>
                    <a:pt x="701" y="414"/>
                  </a:lnTo>
                  <a:lnTo>
                    <a:pt x="701" y="413"/>
                  </a:lnTo>
                  <a:lnTo>
                    <a:pt x="699" y="413"/>
                  </a:lnTo>
                  <a:lnTo>
                    <a:pt x="699" y="414"/>
                  </a:lnTo>
                  <a:lnTo>
                    <a:pt x="698" y="414"/>
                  </a:lnTo>
                  <a:lnTo>
                    <a:pt x="695" y="414"/>
                  </a:lnTo>
                  <a:lnTo>
                    <a:pt x="693" y="416"/>
                  </a:lnTo>
                  <a:lnTo>
                    <a:pt x="693" y="417"/>
                  </a:lnTo>
                  <a:lnTo>
                    <a:pt x="697" y="417"/>
                  </a:lnTo>
                  <a:lnTo>
                    <a:pt x="698" y="418"/>
                  </a:lnTo>
                  <a:lnTo>
                    <a:pt x="698" y="420"/>
                  </a:lnTo>
                  <a:lnTo>
                    <a:pt x="697" y="420"/>
                  </a:lnTo>
                  <a:lnTo>
                    <a:pt x="695" y="421"/>
                  </a:lnTo>
                  <a:lnTo>
                    <a:pt x="697" y="421"/>
                  </a:lnTo>
                  <a:lnTo>
                    <a:pt x="698" y="422"/>
                  </a:lnTo>
                  <a:lnTo>
                    <a:pt x="697" y="424"/>
                  </a:lnTo>
                  <a:lnTo>
                    <a:pt x="695" y="424"/>
                  </a:lnTo>
                  <a:lnTo>
                    <a:pt x="694" y="424"/>
                  </a:lnTo>
                  <a:lnTo>
                    <a:pt x="695" y="425"/>
                  </a:lnTo>
                  <a:lnTo>
                    <a:pt x="698" y="425"/>
                  </a:lnTo>
                  <a:lnTo>
                    <a:pt x="699" y="428"/>
                  </a:lnTo>
                  <a:lnTo>
                    <a:pt x="697" y="429"/>
                  </a:lnTo>
                  <a:lnTo>
                    <a:pt x="697" y="431"/>
                  </a:lnTo>
                  <a:lnTo>
                    <a:pt x="695" y="430"/>
                  </a:lnTo>
                  <a:lnTo>
                    <a:pt x="695" y="429"/>
                  </a:lnTo>
                  <a:lnTo>
                    <a:pt x="694" y="429"/>
                  </a:lnTo>
                  <a:lnTo>
                    <a:pt x="691" y="433"/>
                  </a:lnTo>
                  <a:lnTo>
                    <a:pt x="690" y="434"/>
                  </a:lnTo>
                  <a:lnTo>
                    <a:pt x="687" y="433"/>
                  </a:lnTo>
                  <a:lnTo>
                    <a:pt x="690" y="434"/>
                  </a:lnTo>
                  <a:lnTo>
                    <a:pt x="690" y="435"/>
                  </a:lnTo>
                  <a:lnTo>
                    <a:pt x="690" y="437"/>
                  </a:lnTo>
                  <a:lnTo>
                    <a:pt x="689" y="438"/>
                  </a:lnTo>
                  <a:lnTo>
                    <a:pt x="689" y="439"/>
                  </a:lnTo>
                  <a:lnTo>
                    <a:pt x="690" y="441"/>
                  </a:lnTo>
                  <a:lnTo>
                    <a:pt x="689" y="442"/>
                  </a:lnTo>
                  <a:lnTo>
                    <a:pt x="689" y="443"/>
                  </a:lnTo>
                  <a:lnTo>
                    <a:pt x="687" y="445"/>
                  </a:lnTo>
                  <a:lnTo>
                    <a:pt x="686" y="443"/>
                  </a:lnTo>
                  <a:lnTo>
                    <a:pt x="685" y="445"/>
                  </a:lnTo>
                  <a:lnTo>
                    <a:pt x="687" y="445"/>
                  </a:lnTo>
                  <a:lnTo>
                    <a:pt x="689" y="447"/>
                  </a:lnTo>
                  <a:lnTo>
                    <a:pt x="686" y="447"/>
                  </a:lnTo>
                  <a:lnTo>
                    <a:pt x="686" y="449"/>
                  </a:lnTo>
                  <a:lnTo>
                    <a:pt x="682" y="451"/>
                  </a:lnTo>
                  <a:lnTo>
                    <a:pt x="681" y="451"/>
                  </a:lnTo>
                  <a:lnTo>
                    <a:pt x="681" y="449"/>
                  </a:lnTo>
                  <a:lnTo>
                    <a:pt x="680" y="449"/>
                  </a:lnTo>
                  <a:lnTo>
                    <a:pt x="680" y="449"/>
                  </a:lnTo>
                  <a:lnTo>
                    <a:pt x="678" y="451"/>
                  </a:lnTo>
                  <a:lnTo>
                    <a:pt x="677" y="451"/>
                  </a:lnTo>
                  <a:lnTo>
                    <a:pt x="678" y="453"/>
                  </a:lnTo>
                  <a:lnTo>
                    <a:pt x="677" y="453"/>
                  </a:lnTo>
                  <a:lnTo>
                    <a:pt x="680" y="453"/>
                  </a:lnTo>
                  <a:lnTo>
                    <a:pt x="681" y="455"/>
                  </a:lnTo>
                  <a:lnTo>
                    <a:pt x="678" y="455"/>
                  </a:lnTo>
                  <a:lnTo>
                    <a:pt x="681" y="458"/>
                  </a:lnTo>
                  <a:lnTo>
                    <a:pt x="682" y="456"/>
                  </a:lnTo>
                  <a:lnTo>
                    <a:pt x="683" y="458"/>
                  </a:lnTo>
                  <a:lnTo>
                    <a:pt x="680" y="459"/>
                  </a:lnTo>
                  <a:lnTo>
                    <a:pt x="677" y="462"/>
                  </a:lnTo>
                  <a:lnTo>
                    <a:pt x="677" y="463"/>
                  </a:lnTo>
                  <a:lnTo>
                    <a:pt x="678" y="462"/>
                  </a:lnTo>
                  <a:lnTo>
                    <a:pt x="680" y="462"/>
                  </a:lnTo>
                  <a:lnTo>
                    <a:pt x="681" y="463"/>
                  </a:lnTo>
                  <a:lnTo>
                    <a:pt x="678" y="466"/>
                  </a:lnTo>
                  <a:lnTo>
                    <a:pt x="680" y="466"/>
                  </a:lnTo>
                  <a:lnTo>
                    <a:pt x="680" y="468"/>
                  </a:lnTo>
                  <a:lnTo>
                    <a:pt x="678" y="468"/>
                  </a:lnTo>
                  <a:lnTo>
                    <a:pt x="678" y="470"/>
                  </a:lnTo>
                  <a:lnTo>
                    <a:pt x="680" y="470"/>
                  </a:lnTo>
                  <a:lnTo>
                    <a:pt x="681" y="471"/>
                  </a:lnTo>
                  <a:lnTo>
                    <a:pt x="681" y="474"/>
                  </a:lnTo>
                  <a:lnTo>
                    <a:pt x="680" y="472"/>
                  </a:lnTo>
                  <a:lnTo>
                    <a:pt x="678" y="472"/>
                  </a:lnTo>
                  <a:lnTo>
                    <a:pt x="678" y="471"/>
                  </a:lnTo>
                  <a:lnTo>
                    <a:pt x="677" y="470"/>
                  </a:lnTo>
                  <a:lnTo>
                    <a:pt x="676" y="471"/>
                  </a:lnTo>
                  <a:lnTo>
                    <a:pt x="674" y="471"/>
                  </a:lnTo>
                  <a:lnTo>
                    <a:pt x="674" y="472"/>
                  </a:lnTo>
                  <a:lnTo>
                    <a:pt x="676" y="474"/>
                  </a:lnTo>
                  <a:lnTo>
                    <a:pt x="676" y="476"/>
                  </a:lnTo>
                  <a:lnTo>
                    <a:pt x="676" y="475"/>
                  </a:lnTo>
                  <a:lnTo>
                    <a:pt x="674" y="475"/>
                  </a:lnTo>
                  <a:lnTo>
                    <a:pt x="673" y="474"/>
                  </a:lnTo>
                  <a:lnTo>
                    <a:pt x="672" y="474"/>
                  </a:lnTo>
                  <a:lnTo>
                    <a:pt x="673" y="475"/>
                  </a:lnTo>
                  <a:lnTo>
                    <a:pt x="673" y="478"/>
                  </a:lnTo>
                  <a:lnTo>
                    <a:pt x="674" y="478"/>
                  </a:lnTo>
                  <a:lnTo>
                    <a:pt x="674" y="478"/>
                  </a:lnTo>
                  <a:lnTo>
                    <a:pt x="673" y="479"/>
                  </a:lnTo>
                  <a:lnTo>
                    <a:pt x="672" y="478"/>
                  </a:lnTo>
                  <a:lnTo>
                    <a:pt x="670" y="479"/>
                  </a:lnTo>
                  <a:lnTo>
                    <a:pt x="672" y="480"/>
                  </a:lnTo>
                  <a:lnTo>
                    <a:pt x="673" y="481"/>
                  </a:lnTo>
                  <a:lnTo>
                    <a:pt x="673" y="483"/>
                  </a:lnTo>
                  <a:lnTo>
                    <a:pt x="669" y="481"/>
                  </a:lnTo>
                  <a:lnTo>
                    <a:pt x="668" y="483"/>
                  </a:lnTo>
                  <a:lnTo>
                    <a:pt x="668" y="481"/>
                  </a:lnTo>
                  <a:lnTo>
                    <a:pt x="665" y="484"/>
                  </a:lnTo>
                  <a:lnTo>
                    <a:pt x="661" y="484"/>
                  </a:lnTo>
                  <a:lnTo>
                    <a:pt x="665" y="487"/>
                  </a:lnTo>
                  <a:lnTo>
                    <a:pt x="666" y="485"/>
                  </a:lnTo>
                  <a:lnTo>
                    <a:pt x="668" y="487"/>
                  </a:lnTo>
                  <a:lnTo>
                    <a:pt x="668" y="488"/>
                  </a:lnTo>
                  <a:lnTo>
                    <a:pt x="666" y="488"/>
                  </a:lnTo>
                  <a:lnTo>
                    <a:pt x="665" y="491"/>
                  </a:lnTo>
                  <a:lnTo>
                    <a:pt x="664" y="489"/>
                  </a:lnTo>
                  <a:lnTo>
                    <a:pt x="662" y="492"/>
                  </a:lnTo>
                  <a:lnTo>
                    <a:pt x="662" y="492"/>
                  </a:lnTo>
                  <a:lnTo>
                    <a:pt x="662" y="491"/>
                  </a:lnTo>
                  <a:lnTo>
                    <a:pt x="661" y="491"/>
                  </a:lnTo>
                  <a:lnTo>
                    <a:pt x="661" y="493"/>
                  </a:lnTo>
                  <a:lnTo>
                    <a:pt x="660" y="493"/>
                  </a:lnTo>
                  <a:lnTo>
                    <a:pt x="658" y="496"/>
                  </a:lnTo>
                  <a:lnTo>
                    <a:pt x="657" y="496"/>
                  </a:lnTo>
                  <a:lnTo>
                    <a:pt x="656" y="495"/>
                  </a:lnTo>
                  <a:lnTo>
                    <a:pt x="653" y="495"/>
                  </a:lnTo>
                  <a:lnTo>
                    <a:pt x="653" y="496"/>
                  </a:lnTo>
                  <a:lnTo>
                    <a:pt x="652" y="496"/>
                  </a:lnTo>
                  <a:lnTo>
                    <a:pt x="652" y="499"/>
                  </a:lnTo>
                  <a:lnTo>
                    <a:pt x="652" y="501"/>
                  </a:lnTo>
                  <a:lnTo>
                    <a:pt x="651" y="503"/>
                  </a:lnTo>
                  <a:lnTo>
                    <a:pt x="652" y="504"/>
                  </a:lnTo>
                  <a:lnTo>
                    <a:pt x="649" y="505"/>
                  </a:lnTo>
                  <a:lnTo>
                    <a:pt x="648" y="504"/>
                  </a:lnTo>
                  <a:lnTo>
                    <a:pt x="648" y="505"/>
                  </a:lnTo>
                  <a:lnTo>
                    <a:pt x="648" y="504"/>
                  </a:lnTo>
                  <a:lnTo>
                    <a:pt x="647" y="505"/>
                  </a:lnTo>
                  <a:lnTo>
                    <a:pt x="645" y="506"/>
                  </a:lnTo>
                  <a:lnTo>
                    <a:pt x="643" y="506"/>
                  </a:lnTo>
                  <a:lnTo>
                    <a:pt x="641" y="508"/>
                  </a:lnTo>
                  <a:lnTo>
                    <a:pt x="640" y="508"/>
                  </a:lnTo>
                  <a:lnTo>
                    <a:pt x="640" y="508"/>
                  </a:lnTo>
                  <a:lnTo>
                    <a:pt x="639" y="508"/>
                  </a:lnTo>
                  <a:lnTo>
                    <a:pt x="639" y="509"/>
                  </a:lnTo>
                  <a:lnTo>
                    <a:pt x="637" y="510"/>
                  </a:lnTo>
                  <a:lnTo>
                    <a:pt x="635" y="508"/>
                  </a:lnTo>
                  <a:lnTo>
                    <a:pt x="635" y="506"/>
                  </a:lnTo>
                  <a:lnTo>
                    <a:pt x="633" y="508"/>
                  </a:lnTo>
                  <a:lnTo>
                    <a:pt x="632" y="509"/>
                  </a:lnTo>
                  <a:lnTo>
                    <a:pt x="632" y="510"/>
                  </a:lnTo>
                  <a:lnTo>
                    <a:pt x="629" y="510"/>
                  </a:lnTo>
                  <a:lnTo>
                    <a:pt x="628" y="509"/>
                  </a:lnTo>
                  <a:lnTo>
                    <a:pt x="627" y="510"/>
                  </a:lnTo>
                  <a:lnTo>
                    <a:pt x="624" y="512"/>
                  </a:lnTo>
                  <a:lnTo>
                    <a:pt x="624" y="513"/>
                  </a:lnTo>
                  <a:lnTo>
                    <a:pt x="620" y="516"/>
                  </a:lnTo>
                  <a:lnTo>
                    <a:pt x="620" y="514"/>
                  </a:lnTo>
                  <a:lnTo>
                    <a:pt x="622" y="514"/>
                  </a:lnTo>
                  <a:lnTo>
                    <a:pt x="623" y="512"/>
                  </a:lnTo>
                  <a:lnTo>
                    <a:pt x="622" y="513"/>
                  </a:lnTo>
                  <a:lnTo>
                    <a:pt x="619" y="510"/>
                  </a:lnTo>
                  <a:lnTo>
                    <a:pt x="618" y="509"/>
                  </a:lnTo>
                  <a:lnTo>
                    <a:pt x="615" y="508"/>
                  </a:lnTo>
                  <a:lnTo>
                    <a:pt x="614" y="506"/>
                  </a:lnTo>
                  <a:lnTo>
                    <a:pt x="615" y="508"/>
                  </a:lnTo>
                  <a:lnTo>
                    <a:pt x="615" y="509"/>
                  </a:lnTo>
                  <a:lnTo>
                    <a:pt x="615" y="512"/>
                  </a:lnTo>
                  <a:lnTo>
                    <a:pt x="615" y="514"/>
                  </a:lnTo>
                  <a:lnTo>
                    <a:pt x="614" y="516"/>
                  </a:lnTo>
                  <a:lnTo>
                    <a:pt x="612" y="517"/>
                  </a:lnTo>
                  <a:lnTo>
                    <a:pt x="611" y="518"/>
                  </a:lnTo>
                  <a:lnTo>
                    <a:pt x="611" y="517"/>
                  </a:lnTo>
                  <a:lnTo>
                    <a:pt x="610" y="517"/>
                  </a:lnTo>
                  <a:lnTo>
                    <a:pt x="610" y="517"/>
                  </a:lnTo>
                  <a:lnTo>
                    <a:pt x="608" y="520"/>
                  </a:lnTo>
                  <a:lnTo>
                    <a:pt x="606" y="522"/>
                  </a:lnTo>
                  <a:lnTo>
                    <a:pt x="603" y="524"/>
                  </a:lnTo>
                  <a:lnTo>
                    <a:pt x="602" y="524"/>
                  </a:lnTo>
                  <a:lnTo>
                    <a:pt x="599" y="522"/>
                  </a:lnTo>
                  <a:lnTo>
                    <a:pt x="597" y="524"/>
                  </a:lnTo>
                  <a:lnTo>
                    <a:pt x="595" y="524"/>
                  </a:lnTo>
                  <a:lnTo>
                    <a:pt x="597" y="525"/>
                  </a:lnTo>
                  <a:lnTo>
                    <a:pt x="594" y="526"/>
                  </a:lnTo>
                  <a:lnTo>
                    <a:pt x="591" y="526"/>
                  </a:lnTo>
                  <a:lnTo>
                    <a:pt x="590" y="526"/>
                  </a:lnTo>
                  <a:lnTo>
                    <a:pt x="589" y="528"/>
                  </a:lnTo>
                  <a:lnTo>
                    <a:pt x="586" y="529"/>
                  </a:lnTo>
                  <a:lnTo>
                    <a:pt x="585" y="530"/>
                  </a:lnTo>
                  <a:lnTo>
                    <a:pt x="585" y="529"/>
                  </a:lnTo>
                  <a:lnTo>
                    <a:pt x="585" y="529"/>
                  </a:lnTo>
                  <a:lnTo>
                    <a:pt x="583" y="529"/>
                  </a:lnTo>
                  <a:lnTo>
                    <a:pt x="583" y="528"/>
                  </a:lnTo>
                  <a:lnTo>
                    <a:pt x="585" y="528"/>
                  </a:lnTo>
                  <a:lnTo>
                    <a:pt x="583" y="528"/>
                  </a:lnTo>
                  <a:lnTo>
                    <a:pt x="583" y="526"/>
                  </a:lnTo>
                  <a:lnTo>
                    <a:pt x="582" y="526"/>
                  </a:lnTo>
                  <a:lnTo>
                    <a:pt x="582" y="528"/>
                  </a:lnTo>
                  <a:lnTo>
                    <a:pt x="581" y="528"/>
                  </a:lnTo>
                  <a:lnTo>
                    <a:pt x="582" y="529"/>
                  </a:lnTo>
                  <a:lnTo>
                    <a:pt x="581" y="530"/>
                  </a:lnTo>
                  <a:lnTo>
                    <a:pt x="579" y="531"/>
                  </a:lnTo>
                  <a:lnTo>
                    <a:pt x="579" y="533"/>
                  </a:lnTo>
                  <a:lnTo>
                    <a:pt x="579" y="534"/>
                  </a:lnTo>
                  <a:lnTo>
                    <a:pt x="581" y="534"/>
                  </a:lnTo>
                  <a:lnTo>
                    <a:pt x="582" y="537"/>
                  </a:lnTo>
                  <a:lnTo>
                    <a:pt x="582" y="538"/>
                  </a:lnTo>
                  <a:lnTo>
                    <a:pt x="583" y="538"/>
                  </a:lnTo>
                  <a:lnTo>
                    <a:pt x="585" y="539"/>
                  </a:lnTo>
                  <a:lnTo>
                    <a:pt x="582" y="541"/>
                  </a:lnTo>
                  <a:lnTo>
                    <a:pt x="581" y="541"/>
                  </a:lnTo>
                  <a:lnTo>
                    <a:pt x="581" y="541"/>
                  </a:lnTo>
                  <a:lnTo>
                    <a:pt x="578" y="541"/>
                  </a:lnTo>
                  <a:lnTo>
                    <a:pt x="577" y="542"/>
                  </a:lnTo>
                  <a:lnTo>
                    <a:pt x="577" y="542"/>
                  </a:lnTo>
                  <a:lnTo>
                    <a:pt x="577" y="539"/>
                  </a:lnTo>
                  <a:lnTo>
                    <a:pt x="577" y="538"/>
                  </a:lnTo>
                  <a:lnTo>
                    <a:pt x="574" y="538"/>
                  </a:lnTo>
                  <a:lnTo>
                    <a:pt x="572" y="534"/>
                  </a:lnTo>
                  <a:lnTo>
                    <a:pt x="572" y="533"/>
                  </a:lnTo>
                  <a:lnTo>
                    <a:pt x="574" y="530"/>
                  </a:lnTo>
                  <a:lnTo>
                    <a:pt x="574" y="528"/>
                  </a:lnTo>
                  <a:lnTo>
                    <a:pt x="575" y="528"/>
                  </a:lnTo>
                  <a:lnTo>
                    <a:pt x="575" y="528"/>
                  </a:lnTo>
                  <a:lnTo>
                    <a:pt x="574" y="526"/>
                  </a:lnTo>
                  <a:lnTo>
                    <a:pt x="573" y="528"/>
                  </a:lnTo>
                  <a:lnTo>
                    <a:pt x="572" y="525"/>
                  </a:lnTo>
                  <a:lnTo>
                    <a:pt x="570" y="528"/>
                  </a:lnTo>
                  <a:lnTo>
                    <a:pt x="568" y="528"/>
                  </a:lnTo>
                  <a:lnTo>
                    <a:pt x="566" y="528"/>
                  </a:lnTo>
                  <a:lnTo>
                    <a:pt x="564" y="525"/>
                  </a:lnTo>
                  <a:lnTo>
                    <a:pt x="562" y="526"/>
                  </a:lnTo>
                  <a:lnTo>
                    <a:pt x="561" y="524"/>
                  </a:lnTo>
                  <a:lnTo>
                    <a:pt x="560" y="521"/>
                  </a:lnTo>
                  <a:lnTo>
                    <a:pt x="558" y="524"/>
                  </a:lnTo>
                  <a:lnTo>
                    <a:pt x="558" y="525"/>
                  </a:lnTo>
                  <a:lnTo>
                    <a:pt x="557" y="526"/>
                  </a:lnTo>
                  <a:lnTo>
                    <a:pt x="556" y="525"/>
                  </a:lnTo>
                  <a:lnTo>
                    <a:pt x="554" y="526"/>
                  </a:lnTo>
                  <a:lnTo>
                    <a:pt x="554" y="525"/>
                  </a:lnTo>
                  <a:lnTo>
                    <a:pt x="554" y="526"/>
                  </a:lnTo>
                  <a:lnTo>
                    <a:pt x="553" y="525"/>
                  </a:lnTo>
                  <a:lnTo>
                    <a:pt x="552" y="525"/>
                  </a:lnTo>
                  <a:lnTo>
                    <a:pt x="540" y="526"/>
                  </a:lnTo>
                  <a:lnTo>
                    <a:pt x="515" y="517"/>
                  </a:lnTo>
                  <a:lnTo>
                    <a:pt x="474" y="537"/>
                  </a:lnTo>
                  <a:lnTo>
                    <a:pt x="444" y="528"/>
                  </a:lnTo>
                  <a:lnTo>
                    <a:pt x="375" y="476"/>
                  </a:lnTo>
                  <a:lnTo>
                    <a:pt x="228" y="463"/>
                  </a:lnTo>
                  <a:lnTo>
                    <a:pt x="150" y="389"/>
                  </a:lnTo>
                  <a:lnTo>
                    <a:pt x="0" y="325"/>
                  </a:lnTo>
                  <a:lnTo>
                    <a:pt x="12" y="199"/>
                  </a:lnTo>
                  <a:lnTo>
                    <a:pt x="111" y="146"/>
                  </a:lnTo>
                  <a:lnTo>
                    <a:pt x="224" y="122"/>
                  </a:lnTo>
                  <a:lnTo>
                    <a:pt x="233" y="120"/>
                  </a:lnTo>
                  <a:lnTo>
                    <a:pt x="237" y="120"/>
                  </a:lnTo>
                  <a:lnTo>
                    <a:pt x="240" y="121"/>
                  </a:lnTo>
                  <a:lnTo>
                    <a:pt x="241" y="121"/>
                  </a:lnTo>
                  <a:lnTo>
                    <a:pt x="346" y="124"/>
                  </a:lnTo>
                  <a:lnTo>
                    <a:pt x="532" y="104"/>
                  </a:lnTo>
                  <a:lnTo>
                    <a:pt x="554" y="80"/>
                  </a:lnTo>
                  <a:lnTo>
                    <a:pt x="560" y="79"/>
                  </a:lnTo>
                  <a:lnTo>
                    <a:pt x="561" y="79"/>
                  </a:lnTo>
                  <a:lnTo>
                    <a:pt x="561" y="80"/>
                  </a:lnTo>
                  <a:lnTo>
                    <a:pt x="564" y="79"/>
                  </a:lnTo>
                  <a:lnTo>
                    <a:pt x="566" y="80"/>
                  </a:lnTo>
                  <a:lnTo>
                    <a:pt x="569" y="81"/>
                  </a:lnTo>
                  <a:lnTo>
                    <a:pt x="570" y="81"/>
                  </a:lnTo>
                  <a:lnTo>
                    <a:pt x="575" y="76"/>
                  </a:lnTo>
                  <a:lnTo>
                    <a:pt x="578" y="74"/>
                  </a:lnTo>
                  <a:lnTo>
                    <a:pt x="582" y="74"/>
                  </a:lnTo>
                  <a:lnTo>
                    <a:pt x="585" y="71"/>
                  </a:lnTo>
                  <a:lnTo>
                    <a:pt x="585" y="68"/>
                  </a:lnTo>
                  <a:lnTo>
                    <a:pt x="585" y="67"/>
                  </a:lnTo>
                  <a:lnTo>
                    <a:pt x="583" y="66"/>
                  </a:lnTo>
                  <a:lnTo>
                    <a:pt x="582" y="67"/>
                  </a:lnTo>
                  <a:lnTo>
                    <a:pt x="582" y="66"/>
                  </a:lnTo>
                  <a:lnTo>
                    <a:pt x="581" y="66"/>
                  </a:lnTo>
                  <a:lnTo>
                    <a:pt x="581" y="63"/>
                  </a:lnTo>
                  <a:lnTo>
                    <a:pt x="581" y="62"/>
                  </a:lnTo>
                  <a:lnTo>
                    <a:pt x="581" y="58"/>
                  </a:lnTo>
                  <a:lnTo>
                    <a:pt x="579" y="56"/>
                  </a:lnTo>
                  <a:lnTo>
                    <a:pt x="581" y="55"/>
                  </a:lnTo>
                  <a:lnTo>
                    <a:pt x="582" y="54"/>
                  </a:lnTo>
                  <a:lnTo>
                    <a:pt x="582" y="51"/>
                  </a:lnTo>
                  <a:lnTo>
                    <a:pt x="581" y="50"/>
                  </a:lnTo>
                  <a:lnTo>
                    <a:pt x="581" y="47"/>
                  </a:lnTo>
                  <a:lnTo>
                    <a:pt x="581" y="46"/>
                  </a:lnTo>
                  <a:lnTo>
                    <a:pt x="579" y="45"/>
                  </a:lnTo>
                  <a:lnTo>
                    <a:pt x="579" y="42"/>
                  </a:lnTo>
                  <a:lnTo>
                    <a:pt x="581" y="39"/>
                  </a:lnTo>
                  <a:lnTo>
                    <a:pt x="582" y="38"/>
                  </a:lnTo>
                  <a:lnTo>
                    <a:pt x="583" y="35"/>
                  </a:lnTo>
                  <a:lnTo>
                    <a:pt x="585" y="34"/>
                  </a:lnTo>
                  <a:lnTo>
                    <a:pt x="586" y="33"/>
                  </a:lnTo>
                  <a:lnTo>
                    <a:pt x="586" y="30"/>
                  </a:lnTo>
                  <a:lnTo>
                    <a:pt x="586" y="29"/>
                  </a:lnTo>
                  <a:lnTo>
                    <a:pt x="586" y="26"/>
                  </a:lnTo>
                  <a:lnTo>
                    <a:pt x="585" y="25"/>
                  </a:lnTo>
                  <a:lnTo>
                    <a:pt x="583" y="24"/>
                  </a:lnTo>
                  <a:lnTo>
                    <a:pt x="582" y="20"/>
                  </a:lnTo>
                  <a:lnTo>
                    <a:pt x="579" y="20"/>
                  </a:lnTo>
                  <a:lnTo>
                    <a:pt x="578" y="21"/>
                  </a:lnTo>
                  <a:lnTo>
                    <a:pt x="575" y="22"/>
                  </a:lnTo>
                  <a:lnTo>
                    <a:pt x="574" y="22"/>
                  </a:lnTo>
                  <a:lnTo>
                    <a:pt x="574" y="21"/>
                  </a:lnTo>
                  <a:lnTo>
                    <a:pt x="574" y="18"/>
                  </a:lnTo>
                  <a:lnTo>
                    <a:pt x="574" y="17"/>
                  </a:lnTo>
                  <a:lnTo>
                    <a:pt x="574" y="16"/>
                  </a:lnTo>
                  <a:lnTo>
                    <a:pt x="575" y="14"/>
                  </a:lnTo>
                  <a:lnTo>
                    <a:pt x="575" y="13"/>
                  </a:lnTo>
                  <a:lnTo>
                    <a:pt x="578" y="10"/>
                  </a:lnTo>
                  <a:lnTo>
                    <a:pt x="578" y="9"/>
                  </a:lnTo>
                  <a:lnTo>
                    <a:pt x="579" y="8"/>
                  </a:lnTo>
                  <a:lnTo>
                    <a:pt x="582" y="8"/>
                  </a:lnTo>
                  <a:lnTo>
                    <a:pt x="583" y="6"/>
                  </a:lnTo>
                  <a:lnTo>
                    <a:pt x="585" y="6"/>
                  </a:lnTo>
                  <a:lnTo>
                    <a:pt x="586" y="6"/>
                  </a:lnTo>
                  <a:lnTo>
                    <a:pt x="587" y="6"/>
                  </a:lnTo>
                  <a:lnTo>
                    <a:pt x="589" y="6"/>
                  </a:lnTo>
                  <a:lnTo>
                    <a:pt x="590" y="4"/>
                  </a:lnTo>
                  <a:lnTo>
                    <a:pt x="593" y="4"/>
                  </a:lnTo>
                  <a:lnTo>
                    <a:pt x="594" y="2"/>
                  </a:lnTo>
                  <a:lnTo>
                    <a:pt x="597" y="2"/>
                  </a:lnTo>
                  <a:lnTo>
                    <a:pt x="598" y="2"/>
                  </a:lnTo>
                  <a:lnTo>
                    <a:pt x="601" y="2"/>
                  </a:lnTo>
                  <a:lnTo>
                    <a:pt x="601" y="2"/>
                  </a:lnTo>
                  <a:lnTo>
                    <a:pt x="602" y="2"/>
                  </a:lnTo>
                  <a:lnTo>
                    <a:pt x="603" y="0"/>
                  </a:lnTo>
                  <a:lnTo>
                    <a:pt x="606" y="0"/>
                  </a:lnTo>
                  <a:lnTo>
                    <a:pt x="607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61" name="Freeform 343"/>
            <p:cNvSpPr>
              <a:spLocks noEditPoints="1"/>
            </p:cNvSpPr>
            <p:nvPr/>
          </p:nvSpPr>
          <p:spPr bwMode="auto">
            <a:xfrm>
              <a:off x="5965747" y="954899"/>
              <a:ext cx="426341" cy="522775"/>
            </a:xfrm>
            <a:custGeom>
              <a:avLst/>
              <a:gdLst>
                <a:gd name="T0" fmla="*/ 102 w 168"/>
                <a:gd name="T1" fmla="*/ 87 h 206"/>
                <a:gd name="T2" fmla="*/ 116 w 168"/>
                <a:gd name="T3" fmla="*/ 100 h 206"/>
                <a:gd name="T4" fmla="*/ 99 w 168"/>
                <a:gd name="T5" fmla="*/ 118 h 206"/>
                <a:gd name="T6" fmla="*/ 89 w 168"/>
                <a:gd name="T7" fmla="*/ 115 h 206"/>
                <a:gd name="T8" fmla="*/ 87 w 168"/>
                <a:gd name="T9" fmla="*/ 98 h 206"/>
                <a:gd name="T10" fmla="*/ 94 w 168"/>
                <a:gd name="T11" fmla="*/ 77 h 206"/>
                <a:gd name="T12" fmla="*/ 85 w 168"/>
                <a:gd name="T13" fmla="*/ 87 h 206"/>
                <a:gd name="T14" fmla="*/ 85 w 168"/>
                <a:gd name="T15" fmla="*/ 75 h 206"/>
                <a:gd name="T16" fmla="*/ 10 w 168"/>
                <a:gd name="T17" fmla="*/ 82 h 206"/>
                <a:gd name="T18" fmla="*/ 7 w 168"/>
                <a:gd name="T19" fmla="*/ 85 h 206"/>
                <a:gd name="T20" fmla="*/ 130 w 168"/>
                <a:gd name="T21" fmla="*/ 73 h 206"/>
                <a:gd name="T22" fmla="*/ 147 w 168"/>
                <a:gd name="T23" fmla="*/ 65 h 206"/>
                <a:gd name="T24" fmla="*/ 74 w 168"/>
                <a:gd name="T25" fmla="*/ 60 h 206"/>
                <a:gd name="T26" fmla="*/ 44 w 168"/>
                <a:gd name="T27" fmla="*/ 33 h 206"/>
                <a:gd name="T28" fmla="*/ 53 w 168"/>
                <a:gd name="T29" fmla="*/ 54 h 206"/>
                <a:gd name="T30" fmla="*/ 66 w 168"/>
                <a:gd name="T31" fmla="*/ 58 h 206"/>
                <a:gd name="T32" fmla="*/ 81 w 168"/>
                <a:gd name="T33" fmla="*/ 73 h 206"/>
                <a:gd name="T34" fmla="*/ 69 w 168"/>
                <a:gd name="T35" fmla="*/ 93 h 206"/>
                <a:gd name="T36" fmla="*/ 66 w 168"/>
                <a:gd name="T37" fmla="*/ 114 h 206"/>
                <a:gd name="T38" fmla="*/ 61 w 168"/>
                <a:gd name="T39" fmla="*/ 139 h 206"/>
                <a:gd name="T40" fmla="*/ 52 w 168"/>
                <a:gd name="T41" fmla="*/ 140 h 206"/>
                <a:gd name="T42" fmla="*/ 47 w 168"/>
                <a:gd name="T43" fmla="*/ 131 h 206"/>
                <a:gd name="T44" fmla="*/ 33 w 168"/>
                <a:gd name="T45" fmla="*/ 121 h 206"/>
                <a:gd name="T46" fmla="*/ 35 w 168"/>
                <a:gd name="T47" fmla="*/ 112 h 206"/>
                <a:gd name="T48" fmla="*/ 37 w 168"/>
                <a:gd name="T49" fmla="*/ 108 h 206"/>
                <a:gd name="T50" fmla="*/ 54 w 168"/>
                <a:gd name="T51" fmla="*/ 100 h 206"/>
                <a:gd name="T52" fmla="*/ 35 w 168"/>
                <a:gd name="T53" fmla="*/ 104 h 206"/>
                <a:gd name="T54" fmla="*/ 31 w 168"/>
                <a:gd name="T55" fmla="*/ 96 h 206"/>
                <a:gd name="T56" fmla="*/ 48 w 168"/>
                <a:gd name="T57" fmla="*/ 86 h 206"/>
                <a:gd name="T58" fmla="*/ 48 w 168"/>
                <a:gd name="T59" fmla="*/ 74 h 206"/>
                <a:gd name="T60" fmla="*/ 39 w 168"/>
                <a:gd name="T61" fmla="*/ 75 h 206"/>
                <a:gd name="T62" fmla="*/ 32 w 168"/>
                <a:gd name="T63" fmla="*/ 75 h 206"/>
                <a:gd name="T64" fmla="*/ 24 w 168"/>
                <a:gd name="T65" fmla="*/ 94 h 206"/>
                <a:gd name="T66" fmla="*/ 19 w 168"/>
                <a:gd name="T67" fmla="*/ 81 h 206"/>
                <a:gd name="T68" fmla="*/ 6 w 168"/>
                <a:gd name="T69" fmla="*/ 69 h 206"/>
                <a:gd name="T70" fmla="*/ 11 w 168"/>
                <a:gd name="T71" fmla="*/ 66 h 206"/>
                <a:gd name="T72" fmla="*/ 6 w 168"/>
                <a:gd name="T73" fmla="*/ 62 h 206"/>
                <a:gd name="T74" fmla="*/ 3 w 168"/>
                <a:gd name="T75" fmla="*/ 43 h 206"/>
                <a:gd name="T76" fmla="*/ 12 w 168"/>
                <a:gd name="T77" fmla="*/ 41 h 206"/>
                <a:gd name="T78" fmla="*/ 16 w 168"/>
                <a:gd name="T79" fmla="*/ 46 h 206"/>
                <a:gd name="T80" fmla="*/ 23 w 168"/>
                <a:gd name="T81" fmla="*/ 50 h 206"/>
                <a:gd name="T82" fmla="*/ 28 w 168"/>
                <a:gd name="T83" fmla="*/ 41 h 206"/>
                <a:gd name="T84" fmla="*/ 36 w 168"/>
                <a:gd name="T85" fmla="*/ 62 h 206"/>
                <a:gd name="T86" fmla="*/ 39 w 168"/>
                <a:gd name="T87" fmla="*/ 52 h 206"/>
                <a:gd name="T88" fmla="*/ 130 w 168"/>
                <a:gd name="T89" fmla="*/ 21 h 206"/>
                <a:gd name="T90" fmla="*/ 56 w 168"/>
                <a:gd name="T91" fmla="*/ 21 h 206"/>
                <a:gd name="T92" fmla="*/ 156 w 168"/>
                <a:gd name="T93" fmla="*/ 19 h 206"/>
                <a:gd name="T94" fmla="*/ 91 w 168"/>
                <a:gd name="T95" fmla="*/ 20 h 206"/>
                <a:gd name="T96" fmla="*/ 98 w 168"/>
                <a:gd name="T97" fmla="*/ 16 h 206"/>
                <a:gd name="T98" fmla="*/ 106 w 168"/>
                <a:gd name="T99" fmla="*/ 19 h 206"/>
                <a:gd name="T100" fmla="*/ 124 w 168"/>
                <a:gd name="T101" fmla="*/ 28 h 206"/>
                <a:gd name="T102" fmla="*/ 114 w 168"/>
                <a:gd name="T103" fmla="*/ 52 h 206"/>
                <a:gd name="T104" fmla="*/ 94 w 168"/>
                <a:gd name="T105" fmla="*/ 56 h 206"/>
                <a:gd name="T106" fmla="*/ 76 w 168"/>
                <a:gd name="T107" fmla="*/ 49 h 206"/>
                <a:gd name="T108" fmla="*/ 79 w 168"/>
                <a:gd name="T109" fmla="*/ 45 h 206"/>
                <a:gd name="T110" fmla="*/ 85 w 168"/>
                <a:gd name="T111" fmla="*/ 37 h 206"/>
                <a:gd name="T112" fmla="*/ 60 w 168"/>
                <a:gd name="T113" fmla="*/ 39 h 206"/>
                <a:gd name="T114" fmla="*/ 54 w 168"/>
                <a:gd name="T115" fmla="*/ 24 h 206"/>
                <a:gd name="T116" fmla="*/ 64 w 168"/>
                <a:gd name="T117" fmla="*/ 21 h 206"/>
                <a:gd name="T118" fmla="*/ 68 w 168"/>
                <a:gd name="T119" fmla="*/ 15 h 206"/>
                <a:gd name="T120" fmla="*/ 82 w 168"/>
                <a:gd name="T121" fmla="*/ 20 h 206"/>
                <a:gd name="T122" fmla="*/ 87 w 168"/>
                <a:gd name="T123" fmla="*/ 17 h 206"/>
                <a:gd name="T124" fmla="*/ 73 w 168"/>
                <a:gd name="T125" fmla="*/ 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206">
                  <a:moveTo>
                    <a:pt x="81" y="199"/>
                  </a:moveTo>
                  <a:lnTo>
                    <a:pt x="82" y="199"/>
                  </a:lnTo>
                  <a:lnTo>
                    <a:pt x="83" y="202"/>
                  </a:lnTo>
                  <a:lnTo>
                    <a:pt x="83" y="204"/>
                  </a:lnTo>
                  <a:lnTo>
                    <a:pt x="83" y="206"/>
                  </a:lnTo>
                  <a:lnTo>
                    <a:pt x="82" y="206"/>
                  </a:lnTo>
                  <a:lnTo>
                    <a:pt x="82" y="204"/>
                  </a:lnTo>
                  <a:lnTo>
                    <a:pt x="81" y="203"/>
                  </a:lnTo>
                  <a:lnTo>
                    <a:pt x="79" y="200"/>
                  </a:lnTo>
                  <a:lnTo>
                    <a:pt x="81" y="199"/>
                  </a:lnTo>
                  <a:close/>
                  <a:moveTo>
                    <a:pt x="101" y="85"/>
                  </a:moveTo>
                  <a:lnTo>
                    <a:pt x="102" y="87"/>
                  </a:lnTo>
                  <a:lnTo>
                    <a:pt x="103" y="90"/>
                  </a:lnTo>
                  <a:lnTo>
                    <a:pt x="103" y="91"/>
                  </a:lnTo>
                  <a:lnTo>
                    <a:pt x="102" y="91"/>
                  </a:lnTo>
                  <a:lnTo>
                    <a:pt x="101" y="93"/>
                  </a:lnTo>
                  <a:lnTo>
                    <a:pt x="102" y="95"/>
                  </a:lnTo>
                  <a:lnTo>
                    <a:pt x="105" y="99"/>
                  </a:lnTo>
                  <a:lnTo>
                    <a:pt x="107" y="100"/>
                  </a:lnTo>
                  <a:lnTo>
                    <a:pt x="108" y="99"/>
                  </a:lnTo>
                  <a:lnTo>
                    <a:pt x="111" y="98"/>
                  </a:lnTo>
                  <a:lnTo>
                    <a:pt x="112" y="99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5" y="102"/>
                  </a:lnTo>
                  <a:lnTo>
                    <a:pt x="112" y="103"/>
                  </a:lnTo>
                  <a:lnTo>
                    <a:pt x="111" y="106"/>
                  </a:lnTo>
                  <a:lnTo>
                    <a:pt x="110" y="108"/>
                  </a:lnTo>
                  <a:lnTo>
                    <a:pt x="108" y="114"/>
                  </a:lnTo>
                  <a:lnTo>
                    <a:pt x="107" y="114"/>
                  </a:lnTo>
                  <a:lnTo>
                    <a:pt x="105" y="115"/>
                  </a:lnTo>
                  <a:lnTo>
                    <a:pt x="103" y="116"/>
                  </a:lnTo>
                  <a:lnTo>
                    <a:pt x="103" y="119"/>
                  </a:lnTo>
                  <a:lnTo>
                    <a:pt x="102" y="120"/>
                  </a:lnTo>
                  <a:lnTo>
                    <a:pt x="101" y="120"/>
                  </a:lnTo>
                  <a:lnTo>
                    <a:pt x="99" y="118"/>
                  </a:lnTo>
                  <a:lnTo>
                    <a:pt x="101" y="116"/>
                  </a:lnTo>
                  <a:lnTo>
                    <a:pt x="101" y="114"/>
                  </a:lnTo>
                  <a:lnTo>
                    <a:pt x="102" y="110"/>
                  </a:lnTo>
                  <a:lnTo>
                    <a:pt x="102" y="107"/>
                  </a:lnTo>
                  <a:lnTo>
                    <a:pt x="101" y="108"/>
                  </a:lnTo>
                  <a:lnTo>
                    <a:pt x="99" y="108"/>
                  </a:lnTo>
                  <a:lnTo>
                    <a:pt x="98" y="108"/>
                  </a:lnTo>
                  <a:lnTo>
                    <a:pt x="97" y="111"/>
                  </a:lnTo>
                  <a:lnTo>
                    <a:pt x="95" y="112"/>
                  </a:lnTo>
                  <a:lnTo>
                    <a:pt x="93" y="112"/>
                  </a:lnTo>
                  <a:lnTo>
                    <a:pt x="91" y="115"/>
                  </a:lnTo>
                  <a:lnTo>
                    <a:pt x="89" y="115"/>
                  </a:lnTo>
                  <a:lnTo>
                    <a:pt x="86" y="116"/>
                  </a:lnTo>
                  <a:lnTo>
                    <a:pt x="86" y="116"/>
                  </a:lnTo>
                  <a:lnTo>
                    <a:pt x="86" y="114"/>
                  </a:lnTo>
                  <a:lnTo>
                    <a:pt x="86" y="114"/>
                  </a:lnTo>
                  <a:lnTo>
                    <a:pt x="86" y="111"/>
                  </a:lnTo>
                  <a:lnTo>
                    <a:pt x="87" y="110"/>
                  </a:lnTo>
                  <a:lnTo>
                    <a:pt x="89" y="106"/>
                  </a:lnTo>
                  <a:lnTo>
                    <a:pt x="90" y="103"/>
                  </a:lnTo>
                  <a:lnTo>
                    <a:pt x="90" y="100"/>
                  </a:lnTo>
                  <a:lnTo>
                    <a:pt x="90" y="99"/>
                  </a:lnTo>
                  <a:lnTo>
                    <a:pt x="90" y="98"/>
                  </a:lnTo>
                  <a:lnTo>
                    <a:pt x="87" y="98"/>
                  </a:lnTo>
                  <a:lnTo>
                    <a:pt x="86" y="96"/>
                  </a:lnTo>
                  <a:lnTo>
                    <a:pt x="83" y="95"/>
                  </a:lnTo>
                  <a:lnTo>
                    <a:pt x="85" y="93"/>
                  </a:lnTo>
                  <a:lnTo>
                    <a:pt x="87" y="91"/>
                  </a:lnTo>
                  <a:lnTo>
                    <a:pt x="91" y="90"/>
                  </a:lnTo>
                  <a:lnTo>
                    <a:pt x="94" y="90"/>
                  </a:lnTo>
                  <a:lnTo>
                    <a:pt x="98" y="87"/>
                  </a:lnTo>
                  <a:lnTo>
                    <a:pt x="101" y="85"/>
                  </a:lnTo>
                  <a:close/>
                  <a:moveTo>
                    <a:pt x="91" y="75"/>
                  </a:moveTo>
                  <a:lnTo>
                    <a:pt x="91" y="75"/>
                  </a:lnTo>
                  <a:lnTo>
                    <a:pt x="93" y="77"/>
                  </a:lnTo>
                  <a:lnTo>
                    <a:pt x="94" y="77"/>
                  </a:lnTo>
                  <a:lnTo>
                    <a:pt x="95" y="78"/>
                  </a:lnTo>
                  <a:lnTo>
                    <a:pt x="94" y="81"/>
                  </a:lnTo>
                  <a:lnTo>
                    <a:pt x="93" y="82"/>
                  </a:lnTo>
                  <a:lnTo>
                    <a:pt x="93" y="85"/>
                  </a:lnTo>
                  <a:lnTo>
                    <a:pt x="93" y="86"/>
                  </a:lnTo>
                  <a:lnTo>
                    <a:pt x="91" y="87"/>
                  </a:lnTo>
                  <a:lnTo>
                    <a:pt x="90" y="87"/>
                  </a:lnTo>
                  <a:lnTo>
                    <a:pt x="87" y="89"/>
                  </a:lnTo>
                  <a:lnTo>
                    <a:pt x="86" y="90"/>
                  </a:lnTo>
                  <a:lnTo>
                    <a:pt x="85" y="90"/>
                  </a:lnTo>
                  <a:lnTo>
                    <a:pt x="83" y="90"/>
                  </a:lnTo>
                  <a:lnTo>
                    <a:pt x="85" y="87"/>
                  </a:lnTo>
                  <a:lnTo>
                    <a:pt x="83" y="87"/>
                  </a:lnTo>
                  <a:lnTo>
                    <a:pt x="83" y="86"/>
                  </a:lnTo>
                  <a:lnTo>
                    <a:pt x="83" y="85"/>
                  </a:lnTo>
                  <a:lnTo>
                    <a:pt x="82" y="82"/>
                  </a:lnTo>
                  <a:lnTo>
                    <a:pt x="79" y="82"/>
                  </a:lnTo>
                  <a:lnTo>
                    <a:pt x="77" y="82"/>
                  </a:lnTo>
                  <a:lnTo>
                    <a:pt x="79" y="81"/>
                  </a:lnTo>
                  <a:lnTo>
                    <a:pt x="81" y="78"/>
                  </a:lnTo>
                  <a:lnTo>
                    <a:pt x="82" y="79"/>
                  </a:lnTo>
                  <a:lnTo>
                    <a:pt x="83" y="78"/>
                  </a:lnTo>
                  <a:lnTo>
                    <a:pt x="83" y="77"/>
                  </a:lnTo>
                  <a:lnTo>
                    <a:pt x="85" y="75"/>
                  </a:lnTo>
                  <a:lnTo>
                    <a:pt x="86" y="77"/>
                  </a:lnTo>
                  <a:lnTo>
                    <a:pt x="86" y="78"/>
                  </a:lnTo>
                  <a:lnTo>
                    <a:pt x="90" y="75"/>
                  </a:lnTo>
                  <a:lnTo>
                    <a:pt x="91" y="75"/>
                  </a:lnTo>
                  <a:close/>
                  <a:moveTo>
                    <a:pt x="2" y="71"/>
                  </a:moveTo>
                  <a:lnTo>
                    <a:pt x="3" y="71"/>
                  </a:lnTo>
                  <a:lnTo>
                    <a:pt x="6" y="74"/>
                  </a:lnTo>
                  <a:lnTo>
                    <a:pt x="6" y="77"/>
                  </a:lnTo>
                  <a:lnTo>
                    <a:pt x="6" y="78"/>
                  </a:lnTo>
                  <a:lnTo>
                    <a:pt x="7" y="82"/>
                  </a:lnTo>
                  <a:lnTo>
                    <a:pt x="8" y="82"/>
                  </a:lnTo>
                  <a:lnTo>
                    <a:pt x="10" y="82"/>
                  </a:lnTo>
                  <a:lnTo>
                    <a:pt x="10" y="83"/>
                  </a:lnTo>
                  <a:lnTo>
                    <a:pt x="11" y="83"/>
                  </a:lnTo>
                  <a:lnTo>
                    <a:pt x="11" y="86"/>
                  </a:lnTo>
                  <a:lnTo>
                    <a:pt x="14" y="89"/>
                  </a:lnTo>
                  <a:lnTo>
                    <a:pt x="14" y="91"/>
                  </a:lnTo>
                  <a:lnTo>
                    <a:pt x="14" y="93"/>
                  </a:lnTo>
                  <a:lnTo>
                    <a:pt x="12" y="93"/>
                  </a:lnTo>
                  <a:lnTo>
                    <a:pt x="11" y="93"/>
                  </a:lnTo>
                  <a:lnTo>
                    <a:pt x="11" y="89"/>
                  </a:lnTo>
                  <a:lnTo>
                    <a:pt x="10" y="89"/>
                  </a:lnTo>
                  <a:lnTo>
                    <a:pt x="10" y="86"/>
                  </a:lnTo>
                  <a:lnTo>
                    <a:pt x="7" y="85"/>
                  </a:lnTo>
                  <a:lnTo>
                    <a:pt x="6" y="85"/>
                  </a:lnTo>
                  <a:lnTo>
                    <a:pt x="4" y="83"/>
                  </a:lnTo>
                  <a:lnTo>
                    <a:pt x="4" y="79"/>
                  </a:lnTo>
                  <a:lnTo>
                    <a:pt x="3" y="77"/>
                  </a:lnTo>
                  <a:lnTo>
                    <a:pt x="2" y="75"/>
                  </a:lnTo>
                  <a:lnTo>
                    <a:pt x="2" y="73"/>
                  </a:lnTo>
                  <a:lnTo>
                    <a:pt x="2" y="71"/>
                  </a:lnTo>
                  <a:close/>
                  <a:moveTo>
                    <a:pt x="126" y="68"/>
                  </a:moveTo>
                  <a:lnTo>
                    <a:pt x="127" y="68"/>
                  </a:lnTo>
                  <a:lnTo>
                    <a:pt x="127" y="70"/>
                  </a:lnTo>
                  <a:lnTo>
                    <a:pt x="130" y="71"/>
                  </a:lnTo>
                  <a:lnTo>
                    <a:pt x="130" y="73"/>
                  </a:lnTo>
                  <a:lnTo>
                    <a:pt x="127" y="75"/>
                  </a:lnTo>
                  <a:lnTo>
                    <a:pt x="126" y="75"/>
                  </a:lnTo>
                  <a:lnTo>
                    <a:pt x="126" y="73"/>
                  </a:lnTo>
                  <a:lnTo>
                    <a:pt x="124" y="71"/>
                  </a:lnTo>
                  <a:lnTo>
                    <a:pt x="124" y="69"/>
                  </a:lnTo>
                  <a:lnTo>
                    <a:pt x="126" y="69"/>
                  </a:lnTo>
                  <a:lnTo>
                    <a:pt x="126" y="68"/>
                  </a:lnTo>
                  <a:close/>
                  <a:moveTo>
                    <a:pt x="141" y="61"/>
                  </a:moveTo>
                  <a:lnTo>
                    <a:pt x="143" y="62"/>
                  </a:lnTo>
                  <a:lnTo>
                    <a:pt x="145" y="64"/>
                  </a:lnTo>
                  <a:lnTo>
                    <a:pt x="148" y="62"/>
                  </a:lnTo>
                  <a:lnTo>
                    <a:pt x="147" y="65"/>
                  </a:lnTo>
                  <a:lnTo>
                    <a:pt x="145" y="66"/>
                  </a:lnTo>
                  <a:lnTo>
                    <a:pt x="141" y="64"/>
                  </a:lnTo>
                  <a:lnTo>
                    <a:pt x="140" y="64"/>
                  </a:lnTo>
                  <a:lnTo>
                    <a:pt x="139" y="65"/>
                  </a:lnTo>
                  <a:lnTo>
                    <a:pt x="137" y="65"/>
                  </a:lnTo>
                  <a:lnTo>
                    <a:pt x="136" y="68"/>
                  </a:lnTo>
                  <a:lnTo>
                    <a:pt x="135" y="68"/>
                  </a:lnTo>
                  <a:lnTo>
                    <a:pt x="137" y="64"/>
                  </a:lnTo>
                  <a:lnTo>
                    <a:pt x="139" y="62"/>
                  </a:lnTo>
                  <a:lnTo>
                    <a:pt x="140" y="62"/>
                  </a:lnTo>
                  <a:lnTo>
                    <a:pt x="141" y="61"/>
                  </a:lnTo>
                  <a:close/>
                  <a:moveTo>
                    <a:pt x="74" y="60"/>
                  </a:moveTo>
                  <a:lnTo>
                    <a:pt x="78" y="60"/>
                  </a:lnTo>
                  <a:lnTo>
                    <a:pt x="79" y="62"/>
                  </a:lnTo>
                  <a:lnTo>
                    <a:pt x="79" y="64"/>
                  </a:lnTo>
                  <a:lnTo>
                    <a:pt x="77" y="65"/>
                  </a:lnTo>
                  <a:lnTo>
                    <a:pt x="76" y="65"/>
                  </a:lnTo>
                  <a:lnTo>
                    <a:pt x="74" y="62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4" y="60"/>
                  </a:lnTo>
                  <a:close/>
                  <a:moveTo>
                    <a:pt x="41" y="29"/>
                  </a:moveTo>
                  <a:lnTo>
                    <a:pt x="43" y="29"/>
                  </a:lnTo>
                  <a:lnTo>
                    <a:pt x="44" y="33"/>
                  </a:lnTo>
                  <a:lnTo>
                    <a:pt x="45" y="36"/>
                  </a:lnTo>
                  <a:lnTo>
                    <a:pt x="47" y="36"/>
                  </a:lnTo>
                  <a:lnTo>
                    <a:pt x="47" y="35"/>
                  </a:lnTo>
                  <a:lnTo>
                    <a:pt x="49" y="33"/>
                  </a:lnTo>
                  <a:lnTo>
                    <a:pt x="51" y="35"/>
                  </a:lnTo>
                  <a:lnTo>
                    <a:pt x="53" y="39"/>
                  </a:lnTo>
                  <a:lnTo>
                    <a:pt x="54" y="41"/>
                  </a:lnTo>
                  <a:lnTo>
                    <a:pt x="54" y="44"/>
                  </a:lnTo>
                  <a:lnTo>
                    <a:pt x="53" y="45"/>
                  </a:lnTo>
                  <a:lnTo>
                    <a:pt x="53" y="49"/>
                  </a:lnTo>
                  <a:lnTo>
                    <a:pt x="53" y="53"/>
                  </a:lnTo>
                  <a:lnTo>
                    <a:pt x="53" y="54"/>
                  </a:lnTo>
                  <a:lnTo>
                    <a:pt x="53" y="54"/>
                  </a:lnTo>
                  <a:lnTo>
                    <a:pt x="56" y="53"/>
                  </a:lnTo>
                  <a:lnTo>
                    <a:pt x="54" y="50"/>
                  </a:lnTo>
                  <a:lnTo>
                    <a:pt x="54" y="45"/>
                  </a:lnTo>
                  <a:lnTo>
                    <a:pt x="56" y="44"/>
                  </a:lnTo>
                  <a:lnTo>
                    <a:pt x="57" y="43"/>
                  </a:lnTo>
                  <a:lnTo>
                    <a:pt x="60" y="45"/>
                  </a:lnTo>
                  <a:lnTo>
                    <a:pt x="61" y="49"/>
                  </a:lnTo>
                  <a:lnTo>
                    <a:pt x="64" y="54"/>
                  </a:lnTo>
                  <a:lnTo>
                    <a:pt x="64" y="56"/>
                  </a:lnTo>
                  <a:lnTo>
                    <a:pt x="65" y="58"/>
                  </a:lnTo>
                  <a:lnTo>
                    <a:pt x="66" y="58"/>
                  </a:lnTo>
                  <a:lnTo>
                    <a:pt x="68" y="58"/>
                  </a:lnTo>
                  <a:lnTo>
                    <a:pt x="70" y="62"/>
                  </a:lnTo>
                  <a:lnTo>
                    <a:pt x="73" y="64"/>
                  </a:lnTo>
                  <a:lnTo>
                    <a:pt x="76" y="66"/>
                  </a:lnTo>
                  <a:lnTo>
                    <a:pt x="78" y="68"/>
                  </a:lnTo>
                  <a:lnTo>
                    <a:pt x="83" y="69"/>
                  </a:lnTo>
                  <a:lnTo>
                    <a:pt x="85" y="69"/>
                  </a:lnTo>
                  <a:lnTo>
                    <a:pt x="85" y="71"/>
                  </a:lnTo>
                  <a:lnTo>
                    <a:pt x="83" y="73"/>
                  </a:lnTo>
                  <a:lnTo>
                    <a:pt x="83" y="75"/>
                  </a:lnTo>
                  <a:lnTo>
                    <a:pt x="82" y="75"/>
                  </a:lnTo>
                  <a:lnTo>
                    <a:pt x="81" y="73"/>
                  </a:lnTo>
                  <a:lnTo>
                    <a:pt x="79" y="74"/>
                  </a:lnTo>
                  <a:lnTo>
                    <a:pt x="77" y="74"/>
                  </a:lnTo>
                  <a:lnTo>
                    <a:pt x="74" y="77"/>
                  </a:lnTo>
                  <a:lnTo>
                    <a:pt x="72" y="77"/>
                  </a:lnTo>
                  <a:lnTo>
                    <a:pt x="72" y="78"/>
                  </a:lnTo>
                  <a:lnTo>
                    <a:pt x="72" y="78"/>
                  </a:lnTo>
                  <a:lnTo>
                    <a:pt x="72" y="81"/>
                  </a:lnTo>
                  <a:lnTo>
                    <a:pt x="69" y="82"/>
                  </a:lnTo>
                  <a:lnTo>
                    <a:pt x="69" y="83"/>
                  </a:lnTo>
                  <a:lnTo>
                    <a:pt x="70" y="86"/>
                  </a:lnTo>
                  <a:lnTo>
                    <a:pt x="70" y="91"/>
                  </a:lnTo>
                  <a:lnTo>
                    <a:pt x="69" y="93"/>
                  </a:lnTo>
                  <a:lnTo>
                    <a:pt x="70" y="95"/>
                  </a:lnTo>
                  <a:lnTo>
                    <a:pt x="70" y="96"/>
                  </a:lnTo>
                  <a:lnTo>
                    <a:pt x="69" y="98"/>
                  </a:lnTo>
                  <a:lnTo>
                    <a:pt x="66" y="96"/>
                  </a:lnTo>
                  <a:lnTo>
                    <a:pt x="66" y="98"/>
                  </a:lnTo>
                  <a:lnTo>
                    <a:pt x="66" y="100"/>
                  </a:lnTo>
                  <a:lnTo>
                    <a:pt x="68" y="103"/>
                  </a:lnTo>
                  <a:lnTo>
                    <a:pt x="68" y="106"/>
                  </a:lnTo>
                  <a:lnTo>
                    <a:pt x="66" y="108"/>
                  </a:lnTo>
                  <a:lnTo>
                    <a:pt x="66" y="111"/>
                  </a:lnTo>
                  <a:lnTo>
                    <a:pt x="66" y="114"/>
                  </a:lnTo>
                  <a:lnTo>
                    <a:pt x="66" y="114"/>
                  </a:lnTo>
                  <a:lnTo>
                    <a:pt x="64" y="114"/>
                  </a:lnTo>
                  <a:lnTo>
                    <a:pt x="61" y="115"/>
                  </a:lnTo>
                  <a:lnTo>
                    <a:pt x="64" y="116"/>
                  </a:lnTo>
                  <a:lnTo>
                    <a:pt x="64" y="118"/>
                  </a:lnTo>
                  <a:lnTo>
                    <a:pt x="61" y="119"/>
                  </a:lnTo>
                  <a:lnTo>
                    <a:pt x="61" y="120"/>
                  </a:lnTo>
                  <a:lnTo>
                    <a:pt x="61" y="121"/>
                  </a:lnTo>
                  <a:lnTo>
                    <a:pt x="61" y="129"/>
                  </a:lnTo>
                  <a:lnTo>
                    <a:pt x="60" y="132"/>
                  </a:lnTo>
                  <a:lnTo>
                    <a:pt x="58" y="133"/>
                  </a:lnTo>
                  <a:lnTo>
                    <a:pt x="60" y="136"/>
                  </a:lnTo>
                  <a:lnTo>
                    <a:pt x="61" y="139"/>
                  </a:lnTo>
                  <a:lnTo>
                    <a:pt x="60" y="140"/>
                  </a:lnTo>
                  <a:lnTo>
                    <a:pt x="60" y="141"/>
                  </a:lnTo>
                  <a:lnTo>
                    <a:pt x="60" y="143"/>
                  </a:lnTo>
                  <a:lnTo>
                    <a:pt x="58" y="145"/>
                  </a:lnTo>
                  <a:lnTo>
                    <a:pt x="56" y="145"/>
                  </a:lnTo>
                  <a:lnTo>
                    <a:pt x="54" y="144"/>
                  </a:lnTo>
                  <a:lnTo>
                    <a:pt x="54" y="145"/>
                  </a:lnTo>
                  <a:lnTo>
                    <a:pt x="53" y="145"/>
                  </a:lnTo>
                  <a:lnTo>
                    <a:pt x="53" y="145"/>
                  </a:lnTo>
                  <a:lnTo>
                    <a:pt x="52" y="144"/>
                  </a:lnTo>
                  <a:lnTo>
                    <a:pt x="52" y="141"/>
                  </a:lnTo>
                  <a:lnTo>
                    <a:pt x="52" y="140"/>
                  </a:lnTo>
                  <a:lnTo>
                    <a:pt x="51" y="140"/>
                  </a:lnTo>
                  <a:lnTo>
                    <a:pt x="47" y="136"/>
                  </a:lnTo>
                  <a:lnTo>
                    <a:pt x="47" y="135"/>
                  </a:lnTo>
                  <a:lnTo>
                    <a:pt x="49" y="133"/>
                  </a:lnTo>
                  <a:lnTo>
                    <a:pt x="49" y="133"/>
                  </a:lnTo>
                  <a:lnTo>
                    <a:pt x="51" y="132"/>
                  </a:lnTo>
                  <a:lnTo>
                    <a:pt x="51" y="131"/>
                  </a:lnTo>
                  <a:lnTo>
                    <a:pt x="51" y="129"/>
                  </a:lnTo>
                  <a:lnTo>
                    <a:pt x="49" y="129"/>
                  </a:lnTo>
                  <a:lnTo>
                    <a:pt x="48" y="129"/>
                  </a:lnTo>
                  <a:lnTo>
                    <a:pt x="47" y="129"/>
                  </a:lnTo>
                  <a:lnTo>
                    <a:pt x="47" y="131"/>
                  </a:lnTo>
                  <a:lnTo>
                    <a:pt x="44" y="132"/>
                  </a:lnTo>
                  <a:lnTo>
                    <a:pt x="41" y="129"/>
                  </a:lnTo>
                  <a:lnTo>
                    <a:pt x="41" y="128"/>
                  </a:lnTo>
                  <a:lnTo>
                    <a:pt x="40" y="128"/>
                  </a:lnTo>
                  <a:lnTo>
                    <a:pt x="39" y="125"/>
                  </a:lnTo>
                  <a:lnTo>
                    <a:pt x="37" y="125"/>
                  </a:lnTo>
                  <a:lnTo>
                    <a:pt x="37" y="125"/>
                  </a:lnTo>
                  <a:lnTo>
                    <a:pt x="36" y="124"/>
                  </a:lnTo>
                  <a:lnTo>
                    <a:pt x="36" y="123"/>
                  </a:lnTo>
                  <a:lnTo>
                    <a:pt x="35" y="121"/>
                  </a:lnTo>
                  <a:lnTo>
                    <a:pt x="33" y="121"/>
                  </a:lnTo>
                  <a:lnTo>
                    <a:pt x="33" y="121"/>
                  </a:lnTo>
                  <a:lnTo>
                    <a:pt x="33" y="120"/>
                  </a:lnTo>
                  <a:lnTo>
                    <a:pt x="31" y="119"/>
                  </a:lnTo>
                  <a:lnTo>
                    <a:pt x="31" y="118"/>
                  </a:lnTo>
                  <a:lnTo>
                    <a:pt x="31" y="118"/>
                  </a:lnTo>
                  <a:lnTo>
                    <a:pt x="31" y="116"/>
                  </a:lnTo>
                  <a:lnTo>
                    <a:pt x="31" y="115"/>
                  </a:lnTo>
                  <a:lnTo>
                    <a:pt x="31" y="114"/>
                  </a:lnTo>
                  <a:lnTo>
                    <a:pt x="29" y="112"/>
                  </a:lnTo>
                  <a:lnTo>
                    <a:pt x="29" y="112"/>
                  </a:lnTo>
                  <a:lnTo>
                    <a:pt x="33" y="110"/>
                  </a:lnTo>
                  <a:lnTo>
                    <a:pt x="33" y="110"/>
                  </a:lnTo>
                  <a:lnTo>
                    <a:pt x="35" y="112"/>
                  </a:lnTo>
                  <a:lnTo>
                    <a:pt x="36" y="112"/>
                  </a:lnTo>
                  <a:lnTo>
                    <a:pt x="37" y="112"/>
                  </a:lnTo>
                  <a:lnTo>
                    <a:pt x="37" y="112"/>
                  </a:lnTo>
                  <a:lnTo>
                    <a:pt x="40" y="112"/>
                  </a:lnTo>
                  <a:lnTo>
                    <a:pt x="40" y="114"/>
                  </a:lnTo>
                  <a:lnTo>
                    <a:pt x="43" y="112"/>
                  </a:lnTo>
                  <a:lnTo>
                    <a:pt x="47" y="112"/>
                  </a:lnTo>
                  <a:lnTo>
                    <a:pt x="47" y="111"/>
                  </a:lnTo>
                  <a:lnTo>
                    <a:pt x="44" y="110"/>
                  </a:lnTo>
                  <a:lnTo>
                    <a:pt x="43" y="110"/>
                  </a:lnTo>
                  <a:lnTo>
                    <a:pt x="40" y="110"/>
                  </a:lnTo>
                  <a:lnTo>
                    <a:pt x="37" y="108"/>
                  </a:lnTo>
                  <a:lnTo>
                    <a:pt x="37" y="108"/>
                  </a:lnTo>
                  <a:lnTo>
                    <a:pt x="39" y="107"/>
                  </a:lnTo>
                  <a:lnTo>
                    <a:pt x="41" y="107"/>
                  </a:lnTo>
                  <a:lnTo>
                    <a:pt x="44" y="106"/>
                  </a:lnTo>
                  <a:lnTo>
                    <a:pt x="47" y="104"/>
                  </a:lnTo>
                  <a:lnTo>
                    <a:pt x="49" y="104"/>
                  </a:lnTo>
                  <a:lnTo>
                    <a:pt x="51" y="104"/>
                  </a:lnTo>
                  <a:lnTo>
                    <a:pt x="52" y="103"/>
                  </a:lnTo>
                  <a:lnTo>
                    <a:pt x="52" y="104"/>
                  </a:lnTo>
                  <a:lnTo>
                    <a:pt x="53" y="103"/>
                  </a:lnTo>
                  <a:lnTo>
                    <a:pt x="54" y="102"/>
                  </a:lnTo>
                  <a:lnTo>
                    <a:pt x="54" y="100"/>
                  </a:lnTo>
                  <a:lnTo>
                    <a:pt x="53" y="100"/>
                  </a:lnTo>
                  <a:lnTo>
                    <a:pt x="52" y="102"/>
                  </a:lnTo>
                  <a:lnTo>
                    <a:pt x="51" y="102"/>
                  </a:lnTo>
                  <a:lnTo>
                    <a:pt x="45" y="102"/>
                  </a:lnTo>
                  <a:lnTo>
                    <a:pt x="44" y="103"/>
                  </a:lnTo>
                  <a:lnTo>
                    <a:pt x="44" y="102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0" y="103"/>
                  </a:lnTo>
                  <a:lnTo>
                    <a:pt x="39" y="104"/>
                  </a:lnTo>
                  <a:lnTo>
                    <a:pt x="37" y="104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2" y="106"/>
                  </a:lnTo>
                  <a:lnTo>
                    <a:pt x="31" y="107"/>
                  </a:lnTo>
                  <a:lnTo>
                    <a:pt x="28" y="107"/>
                  </a:lnTo>
                  <a:lnTo>
                    <a:pt x="28" y="106"/>
                  </a:lnTo>
                  <a:lnTo>
                    <a:pt x="28" y="103"/>
                  </a:lnTo>
                  <a:lnTo>
                    <a:pt x="27" y="99"/>
                  </a:lnTo>
                  <a:lnTo>
                    <a:pt x="27" y="99"/>
                  </a:lnTo>
                  <a:lnTo>
                    <a:pt x="27" y="98"/>
                  </a:lnTo>
                  <a:lnTo>
                    <a:pt x="28" y="96"/>
                  </a:lnTo>
                  <a:lnTo>
                    <a:pt x="31" y="96"/>
                  </a:lnTo>
                  <a:lnTo>
                    <a:pt x="31" y="96"/>
                  </a:lnTo>
                  <a:lnTo>
                    <a:pt x="32" y="98"/>
                  </a:lnTo>
                  <a:lnTo>
                    <a:pt x="32" y="98"/>
                  </a:lnTo>
                  <a:lnTo>
                    <a:pt x="33" y="96"/>
                  </a:lnTo>
                  <a:lnTo>
                    <a:pt x="35" y="95"/>
                  </a:lnTo>
                  <a:lnTo>
                    <a:pt x="36" y="95"/>
                  </a:lnTo>
                  <a:lnTo>
                    <a:pt x="37" y="94"/>
                  </a:lnTo>
                  <a:lnTo>
                    <a:pt x="39" y="91"/>
                  </a:lnTo>
                  <a:lnTo>
                    <a:pt x="41" y="90"/>
                  </a:lnTo>
                  <a:lnTo>
                    <a:pt x="41" y="89"/>
                  </a:lnTo>
                  <a:lnTo>
                    <a:pt x="41" y="87"/>
                  </a:lnTo>
                  <a:lnTo>
                    <a:pt x="45" y="87"/>
                  </a:lnTo>
                  <a:lnTo>
                    <a:pt x="48" y="86"/>
                  </a:lnTo>
                  <a:lnTo>
                    <a:pt x="51" y="85"/>
                  </a:lnTo>
                  <a:lnTo>
                    <a:pt x="52" y="85"/>
                  </a:lnTo>
                  <a:lnTo>
                    <a:pt x="53" y="83"/>
                  </a:lnTo>
                  <a:lnTo>
                    <a:pt x="53" y="82"/>
                  </a:lnTo>
                  <a:lnTo>
                    <a:pt x="52" y="82"/>
                  </a:lnTo>
                  <a:lnTo>
                    <a:pt x="51" y="83"/>
                  </a:lnTo>
                  <a:lnTo>
                    <a:pt x="49" y="83"/>
                  </a:lnTo>
                  <a:lnTo>
                    <a:pt x="47" y="83"/>
                  </a:lnTo>
                  <a:lnTo>
                    <a:pt x="47" y="81"/>
                  </a:lnTo>
                  <a:lnTo>
                    <a:pt x="48" y="79"/>
                  </a:lnTo>
                  <a:lnTo>
                    <a:pt x="48" y="77"/>
                  </a:lnTo>
                  <a:lnTo>
                    <a:pt x="48" y="74"/>
                  </a:lnTo>
                  <a:lnTo>
                    <a:pt x="47" y="74"/>
                  </a:lnTo>
                  <a:lnTo>
                    <a:pt x="45" y="75"/>
                  </a:lnTo>
                  <a:lnTo>
                    <a:pt x="45" y="78"/>
                  </a:lnTo>
                  <a:lnTo>
                    <a:pt x="45" y="81"/>
                  </a:lnTo>
                  <a:lnTo>
                    <a:pt x="41" y="83"/>
                  </a:lnTo>
                  <a:lnTo>
                    <a:pt x="40" y="85"/>
                  </a:lnTo>
                  <a:lnTo>
                    <a:pt x="39" y="83"/>
                  </a:lnTo>
                  <a:lnTo>
                    <a:pt x="39" y="81"/>
                  </a:lnTo>
                  <a:lnTo>
                    <a:pt x="39" y="79"/>
                  </a:lnTo>
                  <a:lnTo>
                    <a:pt x="40" y="78"/>
                  </a:lnTo>
                  <a:lnTo>
                    <a:pt x="40" y="77"/>
                  </a:lnTo>
                  <a:lnTo>
                    <a:pt x="39" y="75"/>
                  </a:lnTo>
                  <a:lnTo>
                    <a:pt x="39" y="73"/>
                  </a:lnTo>
                  <a:lnTo>
                    <a:pt x="39" y="71"/>
                  </a:lnTo>
                  <a:lnTo>
                    <a:pt x="37" y="71"/>
                  </a:lnTo>
                  <a:lnTo>
                    <a:pt x="36" y="73"/>
                  </a:lnTo>
                  <a:lnTo>
                    <a:pt x="37" y="77"/>
                  </a:lnTo>
                  <a:lnTo>
                    <a:pt x="36" y="78"/>
                  </a:lnTo>
                  <a:lnTo>
                    <a:pt x="35" y="79"/>
                  </a:lnTo>
                  <a:lnTo>
                    <a:pt x="35" y="78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3" y="75"/>
                  </a:lnTo>
                  <a:lnTo>
                    <a:pt x="32" y="75"/>
                  </a:lnTo>
                  <a:lnTo>
                    <a:pt x="32" y="77"/>
                  </a:lnTo>
                  <a:lnTo>
                    <a:pt x="32" y="78"/>
                  </a:lnTo>
                  <a:lnTo>
                    <a:pt x="32" y="81"/>
                  </a:lnTo>
                  <a:lnTo>
                    <a:pt x="33" y="83"/>
                  </a:lnTo>
                  <a:lnTo>
                    <a:pt x="35" y="86"/>
                  </a:lnTo>
                  <a:lnTo>
                    <a:pt x="35" y="87"/>
                  </a:lnTo>
                  <a:lnTo>
                    <a:pt x="33" y="87"/>
                  </a:lnTo>
                  <a:lnTo>
                    <a:pt x="32" y="87"/>
                  </a:lnTo>
                  <a:lnTo>
                    <a:pt x="31" y="90"/>
                  </a:lnTo>
                  <a:lnTo>
                    <a:pt x="31" y="91"/>
                  </a:lnTo>
                  <a:lnTo>
                    <a:pt x="29" y="93"/>
                  </a:lnTo>
                  <a:lnTo>
                    <a:pt x="24" y="94"/>
                  </a:lnTo>
                  <a:lnTo>
                    <a:pt x="23" y="93"/>
                  </a:lnTo>
                  <a:lnTo>
                    <a:pt x="23" y="93"/>
                  </a:lnTo>
                  <a:lnTo>
                    <a:pt x="23" y="91"/>
                  </a:lnTo>
                  <a:lnTo>
                    <a:pt x="23" y="89"/>
                  </a:lnTo>
                  <a:lnTo>
                    <a:pt x="19" y="86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6" y="83"/>
                  </a:lnTo>
                  <a:lnTo>
                    <a:pt x="16" y="82"/>
                  </a:lnTo>
                  <a:lnTo>
                    <a:pt x="19" y="82"/>
                  </a:lnTo>
                  <a:lnTo>
                    <a:pt x="20" y="81"/>
                  </a:lnTo>
                  <a:lnTo>
                    <a:pt x="19" y="81"/>
                  </a:lnTo>
                  <a:lnTo>
                    <a:pt x="18" y="81"/>
                  </a:lnTo>
                  <a:lnTo>
                    <a:pt x="16" y="81"/>
                  </a:lnTo>
                  <a:lnTo>
                    <a:pt x="15" y="79"/>
                  </a:lnTo>
                  <a:lnTo>
                    <a:pt x="14" y="78"/>
                  </a:lnTo>
                  <a:lnTo>
                    <a:pt x="12" y="77"/>
                  </a:lnTo>
                  <a:lnTo>
                    <a:pt x="11" y="75"/>
                  </a:lnTo>
                  <a:lnTo>
                    <a:pt x="10" y="74"/>
                  </a:lnTo>
                  <a:lnTo>
                    <a:pt x="11" y="73"/>
                  </a:lnTo>
                  <a:lnTo>
                    <a:pt x="11" y="73"/>
                  </a:lnTo>
                  <a:lnTo>
                    <a:pt x="10" y="71"/>
                  </a:lnTo>
                  <a:lnTo>
                    <a:pt x="7" y="70"/>
                  </a:lnTo>
                  <a:lnTo>
                    <a:pt x="6" y="69"/>
                  </a:lnTo>
                  <a:lnTo>
                    <a:pt x="6" y="68"/>
                  </a:lnTo>
                  <a:lnTo>
                    <a:pt x="7" y="66"/>
                  </a:lnTo>
                  <a:lnTo>
                    <a:pt x="10" y="69"/>
                  </a:lnTo>
                  <a:lnTo>
                    <a:pt x="11" y="70"/>
                  </a:lnTo>
                  <a:lnTo>
                    <a:pt x="11" y="71"/>
                  </a:lnTo>
                  <a:lnTo>
                    <a:pt x="11" y="71"/>
                  </a:lnTo>
                  <a:lnTo>
                    <a:pt x="14" y="70"/>
                  </a:lnTo>
                  <a:lnTo>
                    <a:pt x="14" y="68"/>
                  </a:lnTo>
                  <a:lnTo>
                    <a:pt x="12" y="68"/>
                  </a:lnTo>
                  <a:lnTo>
                    <a:pt x="11" y="68"/>
                  </a:lnTo>
                  <a:lnTo>
                    <a:pt x="11" y="66"/>
                  </a:lnTo>
                  <a:lnTo>
                    <a:pt x="11" y="66"/>
                  </a:lnTo>
                  <a:lnTo>
                    <a:pt x="8" y="65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10" y="60"/>
                  </a:lnTo>
                  <a:lnTo>
                    <a:pt x="11" y="57"/>
                  </a:lnTo>
                  <a:lnTo>
                    <a:pt x="10" y="57"/>
                  </a:lnTo>
                  <a:lnTo>
                    <a:pt x="8" y="57"/>
                  </a:lnTo>
                  <a:lnTo>
                    <a:pt x="7" y="56"/>
                  </a:lnTo>
                  <a:lnTo>
                    <a:pt x="6" y="57"/>
                  </a:lnTo>
                  <a:lnTo>
                    <a:pt x="6" y="58"/>
                  </a:lnTo>
                  <a:lnTo>
                    <a:pt x="6" y="61"/>
                  </a:lnTo>
                  <a:lnTo>
                    <a:pt x="6" y="62"/>
                  </a:lnTo>
                  <a:lnTo>
                    <a:pt x="3" y="64"/>
                  </a:lnTo>
                  <a:lnTo>
                    <a:pt x="3" y="61"/>
                  </a:lnTo>
                  <a:lnTo>
                    <a:pt x="2" y="58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3" y="48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3" y="45"/>
                  </a:lnTo>
                  <a:lnTo>
                    <a:pt x="3" y="43"/>
                  </a:lnTo>
                  <a:lnTo>
                    <a:pt x="6" y="40"/>
                  </a:lnTo>
                  <a:lnTo>
                    <a:pt x="7" y="40"/>
                  </a:lnTo>
                  <a:lnTo>
                    <a:pt x="8" y="43"/>
                  </a:lnTo>
                  <a:lnTo>
                    <a:pt x="10" y="45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10" y="41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1" y="40"/>
                  </a:lnTo>
                  <a:lnTo>
                    <a:pt x="11" y="41"/>
                  </a:lnTo>
                  <a:lnTo>
                    <a:pt x="12" y="41"/>
                  </a:lnTo>
                  <a:lnTo>
                    <a:pt x="15" y="41"/>
                  </a:lnTo>
                  <a:lnTo>
                    <a:pt x="19" y="37"/>
                  </a:lnTo>
                  <a:lnTo>
                    <a:pt x="22" y="37"/>
                  </a:lnTo>
                  <a:lnTo>
                    <a:pt x="23" y="37"/>
                  </a:lnTo>
                  <a:lnTo>
                    <a:pt x="24" y="40"/>
                  </a:lnTo>
                  <a:lnTo>
                    <a:pt x="24" y="43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0" y="43"/>
                  </a:lnTo>
                  <a:lnTo>
                    <a:pt x="19" y="43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5" y="46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8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8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2" y="50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4" y="53"/>
                  </a:lnTo>
                  <a:lnTo>
                    <a:pt x="24" y="54"/>
                  </a:lnTo>
                  <a:lnTo>
                    <a:pt x="24" y="57"/>
                  </a:lnTo>
                  <a:lnTo>
                    <a:pt x="26" y="58"/>
                  </a:lnTo>
                  <a:lnTo>
                    <a:pt x="27" y="58"/>
                  </a:lnTo>
                  <a:lnTo>
                    <a:pt x="27" y="56"/>
                  </a:lnTo>
                  <a:lnTo>
                    <a:pt x="26" y="53"/>
                  </a:lnTo>
                  <a:lnTo>
                    <a:pt x="24" y="50"/>
                  </a:lnTo>
                  <a:lnTo>
                    <a:pt x="26" y="48"/>
                  </a:lnTo>
                  <a:lnTo>
                    <a:pt x="28" y="44"/>
                  </a:lnTo>
                  <a:lnTo>
                    <a:pt x="28" y="41"/>
                  </a:lnTo>
                  <a:lnTo>
                    <a:pt x="29" y="40"/>
                  </a:lnTo>
                  <a:lnTo>
                    <a:pt x="31" y="41"/>
                  </a:lnTo>
                  <a:lnTo>
                    <a:pt x="32" y="43"/>
                  </a:lnTo>
                  <a:lnTo>
                    <a:pt x="35" y="45"/>
                  </a:lnTo>
                  <a:lnTo>
                    <a:pt x="35" y="46"/>
                  </a:lnTo>
                  <a:lnTo>
                    <a:pt x="35" y="50"/>
                  </a:lnTo>
                  <a:lnTo>
                    <a:pt x="37" y="56"/>
                  </a:lnTo>
                  <a:lnTo>
                    <a:pt x="37" y="57"/>
                  </a:lnTo>
                  <a:lnTo>
                    <a:pt x="36" y="60"/>
                  </a:lnTo>
                  <a:lnTo>
                    <a:pt x="35" y="61"/>
                  </a:lnTo>
                  <a:lnTo>
                    <a:pt x="35" y="61"/>
                  </a:lnTo>
                  <a:lnTo>
                    <a:pt x="36" y="62"/>
                  </a:lnTo>
                  <a:lnTo>
                    <a:pt x="37" y="61"/>
                  </a:lnTo>
                  <a:lnTo>
                    <a:pt x="39" y="61"/>
                  </a:lnTo>
                  <a:lnTo>
                    <a:pt x="40" y="64"/>
                  </a:lnTo>
                  <a:lnTo>
                    <a:pt x="41" y="68"/>
                  </a:lnTo>
                  <a:lnTo>
                    <a:pt x="43" y="68"/>
                  </a:lnTo>
                  <a:lnTo>
                    <a:pt x="44" y="68"/>
                  </a:lnTo>
                  <a:lnTo>
                    <a:pt x="45" y="66"/>
                  </a:lnTo>
                  <a:lnTo>
                    <a:pt x="43" y="64"/>
                  </a:lnTo>
                  <a:lnTo>
                    <a:pt x="43" y="61"/>
                  </a:lnTo>
                  <a:lnTo>
                    <a:pt x="40" y="58"/>
                  </a:lnTo>
                  <a:lnTo>
                    <a:pt x="39" y="56"/>
                  </a:lnTo>
                  <a:lnTo>
                    <a:pt x="39" y="52"/>
                  </a:lnTo>
                  <a:lnTo>
                    <a:pt x="39" y="45"/>
                  </a:lnTo>
                  <a:lnTo>
                    <a:pt x="39" y="44"/>
                  </a:lnTo>
                  <a:lnTo>
                    <a:pt x="37" y="43"/>
                  </a:lnTo>
                  <a:lnTo>
                    <a:pt x="39" y="40"/>
                  </a:lnTo>
                  <a:lnTo>
                    <a:pt x="37" y="39"/>
                  </a:lnTo>
                  <a:lnTo>
                    <a:pt x="39" y="36"/>
                  </a:lnTo>
                  <a:lnTo>
                    <a:pt x="39" y="32"/>
                  </a:lnTo>
                  <a:lnTo>
                    <a:pt x="40" y="31"/>
                  </a:lnTo>
                  <a:lnTo>
                    <a:pt x="41" y="29"/>
                  </a:lnTo>
                  <a:close/>
                  <a:moveTo>
                    <a:pt x="127" y="19"/>
                  </a:moveTo>
                  <a:lnTo>
                    <a:pt x="128" y="20"/>
                  </a:lnTo>
                  <a:lnTo>
                    <a:pt x="130" y="21"/>
                  </a:lnTo>
                  <a:lnTo>
                    <a:pt x="128" y="23"/>
                  </a:lnTo>
                  <a:lnTo>
                    <a:pt x="127" y="23"/>
                  </a:lnTo>
                  <a:lnTo>
                    <a:pt x="126" y="20"/>
                  </a:lnTo>
                  <a:lnTo>
                    <a:pt x="126" y="19"/>
                  </a:lnTo>
                  <a:lnTo>
                    <a:pt x="127" y="19"/>
                  </a:lnTo>
                  <a:close/>
                  <a:moveTo>
                    <a:pt x="57" y="17"/>
                  </a:moveTo>
                  <a:lnTo>
                    <a:pt x="58" y="19"/>
                  </a:lnTo>
                  <a:lnTo>
                    <a:pt x="60" y="20"/>
                  </a:lnTo>
                  <a:lnTo>
                    <a:pt x="60" y="21"/>
                  </a:lnTo>
                  <a:lnTo>
                    <a:pt x="58" y="23"/>
                  </a:lnTo>
                  <a:lnTo>
                    <a:pt x="57" y="23"/>
                  </a:lnTo>
                  <a:lnTo>
                    <a:pt x="56" y="21"/>
                  </a:lnTo>
                  <a:lnTo>
                    <a:pt x="56" y="20"/>
                  </a:lnTo>
                  <a:lnTo>
                    <a:pt x="56" y="19"/>
                  </a:lnTo>
                  <a:lnTo>
                    <a:pt x="57" y="17"/>
                  </a:lnTo>
                  <a:close/>
                  <a:moveTo>
                    <a:pt x="165" y="11"/>
                  </a:moveTo>
                  <a:lnTo>
                    <a:pt x="168" y="11"/>
                  </a:lnTo>
                  <a:lnTo>
                    <a:pt x="168" y="12"/>
                  </a:lnTo>
                  <a:lnTo>
                    <a:pt x="168" y="14"/>
                  </a:lnTo>
                  <a:lnTo>
                    <a:pt x="164" y="16"/>
                  </a:lnTo>
                  <a:lnTo>
                    <a:pt x="162" y="16"/>
                  </a:lnTo>
                  <a:lnTo>
                    <a:pt x="160" y="19"/>
                  </a:lnTo>
                  <a:lnTo>
                    <a:pt x="157" y="20"/>
                  </a:lnTo>
                  <a:lnTo>
                    <a:pt x="156" y="19"/>
                  </a:lnTo>
                  <a:lnTo>
                    <a:pt x="156" y="19"/>
                  </a:lnTo>
                  <a:lnTo>
                    <a:pt x="157" y="17"/>
                  </a:lnTo>
                  <a:lnTo>
                    <a:pt x="159" y="16"/>
                  </a:lnTo>
                  <a:lnTo>
                    <a:pt x="161" y="15"/>
                  </a:lnTo>
                  <a:lnTo>
                    <a:pt x="162" y="12"/>
                  </a:lnTo>
                  <a:lnTo>
                    <a:pt x="165" y="11"/>
                  </a:lnTo>
                  <a:close/>
                  <a:moveTo>
                    <a:pt x="87" y="10"/>
                  </a:moveTo>
                  <a:lnTo>
                    <a:pt x="89" y="11"/>
                  </a:lnTo>
                  <a:lnTo>
                    <a:pt x="91" y="12"/>
                  </a:lnTo>
                  <a:lnTo>
                    <a:pt x="91" y="15"/>
                  </a:lnTo>
                  <a:lnTo>
                    <a:pt x="91" y="17"/>
                  </a:lnTo>
                  <a:lnTo>
                    <a:pt x="91" y="20"/>
                  </a:lnTo>
                  <a:lnTo>
                    <a:pt x="91" y="23"/>
                  </a:lnTo>
                  <a:lnTo>
                    <a:pt x="93" y="23"/>
                  </a:lnTo>
                  <a:lnTo>
                    <a:pt x="93" y="21"/>
                  </a:lnTo>
                  <a:lnTo>
                    <a:pt x="93" y="20"/>
                  </a:lnTo>
                  <a:lnTo>
                    <a:pt x="93" y="21"/>
                  </a:lnTo>
                  <a:lnTo>
                    <a:pt x="94" y="23"/>
                  </a:lnTo>
                  <a:lnTo>
                    <a:pt x="95" y="23"/>
                  </a:lnTo>
                  <a:lnTo>
                    <a:pt x="97" y="21"/>
                  </a:lnTo>
                  <a:lnTo>
                    <a:pt x="97" y="19"/>
                  </a:lnTo>
                  <a:lnTo>
                    <a:pt x="98" y="17"/>
                  </a:lnTo>
                  <a:lnTo>
                    <a:pt x="98" y="16"/>
                  </a:lnTo>
                  <a:lnTo>
                    <a:pt x="98" y="16"/>
                  </a:lnTo>
                  <a:lnTo>
                    <a:pt x="98" y="15"/>
                  </a:lnTo>
                  <a:lnTo>
                    <a:pt x="99" y="15"/>
                  </a:lnTo>
                  <a:lnTo>
                    <a:pt x="99" y="17"/>
                  </a:lnTo>
                  <a:lnTo>
                    <a:pt x="101" y="17"/>
                  </a:lnTo>
                  <a:lnTo>
                    <a:pt x="101" y="15"/>
                  </a:lnTo>
                  <a:lnTo>
                    <a:pt x="102" y="14"/>
                  </a:lnTo>
                  <a:lnTo>
                    <a:pt x="103" y="15"/>
                  </a:lnTo>
                  <a:lnTo>
                    <a:pt x="102" y="17"/>
                  </a:lnTo>
                  <a:lnTo>
                    <a:pt x="103" y="17"/>
                  </a:lnTo>
                  <a:lnTo>
                    <a:pt x="105" y="16"/>
                  </a:lnTo>
                  <a:lnTo>
                    <a:pt x="106" y="17"/>
                  </a:lnTo>
                  <a:lnTo>
                    <a:pt x="106" y="19"/>
                  </a:lnTo>
                  <a:lnTo>
                    <a:pt x="107" y="20"/>
                  </a:lnTo>
                  <a:lnTo>
                    <a:pt x="110" y="19"/>
                  </a:lnTo>
                  <a:lnTo>
                    <a:pt x="111" y="20"/>
                  </a:lnTo>
                  <a:lnTo>
                    <a:pt x="114" y="21"/>
                  </a:lnTo>
                  <a:lnTo>
                    <a:pt x="118" y="20"/>
                  </a:lnTo>
                  <a:lnTo>
                    <a:pt x="119" y="20"/>
                  </a:lnTo>
                  <a:lnTo>
                    <a:pt x="120" y="23"/>
                  </a:lnTo>
                  <a:lnTo>
                    <a:pt x="123" y="23"/>
                  </a:lnTo>
                  <a:lnTo>
                    <a:pt x="124" y="23"/>
                  </a:lnTo>
                  <a:lnTo>
                    <a:pt x="124" y="24"/>
                  </a:lnTo>
                  <a:lnTo>
                    <a:pt x="123" y="25"/>
                  </a:lnTo>
                  <a:lnTo>
                    <a:pt x="124" y="28"/>
                  </a:lnTo>
                  <a:lnTo>
                    <a:pt x="124" y="29"/>
                  </a:lnTo>
                  <a:lnTo>
                    <a:pt x="124" y="31"/>
                  </a:lnTo>
                  <a:lnTo>
                    <a:pt x="124" y="33"/>
                  </a:lnTo>
                  <a:lnTo>
                    <a:pt x="122" y="36"/>
                  </a:lnTo>
                  <a:lnTo>
                    <a:pt x="120" y="37"/>
                  </a:lnTo>
                  <a:lnTo>
                    <a:pt x="118" y="41"/>
                  </a:lnTo>
                  <a:lnTo>
                    <a:pt x="116" y="43"/>
                  </a:lnTo>
                  <a:lnTo>
                    <a:pt x="115" y="44"/>
                  </a:lnTo>
                  <a:lnTo>
                    <a:pt x="116" y="46"/>
                  </a:lnTo>
                  <a:lnTo>
                    <a:pt x="116" y="49"/>
                  </a:lnTo>
                  <a:lnTo>
                    <a:pt x="115" y="50"/>
                  </a:lnTo>
                  <a:lnTo>
                    <a:pt x="114" y="52"/>
                  </a:lnTo>
                  <a:lnTo>
                    <a:pt x="111" y="52"/>
                  </a:lnTo>
                  <a:lnTo>
                    <a:pt x="110" y="52"/>
                  </a:lnTo>
                  <a:lnTo>
                    <a:pt x="107" y="50"/>
                  </a:lnTo>
                  <a:lnTo>
                    <a:pt x="106" y="50"/>
                  </a:lnTo>
                  <a:lnTo>
                    <a:pt x="105" y="52"/>
                  </a:lnTo>
                  <a:lnTo>
                    <a:pt x="103" y="54"/>
                  </a:lnTo>
                  <a:lnTo>
                    <a:pt x="103" y="56"/>
                  </a:lnTo>
                  <a:lnTo>
                    <a:pt x="103" y="56"/>
                  </a:lnTo>
                  <a:lnTo>
                    <a:pt x="103" y="57"/>
                  </a:lnTo>
                  <a:lnTo>
                    <a:pt x="99" y="58"/>
                  </a:lnTo>
                  <a:lnTo>
                    <a:pt x="97" y="58"/>
                  </a:lnTo>
                  <a:lnTo>
                    <a:pt x="94" y="56"/>
                  </a:lnTo>
                  <a:lnTo>
                    <a:pt x="94" y="54"/>
                  </a:lnTo>
                  <a:lnTo>
                    <a:pt x="94" y="52"/>
                  </a:lnTo>
                  <a:lnTo>
                    <a:pt x="94" y="50"/>
                  </a:lnTo>
                  <a:lnTo>
                    <a:pt x="91" y="52"/>
                  </a:lnTo>
                  <a:lnTo>
                    <a:pt x="89" y="52"/>
                  </a:lnTo>
                  <a:lnTo>
                    <a:pt x="85" y="53"/>
                  </a:lnTo>
                  <a:lnTo>
                    <a:pt x="82" y="53"/>
                  </a:lnTo>
                  <a:lnTo>
                    <a:pt x="79" y="53"/>
                  </a:lnTo>
                  <a:lnTo>
                    <a:pt x="78" y="53"/>
                  </a:lnTo>
                  <a:lnTo>
                    <a:pt x="78" y="52"/>
                  </a:lnTo>
                  <a:lnTo>
                    <a:pt x="77" y="49"/>
                  </a:lnTo>
                  <a:lnTo>
                    <a:pt x="76" y="49"/>
                  </a:lnTo>
                  <a:lnTo>
                    <a:pt x="74" y="49"/>
                  </a:lnTo>
                  <a:lnTo>
                    <a:pt x="73" y="49"/>
                  </a:lnTo>
                  <a:lnTo>
                    <a:pt x="69" y="45"/>
                  </a:lnTo>
                  <a:lnTo>
                    <a:pt x="68" y="45"/>
                  </a:lnTo>
                  <a:lnTo>
                    <a:pt x="66" y="44"/>
                  </a:lnTo>
                  <a:lnTo>
                    <a:pt x="70" y="43"/>
                  </a:lnTo>
                  <a:lnTo>
                    <a:pt x="72" y="43"/>
                  </a:lnTo>
                  <a:lnTo>
                    <a:pt x="74" y="45"/>
                  </a:lnTo>
                  <a:lnTo>
                    <a:pt x="76" y="45"/>
                  </a:lnTo>
                  <a:lnTo>
                    <a:pt x="77" y="44"/>
                  </a:lnTo>
                  <a:lnTo>
                    <a:pt x="78" y="45"/>
                  </a:lnTo>
                  <a:lnTo>
                    <a:pt x="79" y="45"/>
                  </a:lnTo>
                  <a:lnTo>
                    <a:pt x="79" y="44"/>
                  </a:lnTo>
                  <a:lnTo>
                    <a:pt x="78" y="43"/>
                  </a:lnTo>
                  <a:lnTo>
                    <a:pt x="76" y="43"/>
                  </a:lnTo>
                  <a:lnTo>
                    <a:pt x="74" y="41"/>
                  </a:lnTo>
                  <a:lnTo>
                    <a:pt x="74" y="40"/>
                  </a:lnTo>
                  <a:lnTo>
                    <a:pt x="77" y="41"/>
                  </a:lnTo>
                  <a:lnTo>
                    <a:pt x="79" y="41"/>
                  </a:lnTo>
                  <a:lnTo>
                    <a:pt x="82" y="41"/>
                  </a:lnTo>
                  <a:lnTo>
                    <a:pt x="83" y="40"/>
                  </a:lnTo>
                  <a:lnTo>
                    <a:pt x="85" y="39"/>
                  </a:lnTo>
                  <a:lnTo>
                    <a:pt x="85" y="39"/>
                  </a:lnTo>
                  <a:lnTo>
                    <a:pt x="85" y="37"/>
                  </a:lnTo>
                  <a:lnTo>
                    <a:pt x="83" y="37"/>
                  </a:lnTo>
                  <a:lnTo>
                    <a:pt x="82" y="37"/>
                  </a:lnTo>
                  <a:lnTo>
                    <a:pt x="81" y="39"/>
                  </a:lnTo>
                  <a:lnTo>
                    <a:pt x="77" y="39"/>
                  </a:lnTo>
                  <a:lnTo>
                    <a:pt x="73" y="39"/>
                  </a:lnTo>
                  <a:lnTo>
                    <a:pt x="72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6" y="40"/>
                  </a:lnTo>
                  <a:lnTo>
                    <a:pt x="65" y="41"/>
                  </a:lnTo>
                  <a:lnTo>
                    <a:pt x="62" y="40"/>
                  </a:lnTo>
                  <a:lnTo>
                    <a:pt x="60" y="39"/>
                  </a:lnTo>
                  <a:lnTo>
                    <a:pt x="58" y="39"/>
                  </a:lnTo>
                  <a:lnTo>
                    <a:pt x="56" y="35"/>
                  </a:lnTo>
                  <a:lnTo>
                    <a:pt x="56" y="33"/>
                  </a:lnTo>
                  <a:lnTo>
                    <a:pt x="60" y="31"/>
                  </a:lnTo>
                  <a:lnTo>
                    <a:pt x="58" y="31"/>
                  </a:lnTo>
                  <a:lnTo>
                    <a:pt x="57" y="31"/>
                  </a:lnTo>
                  <a:lnTo>
                    <a:pt x="56" y="29"/>
                  </a:lnTo>
                  <a:lnTo>
                    <a:pt x="57" y="28"/>
                  </a:lnTo>
                  <a:lnTo>
                    <a:pt x="56" y="27"/>
                  </a:lnTo>
                  <a:lnTo>
                    <a:pt x="54" y="27"/>
                  </a:lnTo>
                  <a:lnTo>
                    <a:pt x="53" y="25"/>
                  </a:lnTo>
                  <a:lnTo>
                    <a:pt x="54" y="24"/>
                  </a:lnTo>
                  <a:lnTo>
                    <a:pt x="56" y="25"/>
                  </a:lnTo>
                  <a:lnTo>
                    <a:pt x="60" y="24"/>
                  </a:lnTo>
                  <a:lnTo>
                    <a:pt x="61" y="25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27"/>
                  </a:lnTo>
                  <a:lnTo>
                    <a:pt x="64" y="25"/>
                  </a:lnTo>
                  <a:lnTo>
                    <a:pt x="62" y="23"/>
                  </a:lnTo>
                  <a:lnTo>
                    <a:pt x="61" y="21"/>
                  </a:lnTo>
                  <a:lnTo>
                    <a:pt x="62" y="19"/>
                  </a:lnTo>
                  <a:lnTo>
                    <a:pt x="62" y="20"/>
                  </a:lnTo>
                  <a:lnTo>
                    <a:pt x="64" y="21"/>
                  </a:lnTo>
                  <a:lnTo>
                    <a:pt x="65" y="23"/>
                  </a:lnTo>
                  <a:lnTo>
                    <a:pt x="65" y="23"/>
                  </a:lnTo>
                  <a:lnTo>
                    <a:pt x="65" y="20"/>
                  </a:lnTo>
                  <a:lnTo>
                    <a:pt x="64" y="17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5" y="10"/>
                  </a:lnTo>
                  <a:lnTo>
                    <a:pt x="65" y="11"/>
                  </a:lnTo>
                  <a:lnTo>
                    <a:pt x="66" y="12"/>
                  </a:lnTo>
                  <a:lnTo>
                    <a:pt x="66" y="14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70" y="16"/>
                  </a:lnTo>
                  <a:lnTo>
                    <a:pt x="70" y="17"/>
                  </a:lnTo>
                  <a:lnTo>
                    <a:pt x="72" y="20"/>
                  </a:lnTo>
                  <a:lnTo>
                    <a:pt x="73" y="20"/>
                  </a:lnTo>
                  <a:lnTo>
                    <a:pt x="73" y="20"/>
                  </a:lnTo>
                  <a:lnTo>
                    <a:pt x="73" y="21"/>
                  </a:lnTo>
                  <a:lnTo>
                    <a:pt x="76" y="23"/>
                  </a:lnTo>
                  <a:lnTo>
                    <a:pt x="77" y="21"/>
                  </a:lnTo>
                  <a:lnTo>
                    <a:pt x="77" y="20"/>
                  </a:lnTo>
                  <a:lnTo>
                    <a:pt x="78" y="20"/>
                  </a:lnTo>
                  <a:lnTo>
                    <a:pt x="81" y="19"/>
                  </a:lnTo>
                  <a:lnTo>
                    <a:pt x="82" y="20"/>
                  </a:lnTo>
                  <a:lnTo>
                    <a:pt x="82" y="21"/>
                  </a:lnTo>
                  <a:lnTo>
                    <a:pt x="81" y="23"/>
                  </a:lnTo>
                  <a:lnTo>
                    <a:pt x="81" y="24"/>
                  </a:lnTo>
                  <a:lnTo>
                    <a:pt x="83" y="25"/>
                  </a:lnTo>
                  <a:lnTo>
                    <a:pt x="86" y="28"/>
                  </a:lnTo>
                  <a:lnTo>
                    <a:pt x="86" y="29"/>
                  </a:lnTo>
                  <a:lnTo>
                    <a:pt x="87" y="29"/>
                  </a:lnTo>
                  <a:lnTo>
                    <a:pt x="87" y="28"/>
                  </a:lnTo>
                  <a:lnTo>
                    <a:pt x="86" y="24"/>
                  </a:lnTo>
                  <a:lnTo>
                    <a:pt x="86" y="21"/>
                  </a:lnTo>
                  <a:lnTo>
                    <a:pt x="87" y="20"/>
                  </a:lnTo>
                  <a:lnTo>
                    <a:pt x="87" y="17"/>
                  </a:lnTo>
                  <a:lnTo>
                    <a:pt x="85" y="16"/>
                  </a:lnTo>
                  <a:lnTo>
                    <a:pt x="85" y="14"/>
                  </a:lnTo>
                  <a:lnTo>
                    <a:pt x="86" y="12"/>
                  </a:lnTo>
                  <a:lnTo>
                    <a:pt x="87" y="14"/>
                  </a:lnTo>
                  <a:lnTo>
                    <a:pt x="89" y="14"/>
                  </a:lnTo>
                  <a:lnTo>
                    <a:pt x="87" y="12"/>
                  </a:lnTo>
                  <a:lnTo>
                    <a:pt x="86" y="11"/>
                  </a:lnTo>
                  <a:lnTo>
                    <a:pt x="87" y="10"/>
                  </a:lnTo>
                  <a:lnTo>
                    <a:pt x="87" y="10"/>
                  </a:lnTo>
                  <a:close/>
                  <a:moveTo>
                    <a:pt x="69" y="0"/>
                  </a:moveTo>
                  <a:lnTo>
                    <a:pt x="70" y="2"/>
                  </a:lnTo>
                  <a:lnTo>
                    <a:pt x="73" y="3"/>
                  </a:lnTo>
                  <a:lnTo>
                    <a:pt x="76" y="3"/>
                  </a:lnTo>
                  <a:lnTo>
                    <a:pt x="77" y="3"/>
                  </a:lnTo>
                  <a:lnTo>
                    <a:pt x="76" y="6"/>
                  </a:lnTo>
                  <a:lnTo>
                    <a:pt x="74" y="6"/>
                  </a:lnTo>
                  <a:lnTo>
                    <a:pt x="73" y="6"/>
                  </a:lnTo>
                  <a:lnTo>
                    <a:pt x="69" y="3"/>
                  </a:lnTo>
                  <a:lnTo>
                    <a:pt x="68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62" name="Freeform 344"/>
            <p:cNvSpPr>
              <a:spLocks noEditPoints="1"/>
            </p:cNvSpPr>
            <p:nvPr/>
          </p:nvSpPr>
          <p:spPr bwMode="auto">
            <a:xfrm>
              <a:off x="9462759" y="2657725"/>
              <a:ext cx="474559" cy="913588"/>
            </a:xfrm>
            <a:custGeom>
              <a:avLst/>
              <a:gdLst>
                <a:gd name="T0" fmla="*/ 4 w 187"/>
                <a:gd name="T1" fmla="*/ 357 h 360"/>
                <a:gd name="T2" fmla="*/ 46 w 187"/>
                <a:gd name="T3" fmla="*/ 324 h 360"/>
                <a:gd name="T4" fmla="*/ 54 w 187"/>
                <a:gd name="T5" fmla="*/ 306 h 360"/>
                <a:gd name="T6" fmla="*/ 55 w 187"/>
                <a:gd name="T7" fmla="*/ 299 h 360"/>
                <a:gd name="T8" fmla="*/ 67 w 187"/>
                <a:gd name="T9" fmla="*/ 266 h 360"/>
                <a:gd name="T10" fmla="*/ 70 w 187"/>
                <a:gd name="T11" fmla="*/ 264 h 360"/>
                <a:gd name="T12" fmla="*/ 54 w 187"/>
                <a:gd name="T13" fmla="*/ 233 h 360"/>
                <a:gd name="T14" fmla="*/ 51 w 187"/>
                <a:gd name="T15" fmla="*/ 232 h 360"/>
                <a:gd name="T16" fmla="*/ 39 w 187"/>
                <a:gd name="T17" fmla="*/ 227 h 360"/>
                <a:gd name="T18" fmla="*/ 42 w 187"/>
                <a:gd name="T19" fmla="*/ 222 h 360"/>
                <a:gd name="T20" fmla="*/ 103 w 187"/>
                <a:gd name="T21" fmla="*/ 207 h 360"/>
                <a:gd name="T22" fmla="*/ 85 w 187"/>
                <a:gd name="T23" fmla="*/ 220 h 360"/>
                <a:gd name="T24" fmla="*/ 79 w 187"/>
                <a:gd name="T25" fmla="*/ 220 h 360"/>
                <a:gd name="T26" fmla="*/ 87 w 187"/>
                <a:gd name="T27" fmla="*/ 208 h 360"/>
                <a:gd name="T28" fmla="*/ 103 w 187"/>
                <a:gd name="T29" fmla="*/ 198 h 360"/>
                <a:gd name="T30" fmla="*/ 76 w 187"/>
                <a:gd name="T31" fmla="*/ 174 h 360"/>
                <a:gd name="T32" fmla="*/ 129 w 187"/>
                <a:gd name="T33" fmla="*/ 133 h 360"/>
                <a:gd name="T34" fmla="*/ 128 w 187"/>
                <a:gd name="T35" fmla="*/ 139 h 360"/>
                <a:gd name="T36" fmla="*/ 147 w 187"/>
                <a:gd name="T37" fmla="*/ 79 h 360"/>
                <a:gd name="T38" fmla="*/ 163 w 187"/>
                <a:gd name="T39" fmla="*/ 111 h 360"/>
                <a:gd name="T40" fmla="*/ 164 w 187"/>
                <a:gd name="T41" fmla="*/ 129 h 360"/>
                <a:gd name="T42" fmla="*/ 162 w 187"/>
                <a:gd name="T43" fmla="*/ 166 h 360"/>
                <a:gd name="T44" fmla="*/ 158 w 187"/>
                <a:gd name="T45" fmla="*/ 189 h 360"/>
                <a:gd name="T46" fmla="*/ 153 w 187"/>
                <a:gd name="T47" fmla="*/ 181 h 360"/>
                <a:gd name="T48" fmla="*/ 141 w 187"/>
                <a:gd name="T49" fmla="*/ 190 h 360"/>
                <a:gd name="T50" fmla="*/ 129 w 187"/>
                <a:gd name="T51" fmla="*/ 193 h 360"/>
                <a:gd name="T52" fmla="*/ 120 w 187"/>
                <a:gd name="T53" fmla="*/ 194 h 360"/>
                <a:gd name="T54" fmla="*/ 118 w 187"/>
                <a:gd name="T55" fmla="*/ 207 h 360"/>
                <a:gd name="T56" fmla="*/ 105 w 187"/>
                <a:gd name="T57" fmla="*/ 202 h 360"/>
                <a:gd name="T58" fmla="*/ 92 w 187"/>
                <a:gd name="T59" fmla="*/ 200 h 360"/>
                <a:gd name="T60" fmla="*/ 74 w 187"/>
                <a:gd name="T61" fmla="*/ 206 h 360"/>
                <a:gd name="T62" fmla="*/ 66 w 187"/>
                <a:gd name="T63" fmla="*/ 214 h 360"/>
                <a:gd name="T64" fmla="*/ 74 w 187"/>
                <a:gd name="T65" fmla="*/ 224 h 360"/>
                <a:gd name="T66" fmla="*/ 68 w 187"/>
                <a:gd name="T67" fmla="*/ 248 h 360"/>
                <a:gd name="T68" fmla="*/ 64 w 187"/>
                <a:gd name="T69" fmla="*/ 245 h 360"/>
                <a:gd name="T70" fmla="*/ 59 w 187"/>
                <a:gd name="T71" fmla="*/ 249 h 360"/>
                <a:gd name="T72" fmla="*/ 52 w 187"/>
                <a:gd name="T73" fmla="*/ 222 h 360"/>
                <a:gd name="T74" fmla="*/ 51 w 187"/>
                <a:gd name="T75" fmla="*/ 228 h 360"/>
                <a:gd name="T76" fmla="*/ 49 w 187"/>
                <a:gd name="T77" fmla="*/ 227 h 360"/>
                <a:gd name="T78" fmla="*/ 56 w 187"/>
                <a:gd name="T79" fmla="*/ 211 h 360"/>
                <a:gd name="T80" fmla="*/ 67 w 187"/>
                <a:gd name="T81" fmla="*/ 195 h 360"/>
                <a:gd name="T82" fmla="*/ 92 w 187"/>
                <a:gd name="T83" fmla="*/ 181 h 360"/>
                <a:gd name="T84" fmla="*/ 108 w 187"/>
                <a:gd name="T85" fmla="*/ 179 h 360"/>
                <a:gd name="T86" fmla="*/ 113 w 187"/>
                <a:gd name="T87" fmla="*/ 161 h 360"/>
                <a:gd name="T88" fmla="*/ 114 w 187"/>
                <a:gd name="T89" fmla="*/ 153 h 360"/>
                <a:gd name="T90" fmla="*/ 135 w 187"/>
                <a:gd name="T91" fmla="*/ 139 h 360"/>
                <a:gd name="T92" fmla="*/ 133 w 187"/>
                <a:gd name="T93" fmla="*/ 102 h 360"/>
                <a:gd name="T94" fmla="*/ 135 w 187"/>
                <a:gd name="T95" fmla="*/ 82 h 360"/>
                <a:gd name="T96" fmla="*/ 145 w 187"/>
                <a:gd name="T97" fmla="*/ 83 h 360"/>
                <a:gd name="T98" fmla="*/ 120 w 187"/>
                <a:gd name="T99" fmla="*/ 62 h 360"/>
                <a:gd name="T100" fmla="*/ 139 w 187"/>
                <a:gd name="T101" fmla="*/ 6 h 360"/>
                <a:gd name="T102" fmla="*/ 167 w 187"/>
                <a:gd name="T103" fmla="*/ 25 h 360"/>
                <a:gd name="T104" fmla="*/ 179 w 187"/>
                <a:gd name="T105" fmla="*/ 31 h 360"/>
                <a:gd name="T106" fmla="*/ 184 w 187"/>
                <a:gd name="T107" fmla="*/ 37 h 360"/>
                <a:gd name="T108" fmla="*/ 166 w 187"/>
                <a:gd name="T109" fmla="*/ 48 h 360"/>
                <a:gd name="T110" fmla="*/ 149 w 187"/>
                <a:gd name="T111" fmla="*/ 53 h 360"/>
                <a:gd name="T112" fmla="*/ 129 w 187"/>
                <a:gd name="T113" fmla="*/ 58 h 360"/>
                <a:gd name="T114" fmla="*/ 137 w 187"/>
                <a:gd name="T115" fmla="*/ 69 h 360"/>
                <a:gd name="T116" fmla="*/ 124 w 187"/>
                <a:gd name="T117" fmla="*/ 62 h 360"/>
                <a:gd name="T118" fmla="*/ 128 w 187"/>
                <a:gd name="T119" fmla="*/ 47 h 360"/>
                <a:gd name="T120" fmla="*/ 135 w 187"/>
                <a:gd name="T121" fmla="*/ 39 h 360"/>
                <a:gd name="T122" fmla="*/ 133 w 187"/>
                <a:gd name="T123" fmla="*/ 1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7" h="360">
                  <a:moveTo>
                    <a:pt x="2" y="358"/>
                  </a:moveTo>
                  <a:lnTo>
                    <a:pt x="2" y="360"/>
                  </a:lnTo>
                  <a:lnTo>
                    <a:pt x="2" y="360"/>
                  </a:lnTo>
                  <a:lnTo>
                    <a:pt x="0" y="360"/>
                  </a:lnTo>
                  <a:lnTo>
                    <a:pt x="1" y="358"/>
                  </a:lnTo>
                  <a:lnTo>
                    <a:pt x="2" y="358"/>
                  </a:lnTo>
                  <a:close/>
                  <a:moveTo>
                    <a:pt x="5" y="356"/>
                  </a:moveTo>
                  <a:lnTo>
                    <a:pt x="6" y="357"/>
                  </a:lnTo>
                  <a:lnTo>
                    <a:pt x="6" y="360"/>
                  </a:lnTo>
                  <a:lnTo>
                    <a:pt x="5" y="358"/>
                  </a:lnTo>
                  <a:lnTo>
                    <a:pt x="4" y="357"/>
                  </a:lnTo>
                  <a:lnTo>
                    <a:pt x="5" y="356"/>
                  </a:lnTo>
                  <a:close/>
                  <a:moveTo>
                    <a:pt x="16" y="349"/>
                  </a:moveTo>
                  <a:lnTo>
                    <a:pt x="18" y="351"/>
                  </a:lnTo>
                  <a:lnTo>
                    <a:pt x="18" y="353"/>
                  </a:lnTo>
                  <a:lnTo>
                    <a:pt x="16" y="353"/>
                  </a:lnTo>
                  <a:lnTo>
                    <a:pt x="16" y="352"/>
                  </a:lnTo>
                  <a:lnTo>
                    <a:pt x="16" y="349"/>
                  </a:lnTo>
                  <a:close/>
                  <a:moveTo>
                    <a:pt x="46" y="319"/>
                  </a:moveTo>
                  <a:lnTo>
                    <a:pt x="46" y="320"/>
                  </a:lnTo>
                  <a:lnTo>
                    <a:pt x="46" y="323"/>
                  </a:lnTo>
                  <a:lnTo>
                    <a:pt x="46" y="324"/>
                  </a:lnTo>
                  <a:lnTo>
                    <a:pt x="42" y="326"/>
                  </a:lnTo>
                  <a:lnTo>
                    <a:pt x="42" y="328"/>
                  </a:lnTo>
                  <a:lnTo>
                    <a:pt x="41" y="328"/>
                  </a:lnTo>
                  <a:lnTo>
                    <a:pt x="41" y="326"/>
                  </a:lnTo>
                  <a:lnTo>
                    <a:pt x="42" y="324"/>
                  </a:lnTo>
                  <a:lnTo>
                    <a:pt x="43" y="323"/>
                  </a:lnTo>
                  <a:lnTo>
                    <a:pt x="42" y="322"/>
                  </a:lnTo>
                  <a:lnTo>
                    <a:pt x="45" y="320"/>
                  </a:lnTo>
                  <a:lnTo>
                    <a:pt x="46" y="319"/>
                  </a:lnTo>
                  <a:close/>
                  <a:moveTo>
                    <a:pt x="52" y="304"/>
                  </a:moveTo>
                  <a:lnTo>
                    <a:pt x="54" y="306"/>
                  </a:lnTo>
                  <a:lnTo>
                    <a:pt x="54" y="308"/>
                  </a:lnTo>
                  <a:lnTo>
                    <a:pt x="52" y="308"/>
                  </a:lnTo>
                  <a:lnTo>
                    <a:pt x="51" y="307"/>
                  </a:lnTo>
                  <a:lnTo>
                    <a:pt x="51" y="306"/>
                  </a:lnTo>
                  <a:lnTo>
                    <a:pt x="52" y="304"/>
                  </a:lnTo>
                  <a:close/>
                  <a:moveTo>
                    <a:pt x="60" y="294"/>
                  </a:moveTo>
                  <a:lnTo>
                    <a:pt x="59" y="297"/>
                  </a:lnTo>
                  <a:lnTo>
                    <a:pt x="58" y="298"/>
                  </a:lnTo>
                  <a:lnTo>
                    <a:pt x="58" y="299"/>
                  </a:lnTo>
                  <a:lnTo>
                    <a:pt x="56" y="301"/>
                  </a:lnTo>
                  <a:lnTo>
                    <a:pt x="55" y="299"/>
                  </a:lnTo>
                  <a:lnTo>
                    <a:pt x="54" y="299"/>
                  </a:lnTo>
                  <a:lnTo>
                    <a:pt x="54" y="299"/>
                  </a:lnTo>
                  <a:lnTo>
                    <a:pt x="54" y="298"/>
                  </a:lnTo>
                  <a:lnTo>
                    <a:pt x="56" y="297"/>
                  </a:lnTo>
                  <a:lnTo>
                    <a:pt x="56" y="297"/>
                  </a:lnTo>
                  <a:lnTo>
                    <a:pt x="58" y="295"/>
                  </a:lnTo>
                  <a:lnTo>
                    <a:pt x="59" y="295"/>
                  </a:lnTo>
                  <a:lnTo>
                    <a:pt x="59" y="295"/>
                  </a:lnTo>
                  <a:lnTo>
                    <a:pt x="60" y="294"/>
                  </a:lnTo>
                  <a:close/>
                  <a:moveTo>
                    <a:pt x="66" y="264"/>
                  </a:moveTo>
                  <a:lnTo>
                    <a:pt x="67" y="266"/>
                  </a:lnTo>
                  <a:lnTo>
                    <a:pt x="68" y="268"/>
                  </a:lnTo>
                  <a:lnTo>
                    <a:pt x="67" y="269"/>
                  </a:lnTo>
                  <a:lnTo>
                    <a:pt x="66" y="268"/>
                  </a:lnTo>
                  <a:lnTo>
                    <a:pt x="64" y="266"/>
                  </a:lnTo>
                  <a:lnTo>
                    <a:pt x="64" y="265"/>
                  </a:lnTo>
                  <a:lnTo>
                    <a:pt x="66" y="264"/>
                  </a:lnTo>
                  <a:close/>
                  <a:moveTo>
                    <a:pt x="70" y="258"/>
                  </a:moveTo>
                  <a:lnTo>
                    <a:pt x="71" y="258"/>
                  </a:lnTo>
                  <a:lnTo>
                    <a:pt x="71" y="261"/>
                  </a:lnTo>
                  <a:lnTo>
                    <a:pt x="70" y="262"/>
                  </a:lnTo>
                  <a:lnTo>
                    <a:pt x="70" y="264"/>
                  </a:lnTo>
                  <a:lnTo>
                    <a:pt x="70" y="260"/>
                  </a:lnTo>
                  <a:lnTo>
                    <a:pt x="70" y="258"/>
                  </a:lnTo>
                  <a:close/>
                  <a:moveTo>
                    <a:pt x="52" y="237"/>
                  </a:moveTo>
                  <a:lnTo>
                    <a:pt x="54" y="237"/>
                  </a:lnTo>
                  <a:lnTo>
                    <a:pt x="52" y="239"/>
                  </a:lnTo>
                  <a:lnTo>
                    <a:pt x="52" y="237"/>
                  </a:lnTo>
                  <a:lnTo>
                    <a:pt x="52" y="237"/>
                  </a:lnTo>
                  <a:close/>
                  <a:moveTo>
                    <a:pt x="55" y="232"/>
                  </a:moveTo>
                  <a:lnTo>
                    <a:pt x="55" y="232"/>
                  </a:lnTo>
                  <a:lnTo>
                    <a:pt x="55" y="233"/>
                  </a:lnTo>
                  <a:lnTo>
                    <a:pt x="54" y="233"/>
                  </a:lnTo>
                  <a:lnTo>
                    <a:pt x="54" y="232"/>
                  </a:lnTo>
                  <a:lnTo>
                    <a:pt x="55" y="232"/>
                  </a:lnTo>
                  <a:close/>
                  <a:moveTo>
                    <a:pt x="51" y="232"/>
                  </a:moveTo>
                  <a:lnTo>
                    <a:pt x="51" y="232"/>
                  </a:lnTo>
                  <a:lnTo>
                    <a:pt x="51" y="232"/>
                  </a:lnTo>
                  <a:lnTo>
                    <a:pt x="52" y="235"/>
                  </a:lnTo>
                  <a:lnTo>
                    <a:pt x="52" y="236"/>
                  </a:lnTo>
                  <a:lnTo>
                    <a:pt x="51" y="236"/>
                  </a:lnTo>
                  <a:lnTo>
                    <a:pt x="51" y="235"/>
                  </a:lnTo>
                  <a:lnTo>
                    <a:pt x="50" y="232"/>
                  </a:lnTo>
                  <a:lnTo>
                    <a:pt x="51" y="232"/>
                  </a:lnTo>
                  <a:close/>
                  <a:moveTo>
                    <a:pt x="37" y="228"/>
                  </a:moveTo>
                  <a:lnTo>
                    <a:pt x="37" y="229"/>
                  </a:lnTo>
                  <a:lnTo>
                    <a:pt x="38" y="229"/>
                  </a:lnTo>
                  <a:lnTo>
                    <a:pt x="39" y="232"/>
                  </a:lnTo>
                  <a:lnTo>
                    <a:pt x="38" y="233"/>
                  </a:lnTo>
                  <a:lnTo>
                    <a:pt x="37" y="232"/>
                  </a:lnTo>
                  <a:lnTo>
                    <a:pt x="35" y="229"/>
                  </a:lnTo>
                  <a:lnTo>
                    <a:pt x="35" y="228"/>
                  </a:lnTo>
                  <a:lnTo>
                    <a:pt x="37" y="228"/>
                  </a:lnTo>
                  <a:close/>
                  <a:moveTo>
                    <a:pt x="38" y="227"/>
                  </a:moveTo>
                  <a:lnTo>
                    <a:pt x="39" y="227"/>
                  </a:lnTo>
                  <a:lnTo>
                    <a:pt x="38" y="228"/>
                  </a:lnTo>
                  <a:lnTo>
                    <a:pt x="38" y="227"/>
                  </a:lnTo>
                  <a:close/>
                  <a:moveTo>
                    <a:pt x="41" y="226"/>
                  </a:moveTo>
                  <a:lnTo>
                    <a:pt x="41" y="226"/>
                  </a:lnTo>
                  <a:lnTo>
                    <a:pt x="39" y="226"/>
                  </a:lnTo>
                  <a:lnTo>
                    <a:pt x="41" y="226"/>
                  </a:lnTo>
                  <a:close/>
                  <a:moveTo>
                    <a:pt x="41" y="224"/>
                  </a:moveTo>
                  <a:lnTo>
                    <a:pt x="42" y="224"/>
                  </a:lnTo>
                  <a:lnTo>
                    <a:pt x="41" y="224"/>
                  </a:lnTo>
                  <a:lnTo>
                    <a:pt x="41" y="224"/>
                  </a:lnTo>
                  <a:close/>
                  <a:moveTo>
                    <a:pt x="42" y="222"/>
                  </a:moveTo>
                  <a:lnTo>
                    <a:pt x="43" y="223"/>
                  </a:lnTo>
                  <a:lnTo>
                    <a:pt x="42" y="223"/>
                  </a:lnTo>
                  <a:lnTo>
                    <a:pt x="41" y="223"/>
                  </a:lnTo>
                  <a:lnTo>
                    <a:pt x="41" y="222"/>
                  </a:lnTo>
                  <a:lnTo>
                    <a:pt x="42" y="222"/>
                  </a:lnTo>
                  <a:close/>
                  <a:moveTo>
                    <a:pt x="92" y="203"/>
                  </a:moveTo>
                  <a:lnTo>
                    <a:pt x="96" y="203"/>
                  </a:lnTo>
                  <a:lnTo>
                    <a:pt x="97" y="204"/>
                  </a:lnTo>
                  <a:lnTo>
                    <a:pt x="99" y="204"/>
                  </a:lnTo>
                  <a:lnTo>
                    <a:pt x="101" y="206"/>
                  </a:lnTo>
                  <a:lnTo>
                    <a:pt x="103" y="207"/>
                  </a:lnTo>
                  <a:lnTo>
                    <a:pt x="103" y="208"/>
                  </a:lnTo>
                  <a:lnTo>
                    <a:pt x="103" y="210"/>
                  </a:lnTo>
                  <a:lnTo>
                    <a:pt x="100" y="212"/>
                  </a:lnTo>
                  <a:lnTo>
                    <a:pt x="99" y="216"/>
                  </a:lnTo>
                  <a:lnTo>
                    <a:pt x="97" y="218"/>
                  </a:lnTo>
                  <a:lnTo>
                    <a:pt x="96" y="216"/>
                  </a:lnTo>
                  <a:lnTo>
                    <a:pt x="93" y="214"/>
                  </a:lnTo>
                  <a:lnTo>
                    <a:pt x="91" y="214"/>
                  </a:lnTo>
                  <a:lnTo>
                    <a:pt x="89" y="215"/>
                  </a:lnTo>
                  <a:lnTo>
                    <a:pt x="87" y="216"/>
                  </a:lnTo>
                  <a:lnTo>
                    <a:pt x="85" y="220"/>
                  </a:lnTo>
                  <a:lnTo>
                    <a:pt x="85" y="222"/>
                  </a:lnTo>
                  <a:lnTo>
                    <a:pt x="87" y="224"/>
                  </a:lnTo>
                  <a:lnTo>
                    <a:pt x="87" y="226"/>
                  </a:lnTo>
                  <a:lnTo>
                    <a:pt x="87" y="226"/>
                  </a:lnTo>
                  <a:lnTo>
                    <a:pt x="84" y="226"/>
                  </a:lnTo>
                  <a:lnTo>
                    <a:pt x="84" y="227"/>
                  </a:lnTo>
                  <a:lnTo>
                    <a:pt x="83" y="226"/>
                  </a:lnTo>
                  <a:lnTo>
                    <a:pt x="83" y="224"/>
                  </a:lnTo>
                  <a:lnTo>
                    <a:pt x="80" y="224"/>
                  </a:lnTo>
                  <a:lnTo>
                    <a:pt x="79" y="222"/>
                  </a:lnTo>
                  <a:lnTo>
                    <a:pt x="79" y="220"/>
                  </a:lnTo>
                  <a:lnTo>
                    <a:pt x="79" y="219"/>
                  </a:lnTo>
                  <a:lnTo>
                    <a:pt x="79" y="218"/>
                  </a:lnTo>
                  <a:lnTo>
                    <a:pt x="75" y="216"/>
                  </a:lnTo>
                  <a:lnTo>
                    <a:pt x="76" y="214"/>
                  </a:lnTo>
                  <a:lnTo>
                    <a:pt x="78" y="211"/>
                  </a:lnTo>
                  <a:lnTo>
                    <a:pt x="78" y="210"/>
                  </a:lnTo>
                  <a:lnTo>
                    <a:pt x="81" y="207"/>
                  </a:lnTo>
                  <a:lnTo>
                    <a:pt x="81" y="207"/>
                  </a:lnTo>
                  <a:lnTo>
                    <a:pt x="83" y="210"/>
                  </a:lnTo>
                  <a:lnTo>
                    <a:pt x="84" y="210"/>
                  </a:lnTo>
                  <a:lnTo>
                    <a:pt x="87" y="208"/>
                  </a:lnTo>
                  <a:lnTo>
                    <a:pt x="88" y="208"/>
                  </a:lnTo>
                  <a:lnTo>
                    <a:pt x="89" y="206"/>
                  </a:lnTo>
                  <a:lnTo>
                    <a:pt x="89" y="204"/>
                  </a:lnTo>
                  <a:lnTo>
                    <a:pt x="92" y="203"/>
                  </a:lnTo>
                  <a:close/>
                  <a:moveTo>
                    <a:pt x="96" y="199"/>
                  </a:moveTo>
                  <a:lnTo>
                    <a:pt x="97" y="199"/>
                  </a:lnTo>
                  <a:lnTo>
                    <a:pt x="97" y="200"/>
                  </a:lnTo>
                  <a:lnTo>
                    <a:pt x="96" y="202"/>
                  </a:lnTo>
                  <a:lnTo>
                    <a:pt x="93" y="200"/>
                  </a:lnTo>
                  <a:lnTo>
                    <a:pt x="96" y="199"/>
                  </a:lnTo>
                  <a:close/>
                  <a:moveTo>
                    <a:pt x="103" y="198"/>
                  </a:moveTo>
                  <a:lnTo>
                    <a:pt x="104" y="199"/>
                  </a:lnTo>
                  <a:lnTo>
                    <a:pt x="104" y="200"/>
                  </a:lnTo>
                  <a:lnTo>
                    <a:pt x="104" y="202"/>
                  </a:lnTo>
                  <a:lnTo>
                    <a:pt x="104" y="203"/>
                  </a:lnTo>
                  <a:lnTo>
                    <a:pt x="103" y="203"/>
                  </a:lnTo>
                  <a:lnTo>
                    <a:pt x="101" y="200"/>
                  </a:lnTo>
                  <a:lnTo>
                    <a:pt x="101" y="199"/>
                  </a:lnTo>
                  <a:lnTo>
                    <a:pt x="103" y="198"/>
                  </a:lnTo>
                  <a:lnTo>
                    <a:pt x="103" y="198"/>
                  </a:lnTo>
                  <a:close/>
                  <a:moveTo>
                    <a:pt x="75" y="173"/>
                  </a:moveTo>
                  <a:lnTo>
                    <a:pt x="76" y="174"/>
                  </a:lnTo>
                  <a:lnTo>
                    <a:pt x="75" y="175"/>
                  </a:lnTo>
                  <a:lnTo>
                    <a:pt x="75" y="174"/>
                  </a:lnTo>
                  <a:lnTo>
                    <a:pt x="75" y="173"/>
                  </a:lnTo>
                  <a:close/>
                  <a:moveTo>
                    <a:pt x="79" y="170"/>
                  </a:moveTo>
                  <a:lnTo>
                    <a:pt x="79" y="173"/>
                  </a:lnTo>
                  <a:lnTo>
                    <a:pt x="78" y="173"/>
                  </a:lnTo>
                  <a:lnTo>
                    <a:pt x="78" y="173"/>
                  </a:lnTo>
                  <a:lnTo>
                    <a:pt x="76" y="173"/>
                  </a:lnTo>
                  <a:lnTo>
                    <a:pt x="78" y="172"/>
                  </a:lnTo>
                  <a:lnTo>
                    <a:pt x="79" y="170"/>
                  </a:lnTo>
                  <a:close/>
                  <a:moveTo>
                    <a:pt x="129" y="133"/>
                  </a:moveTo>
                  <a:lnTo>
                    <a:pt x="129" y="135"/>
                  </a:lnTo>
                  <a:lnTo>
                    <a:pt x="129" y="136"/>
                  </a:lnTo>
                  <a:lnTo>
                    <a:pt x="132" y="137"/>
                  </a:lnTo>
                  <a:lnTo>
                    <a:pt x="132" y="139"/>
                  </a:lnTo>
                  <a:lnTo>
                    <a:pt x="130" y="141"/>
                  </a:lnTo>
                  <a:lnTo>
                    <a:pt x="129" y="143"/>
                  </a:lnTo>
                  <a:lnTo>
                    <a:pt x="129" y="143"/>
                  </a:lnTo>
                  <a:lnTo>
                    <a:pt x="129" y="140"/>
                  </a:lnTo>
                  <a:lnTo>
                    <a:pt x="129" y="139"/>
                  </a:lnTo>
                  <a:lnTo>
                    <a:pt x="129" y="139"/>
                  </a:lnTo>
                  <a:lnTo>
                    <a:pt x="128" y="139"/>
                  </a:lnTo>
                  <a:lnTo>
                    <a:pt x="128" y="137"/>
                  </a:lnTo>
                  <a:lnTo>
                    <a:pt x="129" y="133"/>
                  </a:lnTo>
                  <a:lnTo>
                    <a:pt x="129" y="133"/>
                  </a:lnTo>
                  <a:close/>
                  <a:moveTo>
                    <a:pt x="141" y="74"/>
                  </a:moveTo>
                  <a:lnTo>
                    <a:pt x="142" y="74"/>
                  </a:lnTo>
                  <a:lnTo>
                    <a:pt x="145" y="75"/>
                  </a:lnTo>
                  <a:lnTo>
                    <a:pt x="145" y="75"/>
                  </a:lnTo>
                  <a:lnTo>
                    <a:pt x="146" y="75"/>
                  </a:lnTo>
                  <a:lnTo>
                    <a:pt x="147" y="75"/>
                  </a:lnTo>
                  <a:lnTo>
                    <a:pt x="147" y="77"/>
                  </a:lnTo>
                  <a:lnTo>
                    <a:pt x="147" y="79"/>
                  </a:lnTo>
                  <a:lnTo>
                    <a:pt x="149" y="83"/>
                  </a:lnTo>
                  <a:lnTo>
                    <a:pt x="150" y="86"/>
                  </a:lnTo>
                  <a:lnTo>
                    <a:pt x="155" y="91"/>
                  </a:lnTo>
                  <a:lnTo>
                    <a:pt x="157" y="94"/>
                  </a:lnTo>
                  <a:lnTo>
                    <a:pt x="158" y="98"/>
                  </a:lnTo>
                  <a:lnTo>
                    <a:pt x="158" y="99"/>
                  </a:lnTo>
                  <a:lnTo>
                    <a:pt x="159" y="99"/>
                  </a:lnTo>
                  <a:lnTo>
                    <a:pt x="162" y="103"/>
                  </a:lnTo>
                  <a:lnTo>
                    <a:pt x="163" y="107"/>
                  </a:lnTo>
                  <a:lnTo>
                    <a:pt x="163" y="110"/>
                  </a:lnTo>
                  <a:lnTo>
                    <a:pt x="163" y="111"/>
                  </a:lnTo>
                  <a:lnTo>
                    <a:pt x="163" y="114"/>
                  </a:lnTo>
                  <a:lnTo>
                    <a:pt x="164" y="115"/>
                  </a:lnTo>
                  <a:lnTo>
                    <a:pt x="163" y="116"/>
                  </a:lnTo>
                  <a:lnTo>
                    <a:pt x="163" y="118"/>
                  </a:lnTo>
                  <a:lnTo>
                    <a:pt x="163" y="119"/>
                  </a:lnTo>
                  <a:lnTo>
                    <a:pt x="163" y="120"/>
                  </a:lnTo>
                  <a:lnTo>
                    <a:pt x="163" y="122"/>
                  </a:lnTo>
                  <a:lnTo>
                    <a:pt x="163" y="124"/>
                  </a:lnTo>
                  <a:lnTo>
                    <a:pt x="164" y="124"/>
                  </a:lnTo>
                  <a:lnTo>
                    <a:pt x="164" y="127"/>
                  </a:lnTo>
                  <a:lnTo>
                    <a:pt x="164" y="129"/>
                  </a:lnTo>
                  <a:lnTo>
                    <a:pt x="164" y="131"/>
                  </a:lnTo>
                  <a:lnTo>
                    <a:pt x="163" y="128"/>
                  </a:lnTo>
                  <a:lnTo>
                    <a:pt x="162" y="128"/>
                  </a:lnTo>
                  <a:lnTo>
                    <a:pt x="158" y="131"/>
                  </a:lnTo>
                  <a:lnTo>
                    <a:pt x="158" y="135"/>
                  </a:lnTo>
                  <a:lnTo>
                    <a:pt x="158" y="137"/>
                  </a:lnTo>
                  <a:lnTo>
                    <a:pt x="160" y="141"/>
                  </a:lnTo>
                  <a:lnTo>
                    <a:pt x="162" y="149"/>
                  </a:lnTo>
                  <a:lnTo>
                    <a:pt x="162" y="154"/>
                  </a:lnTo>
                  <a:lnTo>
                    <a:pt x="162" y="161"/>
                  </a:lnTo>
                  <a:lnTo>
                    <a:pt x="162" y="166"/>
                  </a:lnTo>
                  <a:lnTo>
                    <a:pt x="163" y="169"/>
                  </a:lnTo>
                  <a:lnTo>
                    <a:pt x="166" y="173"/>
                  </a:lnTo>
                  <a:lnTo>
                    <a:pt x="167" y="174"/>
                  </a:lnTo>
                  <a:lnTo>
                    <a:pt x="167" y="175"/>
                  </a:lnTo>
                  <a:lnTo>
                    <a:pt x="164" y="178"/>
                  </a:lnTo>
                  <a:lnTo>
                    <a:pt x="166" y="179"/>
                  </a:lnTo>
                  <a:lnTo>
                    <a:pt x="164" y="183"/>
                  </a:lnTo>
                  <a:lnTo>
                    <a:pt x="162" y="186"/>
                  </a:lnTo>
                  <a:lnTo>
                    <a:pt x="160" y="186"/>
                  </a:lnTo>
                  <a:lnTo>
                    <a:pt x="159" y="187"/>
                  </a:lnTo>
                  <a:lnTo>
                    <a:pt x="158" y="189"/>
                  </a:lnTo>
                  <a:lnTo>
                    <a:pt x="157" y="189"/>
                  </a:lnTo>
                  <a:lnTo>
                    <a:pt x="157" y="182"/>
                  </a:lnTo>
                  <a:lnTo>
                    <a:pt x="157" y="178"/>
                  </a:lnTo>
                  <a:lnTo>
                    <a:pt x="158" y="177"/>
                  </a:lnTo>
                  <a:lnTo>
                    <a:pt x="158" y="175"/>
                  </a:lnTo>
                  <a:lnTo>
                    <a:pt x="155" y="175"/>
                  </a:lnTo>
                  <a:lnTo>
                    <a:pt x="154" y="175"/>
                  </a:lnTo>
                  <a:lnTo>
                    <a:pt x="153" y="178"/>
                  </a:lnTo>
                  <a:lnTo>
                    <a:pt x="154" y="179"/>
                  </a:lnTo>
                  <a:lnTo>
                    <a:pt x="154" y="181"/>
                  </a:lnTo>
                  <a:lnTo>
                    <a:pt x="153" y="181"/>
                  </a:lnTo>
                  <a:lnTo>
                    <a:pt x="149" y="183"/>
                  </a:lnTo>
                  <a:lnTo>
                    <a:pt x="149" y="186"/>
                  </a:lnTo>
                  <a:lnTo>
                    <a:pt x="150" y="190"/>
                  </a:lnTo>
                  <a:lnTo>
                    <a:pt x="147" y="193"/>
                  </a:lnTo>
                  <a:lnTo>
                    <a:pt x="146" y="193"/>
                  </a:lnTo>
                  <a:lnTo>
                    <a:pt x="145" y="191"/>
                  </a:lnTo>
                  <a:lnTo>
                    <a:pt x="146" y="189"/>
                  </a:lnTo>
                  <a:lnTo>
                    <a:pt x="146" y="186"/>
                  </a:lnTo>
                  <a:lnTo>
                    <a:pt x="143" y="186"/>
                  </a:lnTo>
                  <a:lnTo>
                    <a:pt x="141" y="187"/>
                  </a:lnTo>
                  <a:lnTo>
                    <a:pt x="141" y="190"/>
                  </a:lnTo>
                  <a:lnTo>
                    <a:pt x="141" y="193"/>
                  </a:lnTo>
                  <a:lnTo>
                    <a:pt x="142" y="194"/>
                  </a:lnTo>
                  <a:lnTo>
                    <a:pt x="138" y="194"/>
                  </a:lnTo>
                  <a:lnTo>
                    <a:pt x="133" y="193"/>
                  </a:lnTo>
                  <a:lnTo>
                    <a:pt x="130" y="195"/>
                  </a:lnTo>
                  <a:lnTo>
                    <a:pt x="128" y="195"/>
                  </a:lnTo>
                  <a:lnTo>
                    <a:pt x="128" y="195"/>
                  </a:lnTo>
                  <a:lnTo>
                    <a:pt x="128" y="194"/>
                  </a:lnTo>
                  <a:lnTo>
                    <a:pt x="130" y="194"/>
                  </a:lnTo>
                  <a:lnTo>
                    <a:pt x="130" y="193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93"/>
                  </a:lnTo>
                  <a:lnTo>
                    <a:pt x="125" y="191"/>
                  </a:lnTo>
                  <a:lnTo>
                    <a:pt x="125" y="193"/>
                  </a:lnTo>
                  <a:lnTo>
                    <a:pt x="124" y="193"/>
                  </a:lnTo>
                  <a:lnTo>
                    <a:pt x="122" y="193"/>
                  </a:lnTo>
                  <a:lnTo>
                    <a:pt x="122" y="190"/>
                  </a:lnTo>
                  <a:lnTo>
                    <a:pt x="124" y="189"/>
                  </a:lnTo>
                  <a:lnTo>
                    <a:pt x="122" y="189"/>
                  </a:lnTo>
                  <a:lnTo>
                    <a:pt x="121" y="190"/>
                  </a:lnTo>
                  <a:lnTo>
                    <a:pt x="120" y="194"/>
                  </a:lnTo>
                  <a:lnTo>
                    <a:pt x="121" y="195"/>
                  </a:lnTo>
                  <a:lnTo>
                    <a:pt x="125" y="197"/>
                  </a:lnTo>
                  <a:lnTo>
                    <a:pt x="125" y="199"/>
                  </a:lnTo>
                  <a:lnTo>
                    <a:pt x="126" y="199"/>
                  </a:lnTo>
                  <a:lnTo>
                    <a:pt x="125" y="200"/>
                  </a:lnTo>
                  <a:lnTo>
                    <a:pt x="124" y="200"/>
                  </a:lnTo>
                  <a:lnTo>
                    <a:pt x="121" y="202"/>
                  </a:lnTo>
                  <a:lnTo>
                    <a:pt x="120" y="204"/>
                  </a:lnTo>
                  <a:lnTo>
                    <a:pt x="120" y="206"/>
                  </a:lnTo>
                  <a:lnTo>
                    <a:pt x="120" y="207"/>
                  </a:lnTo>
                  <a:lnTo>
                    <a:pt x="118" y="207"/>
                  </a:lnTo>
                  <a:lnTo>
                    <a:pt x="118" y="210"/>
                  </a:lnTo>
                  <a:lnTo>
                    <a:pt x="116" y="214"/>
                  </a:lnTo>
                  <a:lnTo>
                    <a:pt x="114" y="214"/>
                  </a:lnTo>
                  <a:lnTo>
                    <a:pt x="112" y="214"/>
                  </a:lnTo>
                  <a:lnTo>
                    <a:pt x="109" y="211"/>
                  </a:lnTo>
                  <a:lnTo>
                    <a:pt x="106" y="210"/>
                  </a:lnTo>
                  <a:lnTo>
                    <a:pt x="106" y="207"/>
                  </a:lnTo>
                  <a:lnTo>
                    <a:pt x="106" y="206"/>
                  </a:lnTo>
                  <a:lnTo>
                    <a:pt x="106" y="204"/>
                  </a:lnTo>
                  <a:lnTo>
                    <a:pt x="106" y="202"/>
                  </a:lnTo>
                  <a:lnTo>
                    <a:pt x="105" y="202"/>
                  </a:lnTo>
                  <a:lnTo>
                    <a:pt x="105" y="199"/>
                  </a:lnTo>
                  <a:lnTo>
                    <a:pt x="106" y="197"/>
                  </a:lnTo>
                  <a:lnTo>
                    <a:pt x="106" y="195"/>
                  </a:lnTo>
                  <a:lnTo>
                    <a:pt x="106" y="194"/>
                  </a:lnTo>
                  <a:lnTo>
                    <a:pt x="104" y="194"/>
                  </a:lnTo>
                  <a:lnTo>
                    <a:pt x="101" y="194"/>
                  </a:lnTo>
                  <a:lnTo>
                    <a:pt x="97" y="195"/>
                  </a:lnTo>
                  <a:lnTo>
                    <a:pt x="95" y="197"/>
                  </a:lnTo>
                  <a:lnTo>
                    <a:pt x="95" y="198"/>
                  </a:lnTo>
                  <a:lnTo>
                    <a:pt x="92" y="199"/>
                  </a:lnTo>
                  <a:lnTo>
                    <a:pt x="92" y="200"/>
                  </a:lnTo>
                  <a:lnTo>
                    <a:pt x="91" y="200"/>
                  </a:lnTo>
                  <a:lnTo>
                    <a:pt x="89" y="200"/>
                  </a:lnTo>
                  <a:lnTo>
                    <a:pt x="87" y="200"/>
                  </a:lnTo>
                  <a:lnTo>
                    <a:pt x="84" y="202"/>
                  </a:lnTo>
                  <a:lnTo>
                    <a:pt x="80" y="203"/>
                  </a:lnTo>
                  <a:lnTo>
                    <a:pt x="78" y="203"/>
                  </a:lnTo>
                  <a:lnTo>
                    <a:pt x="76" y="203"/>
                  </a:lnTo>
                  <a:lnTo>
                    <a:pt x="75" y="202"/>
                  </a:lnTo>
                  <a:lnTo>
                    <a:pt x="74" y="202"/>
                  </a:lnTo>
                  <a:lnTo>
                    <a:pt x="72" y="203"/>
                  </a:lnTo>
                  <a:lnTo>
                    <a:pt x="74" y="206"/>
                  </a:lnTo>
                  <a:lnTo>
                    <a:pt x="74" y="207"/>
                  </a:lnTo>
                  <a:lnTo>
                    <a:pt x="74" y="210"/>
                  </a:lnTo>
                  <a:lnTo>
                    <a:pt x="72" y="210"/>
                  </a:lnTo>
                  <a:lnTo>
                    <a:pt x="71" y="210"/>
                  </a:lnTo>
                  <a:lnTo>
                    <a:pt x="67" y="208"/>
                  </a:lnTo>
                  <a:lnTo>
                    <a:pt x="64" y="208"/>
                  </a:lnTo>
                  <a:lnTo>
                    <a:pt x="60" y="211"/>
                  </a:lnTo>
                  <a:lnTo>
                    <a:pt x="60" y="211"/>
                  </a:lnTo>
                  <a:lnTo>
                    <a:pt x="63" y="215"/>
                  </a:lnTo>
                  <a:lnTo>
                    <a:pt x="64" y="215"/>
                  </a:lnTo>
                  <a:lnTo>
                    <a:pt x="66" y="214"/>
                  </a:lnTo>
                  <a:lnTo>
                    <a:pt x="66" y="214"/>
                  </a:lnTo>
                  <a:lnTo>
                    <a:pt x="68" y="214"/>
                  </a:lnTo>
                  <a:lnTo>
                    <a:pt x="70" y="214"/>
                  </a:lnTo>
                  <a:lnTo>
                    <a:pt x="70" y="218"/>
                  </a:lnTo>
                  <a:lnTo>
                    <a:pt x="70" y="219"/>
                  </a:lnTo>
                  <a:lnTo>
                    <a:pt x="67" y="220"/>
                  </a:lnTo>
                  <a:lnTo>
                    <a:pt x="68" y="220"/>
                  </a:lnTo>
                  <a:lnTo>
                    <a:pt x="72" y="220"/>
                  </a:lnTo>
                  <a:lnTo>
                    <a:pt x="72" y="222"/>
                  </a:lnTo>
                  <a:lnTo>
                    <a:pt x="74" y="223"/>
                  </a:lnTo>
                  <a:lnTo>
                    <a:pt x="74" y="224"/>
                  </a:lnTo>
                  <a:lnTo>
                    <a:pt x="74" y="226"/>
                  </a:lnTo>
                  <a:lnTo>
                    <a:pt x="75" y="227"/>
                  </a:lnTo>
                  <a:lnTo>
                    <a:pt x="72" y="229"/>
                  </a:lnTo>
                  <a:lnTo>
                    <a:pt x="71" y="231"/>
                  </a:lnTo>
                  <a:lnTo>
                    <a:pt x="71" y="235"/>
                  </a:lnTo>
                  <a:lnTo>
                    <a:pt x="71" y="241"/>
                  </a:lnTo>
                  <a:lnTo>
                    <a:pt x="72" y="243"/>
                  </a:lnTo>
                  <a:lnTo>
                    <a:pt x="72" y="247"/>
                  </a:lnTo>
                  <a:lnTo>
                    <a:pt x="71" y="249"/>
                  </a:lnTo>
                  <a:lnTo>
                    <a:pt x="71" y="249"/>
                  </a:lnTo>
                  <a:lnTo>
                    <a:pt x="68" y="248"/>
                  </a:lnTo>
                  <a:lnTo>
                    <a:pt x="67" y="249"/>
                  </a:lnTo>
                  <a:lnTo>
                    <a:pt x="68" y="251"/>
                  </a:lnTo>
                  <a:lnTo>
                    <a:pt x="70" y="252"/>
                  </a:lnTo>
                  <a:lnTo>
                    <a:pt x="67" y="256"/>
                  </a:lnTo>
                  <a:lnTo>
                    <a:pt x="66" y="257"/>
                  </a:lnTo>
                  <a:lnTo>
                    <a:pt x="66" y="254"/>
                  </a:lnTo>
                  <a:lnTo>
                    <a:pt x="66" y="253"/>
                  </a:lnTo>
                  <a:lnTo>
                    <a:pt x="64" y="251"/>
                  </a:lnTo>
                  <a:lnTo>
                    <a:pt x="63" y="248"/>
                  </a:lnTo>
                  <a:lnTo>
                    <a:pt x="63" y="247"/>
                  </a:lnTo>
                  <a:lnTo>
                    <a:pt x="64" y="245"/>
                  </a:lnTo>
                  <a:lnTo>
                    <a:pt x="63" y="245"/>
                  </a:lnTo>
                  <a:lnTo>
                    <a:pt x="62" y="247"/>
                  </a:lnTo>
                  <a:lnTo>
                    <a:pt x="62" y="251"/>
                  </a:lnTo>
                  <a:lnTo>
                    <a:pt x="63" y="253"/>
                  </a:lnTo>
                  <a:lnTo>
                    <a:pt x="63" y="254"/>
                  </a:lnTo>
                  <a:lnTo>
                    <a:pt x="63" y="254"/>
                  </a:lnTo>
                  <a:lnTo>
                    <a:pt x="60" y="254"/>
                  </a:lnTo>
                  <a:lnTo>
                    <a:pt x="59" y="254"/>
                  </a:lnTo>
                  <a:lnTo>
                    <a:pt x="58" y="252"/>
                  </a:lnTo>
                  <a:lnTo>
                    <a:pt x="59" y="251"/>
                  </a:lnTo>
                  <a:lnTo>
                    <a:pt x="59" y="249"/>
                  </a:lnTo>
                  <a:lnTo>
                    <a:pt x="56" y="247"/>
                  </a:lnTo>
                  <a:lnTo>
                    <a:pt x="56" y="243"/>
                  </a:lnTo>
                  <a:lnTo>
                    <a:pt x="54" y="240"/>
                  </a:lnTo>
                  <a:lnTo>
                    <a:pt x="54" y="239"/>
                  </a:lnTo>
                  <a:lnTo>
                    <a:pt x="55" y="237"/>
                  </a:lnTo>
                  <a:lnTo>
                    <a:pt x="58" y="235"/>
                  </a:lnTo>
                  <a:lnTo>
                    <a:pt x="58" y="229"/>
                  </a:lnTo>
                  <a:lnTo>
                    <a:pt x="56" y="229"/>
                  </a:lnTo>
                  <a:lnTo>
                    <a:pt x="56" y="227"/>
                  </a:lnTo>
                  <a:lnTo>
                    <a:pt x="54" y="223"/>
                  </a:lnTo>
                  <a:lnTo>
                    <a:pt x="52" y="222"/>
                  </a:lnTo>
                  <a:lnTo>
                    <a:pt x="51" y="223"/>
                  </a:lnTo>
                  <a:lnTo>
                    <a:pt x="51" y="226"/>
                  </a:lnTo>
                  <a:lnTo>
                    <a:pt x="51" y="226"/>
                  </a:lnTo>
                  <a:lnTo>
                    <a:pt x="51" y="227"/>
                  </a:lnTo>
                  <a:lnTo>
                    <a:pt x="52" y="227"/>
                  </a:lnTo>
                  <a:lnTo>
                    <a:pt x="54" y="228"/>
                  </a:lnTo>
                  <a:lnTo>
                    <a:pt x="54" y="229"/>
                  </a:lnTo>
                  <a:lnTo>
                    <a:pt x="52" y="231"/>
                  </a:lnTo>
                  <a:lnTo>
                    <a:pt x="51" y="229"/>
                  </a:lnTo>
                  <a:lnTo>
                    <a:pt x="52" y="229"/>
                  </a:lnTo>
                  <a:lnTo>
                    <a:pt x="51" y="228"/>
                  </a:lnTo>
                  <a:lnTo>
                    <a:pt x="50" y="229"/>
                  </a:lnTo>
                  <a:lnTo>
                    <a:pt x="49" y="231"/>
                  </a:lnTo>
                  <a:lnTo>
                    <a:pt x="47" y="231"/>
                  </a:lnTo>
                  <a:lnTo>
                    <a:pt x="49" y="229"/>
                  </a:lnTo>
                  <a:lnTo>
                    <a:pt x="49" y="228"/>
                  </a:lnTo>
                  <a:lnTo>
                    <a:pt x="47" y="228"/>
                  </a:lnTo>
                  <a:lnTo>
                    <a:pt x="46" y="226"/>
                  </a:lnTo>
                  <a:lnTo>
                    <a:pt x="47" y="224"/>
                  </a:lnTo>
                  <a:lnTo>
                    <a:pt x="47" y="226"/>
                  </a:lnTo>
                  <a:lnTo>
                    <a:pt x="49" y="227"/>
                  </a:lnTo>
                  <a:lnTo>
                    <a:pt x="49" y="227"/>
                  </a:lnTo>
                  <a:lnTo>
                    <a:pt x="47" y="223"/>
                  </a:lnTo>
                  <a:lnTo>
                    <a:pt x="47" y="222"/>
                  </a:lnTo>
                  <a:lnTo>
                    <a:pt x="46" y="222"/>
                  </a:lnTo>
                  <a:lnTo>
                    <a:pt x="45" y="222"/>
                  </a:lnTo>
                  <a:lnTo>
                    <a:pt x="47" y="220"/>
                  </a:lnTo>
                  <a:lnTo>
                    <a:pt x="49" y="220"/>
                  </a:lnTo>
                  <a:lnTo>
                    <a:pt x="50" y="218"/>
                  </a:lnTo>
                  <a:lnTo>
                    <a:pt x="52" y="216"/>
                  </a:lnTo>
                  <a:lnTo>
                    <a:pt x="54" y="215"/>
                  </a:lnTo>
                  <a:lnTo>
                    <a:pt x="54" y="214"/>
                  </a:lnTo>
                  <a:lnTo>
                    <a:pt x="56" y="211"/>
                  </a:lnTo>
                  <a:lnTo>
                    <a:pt x="59" y="211"/>
                  </a:lnTo>
                  <a:lnTo>
                    <a:pt x="59" y="210"/>
                  </a:lnTo>
                  <a:lnTo>
                    <a:pt x="59" y="208"/>
                  </a:lnTo>
                  <a:lnTo>
                    <a:pt x="58" y="208"/>
                  </a:lnTo>
                  <a:lnTo>
                    <a:pt x="56" y="204"/>
                  </a:lnTo>
                  <a:lnTo>
                    <a:pt x="58" y="203"/>
                  </a:lnTo>
                  <a:lnTo>
                    <a:pt x="62" y="202"/>
                  </a:lnTo>
                  <a:lnTo>
                    <a:pt x="63" y="200"/>
                  </a:lnTo>
                  <a:lnTo>
                    <a:pt x="63" y="199"/>
                  </a:lnTo>
                  <a:lnTo>
                    <a:pt x="66" y="197"/>
                  </a:lnTo>
                  <a:lnTo>
                    <a:pt x="67" y="195"/>
                  </a:lnTo>
                  <a:lnTo>
                    <a:pt x="71" y="191"/>
                  </a:lnTo>
                  <a:lnTo>
                    <a:pt x="71" y="190"/>
                  </a:lnTo>
                  <a:lnTo>
                    <a:pt x="72" y="189"/>
                  </a:lnTo>
                  <a:lnTo>
                    <a:pt x="74" y="186"/>
                  </a:lnTo>
                  <a:lnTo>
                    <a:pt x="78" y="183"/>
                  </a:lnTo>
                  <a:lnTo>
                    <a:pt x="80" y="183"/>
                  </a:lnTo>
                  <a:lnTo>
                    <a:pt x="81" y="183"/>
                  </a:lnTo>
                  <a:lnTo>
                    <a:pt x="84" y="182"/>
                  </a:lnTo>
                  <a:lnTo>
                    <a:pt x="87" y="182"/>
                  </a:lnTo>
                  <a:lnTo>
                    <a:pt x="89" y="181"/>
                  </a:lnTo>
                  <a:lnTo>
                    <a:pt x="92" y="181"/>
                  </a:lnTo>
                  <a:lnTo>
                    <a:pt x="97" y="178"/>
                  </a:lnTo>
                  <a:lnTo>
                    <a:pt x="99" y="179"/>
                  </a:lnTo>
                  <a:lnTo>
                    <a:pt x="100" y="179"/>
                  </a:lnTo>
                  <a:lnTo>
                    <a:pt x="101" y="178"/>
                  </a:lnTo>
                  <a:lnTo>
                    <a:pt x="103" y="178"/>
                  </a:lnTo>
                  <a:lnTo>
                    <a:pt x="103" y="181"/>
                  </a:lnTo>
                  <a:lnTo>
                    <a:pt x="104" y="181"/>
                  </a:lnTo>
                  <a:lnTo>
                    <a:pt x="105" y="179"/>
                  </a:lnTo>
                  <a:lnTo>
                    <a:pt x="106" y="181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109" y="179"/>
                  </a:lnTo>
                  <a:lnTo>
                    <a:pt x="109" y="177"/>
                  </a:lnTo>
                  <a:lnTo>
                    <a:pt x="109" y="177"/>
                  </a:lnTo>
                  <a:lnTo>
                    <a:pt x="109" y="175"/>
                  </a:lnTo>
                  <a:lnTo>
                    <a:pt x="109" y="174"/>
                  </a:lnTo>
                  <a:lnTo>
                    <a:pt x="108" y="173"/>
                  </a:lnTo>
                  <a:lnTo>
                    <a:pt x="109" y="169"/>
                  </a:lnTo>
                  <a:lnTo>
                    <a:pt x="109" y="168"/>
                  </a:lnTo>
                  <a:lnTo>
                    <a:pt x="109" y="166"/>
                  </a:lnTo>
                  <a:lnTo>
                    <a:pt x="112" y="164"/>
                  </a:lnTo>
                  <a:lnTo>
                    <a:pt x="113" y="161"/>
                  </a:lnTo>
                  <a:lnTo>
                    <a:pt x="112" y="156"/>
                  </a:lnTo>
                  <a:lnTo>
                    <a:pt x="110" y="153"/>
                  </a:lnTo>
                  <a:lnTo>
                    <a:pt x="112" y="150"/>
                  </a:lnTo>
                  <a:lnTo>
                    <a:pt x="113" y="149"/>
                  </a:lnTo>
                  <a:lnTo>
                    <a:pt x="116" y="148"/>
                  </a:lnTo>
                  <a:lnTo>
                    <a:pt x="118" y="147"/>
                  </a:lnTo>
                  <a:lnTo>
                    <a:pt x="118" y="147"/>
                  </a:lnTo>
                  <a:lnTo>
                    <a:pt x="117" y="149"/>
                  </a:lnTo>
                  <a:lnTo>
                    <a:pt x="117" y="150"/>
                  </a:lnTo>
                  <a:lnTo>
                    <a:pt x="116" y="152"/>
                  </a:lnTo>
                  <a:lnTo>
                    <a:pt x="114" y="153"/>
                  </a:lnTo>
                  <a:lnTo>
                    <a:pt x="114" y="154"/>
                  </a:lnTo>
                  <a:lnTo>
                    <a:pt x="117" y="157"/>
                  </a:lnTo>
                  <a:lnTo>
                    <a:pt x="121" y="160"/>
                  </a:lnTo>
                  <a:lnTo>
                    <a:pt x="121" y="157"/>
                  </a:lnTo>
                  <a:lnTo>
                    <a:pt x="124" y="156"/>
                  </a:lnTo>
                  <a:lnTo>
                    <a:pt x="129" y="153"/>
                  </a:lnTo>
                  <a:lnTo>
                    <a:pt x="133" y="150"/>
                  </a:lnTo>
                  <a:lnTo>
                    <a:pt x="133" y="148"/>
                  </a:lnTo>
                  <a:lnTo>
                    <a:pt x="134" y="145"/>
                  </a:lnTo>
                  <a:lnTo>
                    <a:pt x="134" y="141"/>
                  </a:lnTo>
                  <a:lnTo>
                    <a:pt x="135" y="139"/>
                  </a:lnTo>
                  <a:lnTo>
                    <a:pt x="138" y="136"/>
                  </a:lnTo>
                  <a:lnTo>
                    <a:pt x="139" y="133"/>
                  </a:lnTo>
                  <a:lnTo>
                    <a:pt x="138" y="129"/>
                  </a:lnTo>
                  <a:lnTo>
                    <a:pt x="141" y="122"/>
                  </a:lnTo>
                  <a:lnTo>
                    <a:pt x="141" y="116"/>
                  </a:lnTo>
                  <a:lnTo>
                    <a:pt x="141" y="112"/>
                  </a:lnTo>
                  <a:lnTo>
                    <a:pt x="139" y="107"/>
                  </a:lnTo>
                  <a:lnTo>
                    <a:pt x="138" y="102"/>
                  </a:lnTo>
                  <a:lnTo>
                    <a:pt x="135" y="103"/>
                  </a:lnTo>
                  <a:lnTo>
                    <a:pt x="134" y="104"/>
                  </a:lnTo>
                  <a:lnTo>
                    <a:pt x="133" y="102"/>
                  </a:lnTo>
                  <a:lnTo>
                    <a:pt x="133" y="100"/>
                  </a:lnTo>
                  <a:lnTo>
                    <a:pt x="134" y="100"/>
                  </a:lnTo>
                  <a:lnTo>
                    <a:pt x="137" y="100"/>
                  </a:lnTo>
                  <a:lnTo>
                    <a:pt x="137" y="97"/>
                  </a:lnTo>
                  <a:lnTo>
                    <a:pt x="137" y="95"/>
                  </a:lnTo>
                  <a:lnTo>
                    <a:pt x="133" y="93"/>
                  </a:lnTo>
                  <a:lnTo>
                    <a:pt x="133" y="90"/>
                  </a:lnTo>
                  <a:lnTo>
                    <a:pt x="135" y="89"/>
                  </a:lnTo>
                  <a:lnTo>
                    <a:pt x="137" y="87"/>
                  </a:lnTo>
                  <a:lnTo>
                    <a:pt x="137" y="86"/>
                  </a:lnTo>
                  <a:lnTo>
                    <a:pt x="135" y="82"/>
                  </a:lnTo>
                  <a:lnTo>
                    <a:pt x="135" y="81"/>
                  </a:lnTo>
                  <a:lnTo>
                    <a:pt x="137" y="81"/>
                  </a:lnTo>
                  <a:lnTo>
                    <a:pt x="138" y="81"/>
                  </a:lnTo>
                  <a:lnTo>
                    <a:pt x="139" y="82"/>
                  </a:lnTo>
                  <a:lnTo>
                    <a:pt x="139" y="85"/>
                  </a:lnTo>
                  <a:lnTo>
                    <a:pt x="139" y="86"/>
                  </a:lnTo>
                  <a:lnTo>
                    <a:pt x="142" y="87"/>
                  </a:lnTo>
                  <a:lnTo>
                    <a:pt x="143" y="86"/>
                  </a:lnTo>
                  <a:lnTo>
                    <a:pt x="142" y="83"/>
                  </a:lnTo>
                  <a:lnTo>
                    <a:pt x="142" y="83"/>
                  </a:lnTo>
                  <a:lnTo>
                    <a:pt x="145" y="83"/>
                  </a:lnTo>
                  <a:lnTo>
                    <a:pt x="146" y="83"/>
                  </a:lnTo>
                  <a:lnTo>
                    <a:pt x="146" y="81"/>
                  </a:lnTo>
                  <a:lnTo>
                    <a:pt x="145" y="78"/>
                  </a:lnTo>
                  <a:lnTo>
                    <a:pt x="142" y="81"/>
                  </a:lnTo>
                  <a:lnTo>
                    <a:pt x="142" y="81"/>
                  </a:lnTo>
                  <a:lnTo>
                    <a:pt x="141" y="79"/>
                  </a:lnTo>
                  <a:lnTo>
                    <a:pt x="141" y="78"/>
                  </a:lnTo>
                  <a:lnTo>
                    <a:pt x="142" y="75"/>
                  </a:lnTo>
                  <a:lnTo>
                    <a:pt x="141" y="74"/>
                  </a:lnTo>
                  <a:close/>
                  <a:moveTo>
                    <a:pt x="120" y="60"/>
                  </a:moveTo>
                  <a:lnTo>
                    <a:pt x="120" y="62"/>
                  </a:lnTo>
                  <a:lnTo>
                    <a:pt x="120" y="64"/>
                  </a:lnTo>
                  <a:lnTo>
                    <a:pt x="118" y="65"/>
                  </a:lnTo>
                  <a:lnTo>
                    <a:pt x="117" y="64"/>
                  </a:lnTo>
                  <a:lnTo>
                    <a:pt x="117" y="62"/>
                  </a:lnTo>
                  <a:lnTo>
                    <a:pt x="118" y="61"/>
                  </a:lnTo>
                  <a:lnTo>
                    <a:pt x="120" y="60"/>
                  </a:lnTo>
                  <a:close/>
                  <a:moveTo>
                    <a:pt x="129" y="0"/>
                  </a:moveTo>
                  <a:lnTo>
                    <a:pt x="132" y="0"/>
                  </a:lnTo>
                  <a:lnTo>
                    <a:pt x="133" y="3"/>
                  </a:lnTo>
                  <a:lnTo>
                    <a:pt x="137" y="6"/>
                  </a:lnTo>
                  <a:lnTo>
                    <a:pt x="139" y="6"/>
                  </a:lnTo>
                  <a:lnTo>
                    <a:pt x="142" y="10"/>
                  </a:lnTo>
                  <a:lnTo>
                    <a:pt x="147" y="15"/>
                  </a:lnTo>
                  <a:lnTo>
                    <a:pt x="150" y="16"/>
                  </a:lnTo>
                  <a:lnTo>
                    <a:pt x="151" y="19"/>
                  </a:lnTo>
                  <a:lnTo>
                    <a:pt x="153" y="19"/>
                  </a:lnTo>
                  <a:lnTo>
                    <a:pt x="155" y="22"/>
                  </a:lnTo>
                  <a:lnTo>
                    <a:pt x="159" y="23"/>
                  </a:lnTo>
                  <a:lnTo>
                    <a:pt x="162" y="23"/>
                  </a:lnTo>
                  <a:lnTo>
                    <a:pt x="164" y="25"/>
                  </a:lnTo>
                  <a:lnTo>
                    <a:pt x="166" y="25"/>
                  </a:lnTo>
                  <a:lnTo>
                    <a:pt x="167" y="25"/>
                  </a:lnTo>
                  <a:lnTo>
                    <a:pt x="170" y="25"/>
                  </a:lnTo>
                  <a:lnTo>
                    <a:pt x="174" y="23"/>
                  </a:lnTo>
                  <a:lnTo>
                    <a:pt x="175" y="20"/>
                  </a:lnTo>
                  <a:lnTo>
                    <a:pt x="176" y="18"/>
                  </a:lnTo>
                  <a:lnTo>
                    <a:pt x="176" y="18"/>
                  </a:lnTo>
                  <a:lnTo>
                    <a:pt x="176" y="19"/>
                  </a:lnTo>
                  <a:lnTo>
                    <a:pt x="176" y="20"/>
                  </a:lnTo>
                  <a:lnTo>
                    <a:pt x="176" y="24"/>
                  </a:lnTo>
                  <a:lnTo>
                    <a:pt x="176" y="27"/>
                  </a:lnTo>
                  <a:lnTo>
                    <a:pt x="176" y="28"/>
                  </a:lnTo>
                  <a:lnTo>
                    <a:pt x="179" y="31"/>
                  </a:lnTo>
                  <a:lnTo>
                    <a:pt x="182" y="32"/>
                  </a:lnTo>
                  <a:lnTo>
                    <a:pt x="182" y="35"/>
                  </a:lnTo>
                  <a:lnTo>
                    <a:pt x="182" y="36"/>
                  </a:lnTo>
                  <a:lnTo>
                    <a:pt x="183" y="36"/>
                  </a:lnTo>
                  <a:lnTo>
                    <a:pt x="184" y="33"/>
                  </a:lnTo>
                  <a:lnTo>
                    <a:pt x="185" y="32"/>
                  </a:lnTo>
                  <a:lnTo>
                    <a:pt x="187" y="32"/>
                  </a:lnTo>
                  <a:lnTo>
                    <a:pt x="187" y="33"/>
                  </a:lnTo>
                  <a:lnTo>
                    <a:pt x="185" y="35"/>
                  </a:lnTo>
                  <a:lnTo>
                    <a:pt x="185" y="36"/>
                  </a:lnTo>
                  <a:lnTo>
                    <a:pt x="184" y="37"/>
                  </a:lnTo>
                  <a:lnTo>
                    <a:pt x="182" y="39"/>
                  </a:lnTo>
                  <a:lnTo>
                    <a:pt x="182" y="40"/>
                  </a:lnTo>
                  <a:lnTo>
                    <a:pt x="180" y="41"/>
                  </a:lnTo>
                  <a:lnTo>
                    <a:pt x="179" y="41"/>
                  </a:lnTo>
                  <a:lnTo>
                    <a:pt x="178" y="41"/>
                  </a:lnTo>
                  <a:lnTo>
                    <a:pt x="176" y="43"/>
                  </a:lnTo>
                  <a:lnTo>
                    <a:pt x="176" y="44"/>
                  </a:lnTo>
                  <a:lnTo>
                    <a:pt x="174" y="44"/>
                  </a:lnTo>
                  <a:lnTo>
                    <a:pt x="171" y="43"/>
                  </a:lnTo>
                  <a:lnTo>
                    <a:pt x="170" y="44"/>
                  </a:lnTo>
                  <a:lnTo>
                    <a:pt x="166" y="48"/>
                  </a:lnTo>
                  <a:lnTo>
                    <a:pt x="164" y="53"/>
                  </a:lnTo>
                  <a:lnTo>
                    <a:pt x="164" y="57"/>
                  </a:lnTo>
                  <a:lnTo>
                    <a:pt x="164" y="60"/>
                  </a:lnTo>
                  <a:lnTo>
                    <a:pt x="164" y="61"/>
                  </a:lnTo>
                  <a:lnTo>
                    <a:pt x="164" y="64"/>
                  </a:lnTo>
                  <a:lnTo>
                    <a:pt x="163" y="62"/>
                  </a:lnTo>
                  <a:lnTo>
                    <a:pt x="162" y="61"/>
                  </a:lnTo>
                  <a:lnTo>
                    <a:pt x="158" y="60"/>
                  </a:lnTo>
                  <a:lnTo>
                    <a:pt x="154" y="58"/>
                  </a:lnTo>
                  <a:lnTo>
                    <a:pt x="151" y="54"/>
                  </a:lnTo>
                  <a:lnTo>
                    <a:pt x="149" y="53"/>
                  </a:lnTo>
                  <a:lnTo>
                    <a:pt x="147" y="53"/>
                  </a:lnTo>
                  <a:lnTo>
                    <a:pt x="145" y="53"/>
                  </a:lnTo>
                  <a:lnTo>
                    <a:pt x="145" y="52"/>
                  </a:lnTo>
                  <a:lnTo>
                    <a:pt x="142" y="52"/>
                  </a:lnTo>
                  <a:lnTo>
                    <a:pt x="139" y="53"/>
                  </a:lnTo>
                  <a:lnTo>
                    <a:pt x="137" y="57"/>
                  </a:lnTo>
                  <a:lnTo>
                    <a:pt x="135" y="57"/>
                  </a:lnTo>
                  <a:lnTo>
                    <a:pt x="133" y="54"/>
                  </a:lnTo>
                  <a:lnTo>
                    <a:pt x="130" y="54"/>
                  </a:lnTo>
                  <a:lnTo>
                    <a:pt x="129" y="56"/>
                  </a:lnTo>
                  <a:lnTo>
                    <a:pt x="129" y="58"/>
                  </a:lnTo>
                  <a:lnTo>
                    <a:pt x="130" y="61"/>
                  </a:lnTo>
                  <a:lnTo>
                    <a:pt x="133" y="62"/>
                  </a:lnTo>
                  <a:lnTo>
                    <a:pt x="135" y="61"/>
                  </a:lnTo>
                  <a:lnTo>
                    <a:pt x="138" y="65"/>
                  </a:lnTo>
                  <a:lnTo>
                    <a:pt x="141" y="65"/>
                  </a:lnTo>
                  <a:lnTo>
                    <a:pt x="143" y="65"/>
                  </a:lnTo>
                  <a:lnTo>
                    <a:pt x="145" y="66"/>
                  </a:lnTo>
                  <a:lnTo>
                    <a:pt x="142" y="69"/>
                  </a:lnTo>
                  <a:lnTo>
                    <a:pt x="142" y="70"/>
                  </a:lnTo>
                  <a:lnTo>
                    <a:pt x="141" y="69"/>
                  </a:lnTo>
                  <a:lnTo>
                    <a:pt x="137" y="69"/>
                  </a:lnTo>
                  <a:lnTo>
                    <a:pt x="135" y="70"/>
                  </a:lnTo>
                  <a:lnTo>
                    <a:pt x="135" y="72"/>
                  </a:lnTo>
                  <a:lnTo>
                    <a:pt x="135" y="74"/>
                  </a:lnTo>
                  <a:lnTo>
                    <a:pt x="133" y="77"/>
                  </a:lnTo>
                  <a:lnTo>
                    <a:pt x="130" y="75"/>
                  </a:lnTo>
                  <a:lnTo>
                    <a:pt x="129" y="74"/>
                  </a:lnTo>
                  <a:lnTo>
                    <a:pt x="130" y="73"/>
                  </a:lnTo>
                  <a:lnTo>
                    <a:pt x="129" y="69"/>
                  </a:lnTo>
                  <a:lnTo>
                    <a:pt x="128" y="65"/>
                  </a:lnTo>
                  <a:lnTo>
                    <a:pt x="126" y="64"/>
                  </a:lnTo>
                  <a:lnTo>
                    <a:pt x="124" y="62"/>
                  </a:lnTo>
                  <a:lnTo>
                    <a:pt x="122" y="62"/>
                  </a:lnTo>
                  <a:lnTo>
                    <a:pt x="122" y="60"/>
                  </a:lnTo>
                  <a:lnTo>
                    <a:pt x="122" y="57"/>
                  </a:lnTo>
                  <a:lnTo>
                    <a:pt x="122" y="54"/>
                  </a:lnTo>
                  <a:lnTo>
                    <a:pt x="124" y="53"/>
                  </a:lnTo>
                  <a:lnTo>
                    <a:pt x="125" y="52"/>
                  </a:lnTo>
                  <a:lnTo>
                    <a:pt x="125" y="50"/>
                  </a:lnTo>
                  <a:lnTo>
                    <a:pt x="126" y="50"/>
                  </a:lnTo>
                  <a:lnTo>
                    <a:pt x="128" y="48"/>
                  </a:lnTo>
                  <a:lnTo>
                    <a:pt x="129" y="47"/>
                  </a:lnTo>
                  <a:lnTo>
                    <a:pt x="128" y="47"/>
                  </a:lnTo>
                  <a:lnTo>
                    <a:pt x="126" y="44"/>
                  </a:lnTo>
                  <a:lnTo>
                    <a:pt x="125" y="44"/>
                  </a:lnTo>
                  <a:lnTo>
                    <a:pt x="124" y="44"/>
                  </a:lnTo>
                  <a:lnTo>
                    <a:pt x="125" y="41"/>
                  </a:lnTo>
                  <a:lnTo>
                    <a:pt x="126" y="41"/>
                  </a:lnTo>
                  <a:lnTo>
                    <a:pt x="130" y="43"/>
                  </a:lnTo>
                  <a:lnTo>
                    <a:pt x="134" y="44"/>
                  </a:lnTo>
                  <a:lnTo>
                    <a:pt x="135" y="43"/>
                  </a:lnTo>
                  <a:lnTo>
                    <a:pt x="135" y="41"/>
                  </a:lnTo>
                  <a:lnTo>
                    <a:pt x="137" y="40"/>
                  </a:lnTo>
                  <a:lnTo>
                    <a:pt x="135" y="39"/>
                  </a:lnTo>
                  <a:lnTo>
                    <a:pt x="134" y="37"/>
                  </a:lnTo>
                  <a:lnTo>
                    <a:pt x="134" y="37"/>
                  </a:lnTo>
                  <a:lnTo>
                    <a:pt x="133" y="35"/>
                  </a:lnTo>
                  <a:lnTo>
                    <a:pt x="133" y="32"/>
                  </a:lnTo>
                  <a:lnTo>
                    <a:pt x="134" y="31"/>
                  </a:lnTo>
                  <a:lnTo>
                    <a:pt x="135" y="31"/>
                  </a:lnTo>
                  <a:lnTo>
                    <a:pt x="135" y="29"/>
                  </a:lnTo>
                  <a:lnTo>
                    <a:pt x="134" y="27"/>
                  </a:lnTo>
                  <a:lnTo>
                    <a:pt x="133" y="23"/>
                  </a:lnTo>
                  <a:lnTo>
                    <a:pt x="134" y="22"/>
                  </a:lnTo>
                  <a:lnTo>
                    <a:pt x="133" y="18"/>
                  </a:lnTo>
                  <a:lnTo>
                    <a:pt x="133" y="15"/>
                  </a:lnTo>
                  <a:lnTo>
                    <a:pt x="129" y="8"/>
                  </a:lnTo>
                  <a:lnTo>
                    <a:pt x="128" y="6"/>
                  </a:lnTo>
                  <a:lnTo>
                    <a:pt x="126" y="4"/>
                  </a:lnTo>
                  <a:lnTo>
                    <a:pt x="128" y="3"/>
                  </a:lnTo>
                  <a:lnTo>
                    <a:pt x="129" y="3"/>
                  </a:lnTo>
                  <a:lnTo>
                    <a:pt x="130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92D05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63" name="Freeform 345"/>
            <p:cNvSpPr>
              <a:spLocks noEditPoints="1"/>
            </p:cNvSpPr>
            <p:nvPr/>
          </p:nvSpPr>
          <p:spPr bwMode="auto">
            <a:xfrm>
              <a:off x="9424692" y="3005396"/>
              <a:ext cx="137038" cy="218246"/>
            </a:xfrm>
            <a:custGeom>
              <a:avLst/>
              <a:gdLst>
                <a:gd name="T0" fmla="*/ 28 w 54"/>
                <a:gd name="T1" fmla="*/ 81 h 86"/>
                <a:gd name="T2" fmla="*/ 27 w 54"/>
                <a:gd name="T3" fmla="*/ 85 h 86"/>
                <a:gd name="T4" fmla="*/ 20 w 54"/>
                <a:gd name="T5" fmla="*/ 86 h 86"/>
                <a:gd name="T6" fmla="*/ 20 w 54"/>
                <a:gd name="T7" fmla="*/ 82 h 86"/>
                <a:gd name="T8" fmla="*/ 52 w 54"/>
                <a:gd name="T9" fmla="*/ 70 h 86"/>
                <a:gd name="T10" fmla="*/ 53 w 54"/>
                <a:gd name="T11" fmla="*/ 71 h 86"/>
                <a:gd name="T12" fmla="*/ 52 w 54"/>
                <a:gd name="T13" fmla="*/ 73 h 86"/>
                <a:gd name="T14" fmla="*/ 52 w 54"/>
                <a:gd name="T15" fmla="*/ 70 h 86"/>
                <a:gd name="T16" fmla="*/ 19 w 54"/>
                <a:gd name="T17" fmla="*/ 67 h 86"/>
                <a:gd name="T18" fmla="*/ 17 w 54"/>
                <a:gd name="T19" fmla="*/ 69 h 86"/>
                <a:gd name="T20" fmla="*/ 16 w 54"/>
                <a:gd name="T21" fmla="*/ 69 h 86"/>
                <a:gd name="T22" fmla="*/ 17 w 54"/>
                <a:gd name="T23" fmla="*/ 67 h 86"/>
                <a:gd name="T24" fmla="*/ 54 w 54"/>
                <a:gd name="T25" fmla="*/ 63 h 86"/>
                <a:gd name="T26" fmla="*/ 54 w 54"/>
                <a:gd name="T27" fmla="*/ 66 h 86"/>
                <a:gd name="T28" fmla="*/ 53 w 54"/>
                <a:gd name="T29" fmla="*/ 69 h 86"/>
                <a:gd name="T30" fmla="*/ 52 w 54"/>
                <a:gd name="T31" fmla="*/ 65 h 86"/>
                <a:gd name="T32" fmla="*/ 54 w 54"/>
                <a:gd name="T33" fmla="*/ 63 h 86"/>
                <a:gd name="T34" fmla="*/ 36 w 54"/>
                <a:gd name="T35" fmla="*/ 62 h 86"/>
                <a:gd name="T36" fmla="*/ 33 w 54"/>
                <a:gd name="T37" fmla="*/ 61 h 86"/>
                <a:gd name="T38" fmla="*/ 44 w 54"/>
                <a:gd name="T39" fmla="*/ 57 h 86"/>
                <a:gd name="T40" fmla="*/ 45 w 54"/>
                <a:gd name="T41" fmla="*/ 60 h 86"/>
                <a:gd name="T42" fmla="*/ 42 w 54"/>
                <a:gd name="T43" fmla="*/ 62 h 86"/>
                <a:gd name="T44" fmla="*/ 42 w 54"/>
                <a:gd name="T45" fmla="*/ 58 h 86"/>
                <a:gd name="T46" fmla="*/ 27 w 54"/>
                <a:gd name="T47" fmla="*/ 0 h 86"/>
                <a:gd name="T48" fmla="*/ 37 w 54"/>
                <a:gd name="T49" fmla="*/ 15 h 86"/>
                <a:gd name="T50" fmla="*/ 44 w 54"/>
                <a:gd name="T51" fmla="*/ 28 h 86"/>
                <a:gd name="T52" fmla="*/ 48 w 54"/>
                <a:gd name="T53" fmla="*/ 38 h 86"/>
                <a:gd name="T54" fmla="*/ 49 w 54"/>
                <a:gd name="T55" fmla="*/ 41 h 86"/>
                <a:gd name="T56" fmla="*/ 50 w 54"/>
                <a:gd name="T57" fmla="*/ 49 h 86"/>
                <a:gd name="T58" fmla="*/ 49 w 54"/>
                <a:gd name="T59" fmla="*/ 52 h 86"/>
                <a:gd name="T60" fmla="*/ 44 w 54"/>
                <a:gd name="T61" fmla="*/ 56 h 86"/>
                <a:gd name="T62" fmla="*/ 41 w 54"/>
                <a:gd name="T63" fmla="*/ 60 h 86"/>
                <a:gd name="T64" fmla="*/ 39 w 54"/>
                <a:gd name="T65" fmla="*/ 60 h 86"/>
                <a:gd name="T66" fmla="*/ 36 w 54"/>
                <a:gd name="T67" fmla="*/ 58 h 86"/>
                <a:gd name="T68" fmla="*/ 33 w 54"/>
                <a:gd name="T69" fmla="*/ 60 h 86"/>
                <a:gd name="T70" fmla="*/ 31 w 54"/>
                <a:gd name="T71" fmla="*/ 60 h 86"/>
                <a:gd name="T72" fmla="*/ 23 w 54"/>
                <a:gd name="T73" fmla="*/ 66 h 86"/>
                <a:gd name="T74" fmla="*/ 23 w 54"/>
                <a:gd name="T75" fmla="*/ 67 h 86"/>
                <a:gd name="T76" fmla="*/ 20 w 54"/>
                <a:gd name="T77" fmla="*/ 67 h 86"/>
                <a:gd name="T78" fmla="*/ 19 w 54"/>
                <a:gd name="T79" fmla="*/ 63 h 86"/>
                <a:gd name="T80" fmla="*/ 15 w 54"/>
                <a:gd name="T81" fmla="*/ 58 h 86"/>
                <a:gd name="T82" fmla="*/ 15 w 54"/>
                <a:gd name="T83" fmla="*/ 56 h 86"/>
                <a:gd name="T84" fmla="*/ 16 w 54"/>
                <a:gd name="T85" fmla="*/ 53 h 86"/>
                <a:gd name="T86" fmla="*/ 15 w 54"/>
                <a:gd name="T87" fmla="*/ 49 h 86"/>
                <a:gd name="T88" fmla="*/ 19 w 54"/>
                <a:gd name="T89" fmla="*/ 45 h 86"/>
                <a:gd name="T90" fmla="*/ 16 w 54"/>
                <a:gd name="T91" fmla="*/ 42 h 86"/>
                <a:gd name="T92" fmla="*/ 14 w 54"/>
                <a:gd name="T93" fmla="*/ 36 h 86"/>
                <a:gd name="T94" fmla="*/ 12 w 54"/>
                <a:gd name="T95" fmla="*/ 33 h 86"/>
                <a:gd name="T96" fmla="*/ 8 w 54"/>
                <a:gd name="T97" fmla="*/ 28 h 86"/>
                <a:gd name="T98" fmla="*/ 11 w 54"/>
                <a:gd name="T99" fmla="*/ 27 h 86"/>
                <a:gd name="T100" fmla="*/ 16 w 54"/>
                <a:gd name="T101" fmla="*/ 29 h 86"/>
                <a:gd name="T102" fmla="*/ 14 w 54"/>
                <a:gd name="T103" fmla="*/ 24 h 86"/>
                <a:gd name="T104" fmla="*/ 12 w 54"/>
                <a:gd name="T105" fmla="*/ 23 h 86"/>
                <a:gd name="T106" fmla="*/ 4 w 54"/>
                <a:gd name="T107" fmla="*/ 15 h 86"/>
                <a:gd name="T108" fmla="*/ 3 w 54"/>
                <a:gd name="T109" fmla="*/ 13 h 86"/>
                <a:gd name="T110" fmla="*/ 0 w 54"/>
                <a:gd name="T111" fmla="*/ 15 h 86"/>
                <a:gd name="T112" fmla="*/ 6 w 54"/>
                <a:gd name="T113" fmla="*/ 8 h 86"/>
                <a:gd name="T114" fmla="*/ 14 w 54"/>
                <a:gd name="T115" fmla="*/ 3 h 86"/>
                <a:gd name="T116" fmla="*/ 27 w 54"/>
                <a:gd name="T1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4" h="86">
                  <a:moveTo>
                    <a:pt x="25" y="81"/>
                  </a:moveTo>
                  <a:lnTo>
                    <a:pt x="28" y="81"/>
                  </a:lnTo>
                  <a:lnTo>
                    <a:pt x="28" y="82"/>
                  </a:lnTo>
                  <a:lnTo>
                    <a:pt x="27" y="85"/>
                  </a:lnTo>
                  <a:lnTo>
                    <a:pt x="21" y="86"/>
                  </a:lnTo>
                  <a:lnTo>
                    <a:pt x="20" y="86"/>
                  </a:lnTo>
                  <a:lnTo>
                    <a:pt x="19" y="83"/>
                  </a:lnTo>
                  <a:lnTo>
                    <a:pt x="20" y="82"/>
                  </a:lnTo>
                  <a:lnTo>
                    <a:pt x="25" y="81"/>
                  </a:lnTo>
                  <a:close/>
                  <a:moveTo>
                    <a:pt x="52" y="70"/>
                  </a:moveTo>
                  <a:lnTo>
                    <a:pt x="54" y="70"/>
                  </a:lnTo>
                  <a:lnTo>
                    <a:pt x="53" y="71"/>
                  </a:lnTo>
                  <a:lnTo>
                    <a:pt x="53" y="73"/>
                  </a:lnTo>
                  <a:lnTo>
                    <a:pt x="52" y="73"/>
                  </a:lnTo>
                  <a:lnTo>
                    <a:pt x="52" y="71"/>
                  </a:lnTo>
                  <a:lnTo>
                    <a:pt x="52" y="70"/>
                  </a:lnTo>
                  <a:close/>
                  <a:moveTo>
                    <a:pt x="17" y="66"/>
                  </a:moveTo>
                  <a:lnTo>
                    <a:pt x="19" y="67"/>
                  </a:lnTo>
                  <a:lnTo>
                    <a:pt x="19" y="69"/>
                  </a:lnTo>
                  <a:lnTo>
                    <a:pt x="17" y="69"/>
                  </a:lnTo>
                  <a:lnTo>
                    <a:pt x="16" y="70"/>
                  </a:lnTo>
                  <a:lnTo>
                    <a:pt x="16" y="69"/>
                  </a:lnTo>
                  <a:lnTo>
                    <a:pt x="16" y="67"/>
                  </a:lnTo>
                  <a:lnTo>
                    <a:pt x="17" y="67"/>
                  </a:lnTo>
                  <a:lnTo>
                    <a:pt x="17" y="66"/>
                  </a:lnTo>
                  <a:close/>
                  <a:moveTo>
                    <a:pt x="54" y="63"/>
                  </a:moveTo>
                  <a:lnTo>
                    <a:pt x="54" y="63"/>
                  </a:lnTo>
                  <a:lnTo>
                    <a:pt x="54" y="66"/>
                  </a:lnTo>
                  <a:lnTo>
                    <a:pt x="53" y="67"/>
                  </a:lnTo>
                  <a:lnTo>
                    <a:pt x="53" y="69"/>
                  </a:lnTo>
                  <a:lnTo>
                    <a:pt x="52" y="67"/>
                  </a:lnTo>
                  <a:lnTo>
                    <a:pt x="52" y="65"/>
                  </a:lnTo>
                  <a:lnTo>
                    <a:pt x="53" y="63"/>
                  </a:lnTo>
                  <a:lnTo>
                    <a:pt x="54" y="63"/>
                  </a:lnTo>
                  <a:close/>
                  <a:moveTo>
                    <a:pt x="35" y="61"/>
                  </a:moveTo>
                  <a:lnTo>
                    <a:pt x="36" y="62"/>
                  </a:lnTo>
                  <a:lnTo>
                    <a:pt x="35" y="62"/>
                  </a:lnTo>
                  <a:lnTo>
                    <a:pt x="33" y="61"/>
                  </a:lnTo>
                  <a:lnTo>
                    <a:pt x="35" y="61"/>
                  </a:lnTo>
                  <a:close/>
                  <a:moveTo>
                    <a:pt x="44" y="57"/>
                  </a:moveTo>
                  <a:lnTo>
                    <a:pt x="45" y="58"/>
                  </a:lnTo>
                  <a:lnTo>
                    <a:pt x="45" y="60"/>
                  </a:lnTo>
                  <a:lnTo>
                    <a:pt x="44" y="61"/>
                  </a:lnTo>
                  <a:lnTo>
                    <a:pt x="42" y="62"/>
                  </a:lnTo>
                  <a:lnTo>
                    <a:pt x="42" y="60"/>
                  </a:lnTo>
                  <a:lnTo>
                    <a:pt x="42" y="58"/>
                  </a:lnTo>
                  <a:lnTo>
                    <a:pt x="44" y="57"/>
                  </a:lnTo>
                  <a:close/>
                  <a:moveTo>
                    <a:pt x="27" y="0"/>
                  </a:moveTo>
                  <a:lnTo>
                    <a:pt x="31" y="8"/>
                  </a:lnTo>
                  <a:lnTo>
                    <a:pt x="37" y="15"/>
                  </a:lnTo>
                  <a:lnTo>
                    <a:pt x="44" y="23"/>
                  </a:lnTo>
                  <a:lnTo>
                    <a:pt x="44" y="28"/>
                  </a:lnTo>
                  <a:lnTo>
                    <a:pt x="46" y="31"/>
                  </a:lnTo>
                  <a:lnTo>
                    <a:pt x="48" y="38"/>
                  </a:lnTo>
                  <a:lnTo>
                    <a:pt x="48" y="41"/>
                  </a:lnTo>
                  <a:lnTo>
                    <a:pt x="49" y="41"/>
                  </a:lnTo>
                  <a:lnTo>
                    <a:pt x="49" y="41"/>
                  </a:lnTo>
                  <a:lnTo>
                    <a:pt x="50" y="49"/>
                  </a:lnTo>
                  <a:lnTo>
                    <a:pt x="48" y="50"/>
                  </a:lnTo>
                  <a:lnTo>
                    <a:pt x="49" y="52"/>
                  </a:lnTo>
                  <a:lnTo>
                    <a:pt x="46" y="5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41" y="60"/>
                  </a:lnTo>
                  <a:lnTo>
                    <a:pt x="40" y="61"/>
                  </a:lnTo>
                  <a:lnTo>
                    <a:pt x="39" y="60"/>
                  </a:lnTo>
                  <a:lnTo>
                    <a:pt x="37" y="61"/>
                  </a:lnTo>
                  <a:lnTo>
                    <a:pt x="36" y="58"/>
                  </a:lnTo>
                  <a:lnTo>
                    <a:pt x="35" y="58"/>
                  </a:lnTo>
                  <a:lnTo>
                    <a:pt x="33" y="60"/>
                  </a:lnTo>
                  <a:lnTo>
                    <a:pt x="32" y="58"/>
                  </a:lnTo>
                  <a:lnTo>
                    <a:pt x="31" y="60"/>
                  </a:lnTo>
                  <a:lnTo>
                    <a:pt x="25" y="63"/>
                  </a:lnTo>
                  <a:lnTo>
                    <a:pt x="23" y="66"/>
                  </a:lnTo>
                  <a:lnTo>
                    <a:pt x="23" y="65"/>
                  </a:lnTo>
                  <a:lnTo>
                    <a:pt x="23" y="67"/>
                  </a:lnTo>
                  <a:lnTo>
                    <a:pt x="20" y="69"/>
                  </a:lnTo>
                  <a:lnTo>
                    <a:pt x="20" y="67"/>
                  </a:lnTo>
                  <a:lnTo>
                    <a:pt x="20" y="66"/>
                  </a:lnTo>
                  <a:lnTo>
                    <a:pt x="19" y="63"/>
                  </a:lnTo>
                  <a:lnTo>
                    <a:pt x="17" y="63"/>
                  </a:lnTo>
                  <a:lnTo>
                    <a:pt x="15" y="58"/>
                  </a:lnTo>
                  <a:lnTo>
                    <a:pt x="16" y="58"/>
                  </a:lnTo>
                  <a:lnTo>
                    <a:pt x="15" y="56"/>
                  </a:lnTo>
                  <a:lnTo>
                    <a:pt x="15" y="53"/>
                  </a:lnTo>
                  <a:lnTo>
                    <a:pt x="16" y="53"/>
                  </a:lnTo>
                  <a:lnTo>
                    <a:pt x="16" y="50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9" y="45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4" y="41"/>
                  </a:lnTo>
                  <a:lnTo>
                    <a:pt x="14" y="36"/>
                  </a:lnTo>
                  <a:lnTo>
                    <a:pt x="14" y="33"/>
                  </a:lnTo>
                  <a:lnTo>
                    <a:pt x="12" y="33"/>
                  </a:lnTo>
                  <a:lnTo>
                    <a:pt x="7" y="32"/>
                  </a:lnTo>
                  <a:lnTo>
                    <a:pt x="8" y="28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2" y="28"/>
                  </a:lnTo>
                  <a:lnTo>
                    <a:pt x="16" y="29"/>
                  </a:lnTo>
                  <a:lnTo>
                    <a:pt x="15" y="27"/>
                  </a:lnTo>
                  <a:lnTo>
                    <a:pt x="14" y="24"/>
                  </a:lnTo>
                  <a:lnTo>
                    <a:pt x="14" y="23"/>
                  </a:lnTo>
                  <a:lnTo>
                    <a:pt x="12" y="23"/>
                  </a:lnTo>
                  <a:lnTo>
                    <a:pt x="10" y="19"/>
                  </a:lnTo>
                  <a:lnTo>
                    <a:pt x="4" y="15"/>
                  </a:lnTo>
                  <a:lnTo>
                    <a:pt x="7" y="13"/>
                  </a:lnTo>
                  <a:lnTo>
                    <a:pt x="3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2"/>
                  </a:lnTo>
                  <a:lnTo>
                    <a:pt x="6" y="8"/>
                  </a:lnTo>
                  <a:lnTo>
                    <a:pt x="10" y="7"/>
                  </a:lnTo>
                  <a:lnTo>
                    <a:pt x="14" y="3"/>
                  </a:lnTo>
                  <a:lnTo>
                    <a:pt x="21" y="3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64" name="Freeform 346"/>
            <p:cNvSpPr>
              <a:spLocks/>
            </p:cNvSpPr>
            <p:nvPr/>
          </p:nvSpPr>
          <p:spPr bwMode="auto">
            <a:xfrm>
              <a:off x="9366324" y="2804914"/>
              <a:ext cx="142114" cy="243623"/>
            </a:xfrm>
            <a:custGeom>
              <a:avLst/>
              <a:gdLst>
                <a:gd name="T0" fmla="*/ 48 w 56"/>
                <a:gd name="T1" fmla="*/ 2 h 96"/>
                <a:gd name="T2" fmla="*/ 50 w 56"/>
                <a:gd name="T3" fmla="*/ 6 h 96"/>
                <a:gd name="T4" fmla="*/ 56 w 56"/>
                <a:gd name="T5" fmla="*/ 10 h 96"/>
                <a:gd name="T6" fmla="*/ 51 w 56"/>
                <a:gd name="T7" fmla="*/ 14 h 96"/>
                <a:gd name="T8" fmla="*/ 50 w 56"/>
                <a:gd name="T9" fmla="*/ 16 h 96"/>
                <a:gd name="T10" fmla="*/ 48 w 56"/>
                <a:gd name="T11" fmla="*/ 25 h 96"/>
                <a:gd name="T12" fmla="*/ 51 w 56"/>
                <a:gd name="T13" fmla="*/ 35 h 96"/>
                <a:gd name="T14" fmla="*/ 52 w 56"/>
                <a:gd name="T15" fmla="*/ 39 h 96"/>
                <a:gd name="T16" fmla="*/ 50 w 56"/>
                <a:gd name="T17" fmla="*/ 41 h 96"/>
                <a:gd name="T18" fmla="*/ 44 w 56"/>
                <a:gd name="T19" fmla="*/ 49 h 96"/>
                <a:gd name="T20" fmla="*/ 42 w 56"/>
                <a:gd name="T21" fmla="*/ 53 h 96"/>
                <a:gd name="T22" fmla="*/ 38 w 56"/>
                <a:gd name="T23" fmla="*/ 54 h 96"/>
                <a:gd name="T24" fmla="*/ 34 w 56"/>
                <a:gd name="T25" fmla="*/ 58 h 96"/>
                <a:gd name="T26" fmla="*/ 34 w 56"/>
                <a:gd name="T27" fmla="*/ 64 h 96"/>
                <a:gd name="T28" fmla="*/ 34 w 56"/>
                <a:gd name="T29" fmla="*/ 69 h 96"/>
                <a:gd name="T30" fmla="*/ 39 w 56"/>
                <a:gd name="T31" fmla="*/ 71 h 96"/>
                <a:gd name="T32" fmla="*/ 50 w 56"/>
                <a:gd name="T33" fmla="*/ 79 h 96"/>
                <a:gd name="T34" fmla="*/ 37 w 56"/>
                <a:gd name="T35" fmla="*/ 82 h 96"/>
                <a:gd name="T36" fmla="*/ 29 w 56"/>
                <a:gd name="T37" fmla="*/ 87 h 96"/>
                <a:gd name="T38" fmla="*/ 23 w 56"/>
                <a:gd name="T39" fmla="*/ 94 h 96"/>
                <a:gd name="T40" fmla="*/ 19 w 56"/>
                <a:gd name="T41" fmla="*/ 91 h 96"/>
                <a:gd name="T42" fmla="*/ 18 w 56"/>
                <a:gd name="T43" fmla="*/ 95 h 96"/>
                <a:gd name="T44" fmla="*/ 14 w 56"/>
                <a:gd name="T45" fmla="*/ 96 h 96"/>
                <a:gd name="T46" fmla="*/ 15 w 56"/>
                <a:gd name="T47" fmla="*/ 91 h 96"/>
                <a:gd name="T48" fmla="*/ 11 w 56"/>
                <a:gd name="T49" fmla="*/ 92 h 96"/>
                <a:gd name="T50" fmla="*/ 10 w 56"/>
                <a:gd name="T51" fmla="*/ 90 h 96"/>
                <a:gd name="T52" fmla="*/ 13 w 56"/>
                <a:gd name="T53" fmla="*/ 81 h 96"/>
                <a:gd name="T54" fmla="*/ 18 w 56"/>
                <a:gd name="T55" fmla="*/ 79 h 96"/>
                <a:gd name="T56" fmla="*/ 11 w 56"/>
                <a:gd name="T57" fmla="*/ 79 h 96"/>
                <a:gd name="T58" fmla="*/ 10 w 56"/>
                <a:gd name="T59" fmla="*/ 73 h 96"/>
                <a:gd name="T60" fmla="*/ 11 w 56"/>
                <a:gd name="T61" fmla="*/ 66 h 96"/>
                <a:gd name="T62" fmla="*/ 14 w 56"/>
                <a:gd name="T63" fmla="*/ 64 h 96"/>
                <a:gd name="T64" fmla="*/ 11 w 56"/>
                <a:gd name="T65" fmla="*/ 65 h 96"/>
                <a:gd name="T66" fmla="*/ 6 w 56"/>
                <a:gd name="T67" fmla="*/ 64 h 96"/>
                <a:gd name="T68" fmla="*/ 4 w 56"/>
                <a:gd name="T69" fmla="*/ 65 h 96"/>
                <a:gd name="T70" fmla="*/ 1 w 56"/>
                <a:gd name="T71" fmla="*/ 61 h 96"/>
                <a:gd name="T72" fmla="*/ 0 w 56"/>
                <a:gd name="T73" fmla="*/ 61 h 96"/>
                <a:gd name="T74" fmla="*/ 2 w 56"/>
                <a:gd name="T75" fmla="*/ 52 h 96"/>
                <a:gd name="T76" fmla="*/ 4 w 56"/>
                <a:gd name="T77" fmla="*/ 46 h 96"/>
                <a:gd name="T78" fmla="*/ 9 w 56"/>
                <a:gd name="T79" fmla="*/ 40 h 96"/>
                <a:gd name="T80" fmla="*/ 13 w 56"/>
                <a:gd name="T81" fmla="*/ 33 h 96"/>
                <a:gd name="T82" fmla="*/ 14 w 56"/>
                <a:gd name="T83" fmla="*/ 31 h 96"/>
                <a:gd name="T84" fmla="*/ 17 w 56"/>
                <a:gd name="T85" fmla="*/ 24 h 96"/>
                <a:gd name="T86" fmla="*/ 21 w 56"/>
                <a:gd name="T87" fmla="*/ 28 h 96"/>
                <a:gd name="T88" fmla="*/ 25 w 56"/>
                <a:gd name="T89" fmla="*/ 28 h 96"/>
                <a:gd name="T90" fmla="*/ 31 w 56"/>
                <a:gd name="T91" fmla="*/ 29 h 96"/>
                <a:gd name="T92" fmla="*/ 37 w 56"/>
                <a:gd name="T93" fmla="*/ 27 h 96"/>
                <a:gd name="T94" fmla="*/ 34 w 56"/>
                <a:gd name="T95" fmla="*/ 23 h 96"/>
                <a:gd name="T96" fmla="*/ 33 w 56"/>
                <a:gd name="T97" fmla="*/ 19 h 96"/>
                <a:gd name="T98" fmla="*/ 40 w 56"/>
                <a:gd name="T99" fmla="*/ 15 h 96"/>
                <a:gd name="T100" fmla="*/ 42 w 56"/>
                <a:gd name="T101" fmla="*/ 10 h 96"/>
                <a:gd name="T102" fmla="*/ 46 w 56"/>
                <a:gd name="T103" fmla="*/ 7 h 96"/>
                <a:gd name="T104" fmla="*/ 44 w 56"/>
                <a:gd name="T105" fmla="*/ 3 h 96"/>
                <a:gd name="T106" fmla="*/ 47 w 56"/>
                <a:gd name="T10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" h="96">
                  <a:moveTo>
                    <a:pt x="47" y="0"/>
                  </a:moveTo>
                  <a:lnTo>
                    <a:pt x="48" y="2"/>
                  </a:lnTo>
                  <a:lnTo>
                    <a:pt x="48" y="4"/>
                  </a:lnTo>
                  <a:lnTo>
                    <a:pt x="50" y="6"/>
                  </a:lnTo>
                  <a:lnTo>
                    <a:pt x="54" y="6"/>
                  </a:lnTo>
                  <a:lnTo>
                    <a:pt x="56" y="10"/>
                  </a:lnTo>
                  <a:lnTo>
                    <a:pt x="55" y="10"/>
                  </a:lnTo>
                  <a:lnTo>
                    <a:pt x="51" y="14"/>
                  </a:lnTo>
                  <a:lnTo>
                    <a:pt x="50" y="14"/>
                  </a:lnTo>
                  <a:lnTo>
                    <a:pt x="50" y="16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51" y="28"/>
                  </a:lnTo>
                  <a:lnTo>
                    <a:pt x="51" y="35"/>
                  </a:lnTo>
                  <a:lnTo>
                    <a:pt x="54" y="36"/>
                  </a:lnTo>
                  <a:lnTo>
                    <a:pt x="52" y="39"/>
                  </a:lnTo>
                  <a:lnTo>
                    <a:pt x="48" y="41"/>
                  </a:lnTo>
                  <a:lnTo>
                    <a:pt x="50" y="41"/>
                  </a:lnTo>
                  <a:lnTo>
                    <a:pt x="43" y="48"/>
                  </a:lnTo>
                  <a:lnTo>
                    <a:pt x="44" y="49"/>
                  </a:lnTo>
                  <a:lnTo>
                    <a:pt x="43" y="52"/>
                  </a:lnTo>
                  <a:lnTo>
                    <a:pt x="42" y="53"/>
                  </a:lnTo>
                  <a:lnTo>
                    <a:pt x="39" y="53"/>
                  </a:lnTo>
                  <a:lnTo>
                    <a:pt x="38" y="54"/>
                  </a:lnTo>
                  <a:lnTo>
                    <a:pt x="37" y="57"/>
                  </a:lnTo>
                  <a:lnTo>
                    <a:pt x="34" y="58"/>
                  </a:lnTo>
                  <a:lnTo>
                    <a:pt x="34" y="61"/>
                  </a:lnTo>
                  <a:lnTo>
                    <a:pt x="34" y="64"/>
                  </a:lnTo>
                  <a:lnTo>
                    <a:pt x="33" y="65"/>
                  </a:lnTo>
                  <a:lnTo>
                    <a:pt x="34" y="69"/>
                  </a:lnTo>
                  <a:lnTo>
                    <a:pt x="38" y="69"/>
                  </a:lnTo>
                  <a:lnTo>
                    <a:pt x="39" y="71"/>
                  </a:lnTo>
                  <a:lnTo>
                    <a:pt x="48" y="77"/>
                  </a:lnTo>
                  <a:lnTo>
                    <a:pt x="50" y="79"/>
                  </a:lnTo>
                  <a:lnTo>
                    <a:pt x="44" y="82"/>
                  </a:lnTo>
                  <a:lnTo>
                    <a:pt x="37" y="82"/>
                  </a:lnTo>
                  <a:lnTo>
                    <a:pt x="33" y="86"/>
                  </a:lnTo>
                  <a:lnTo>
                    <a:pt x="29" y="87"/>
                  </a:lnTo>
                  <a:lnTo>
                    <a:pt x="25" y="91"/>
                  </a:lnTo>
                  <a:lnTo>
                    <a:pt x="23" y="94"/>
                  </a:lnTo>
                  <a:lnTo>
                    <a:pt x="21" y="91"/>
                  </a:lnTo>
                  <a:lnTo>
                    <a:pt x="19" y="91"/>
                  </a:lnTo>
                  <a:lnTo>
                    <a:pt x="21" y="92"/>
                  </a:lnTo>
                  <a:lnTo>
                    <a:pt x="18" y="95"/>
                  </a:lnTo>
                  <a:lnTo>
                    <a:pt x="17" y="95"/>
                  </a:lnTo>
                  <a:lnTo>
                    <a:pt x="14" y="96"/>
                  </a:lnTo>
                  <a:lnTo>
                    <a:pt x="13" y="95"/>
                  </a:lnTo>
                  <a:lnTo>
                    <a:pt x="15" y="91"/>
                  </a:lnTo>
                  <a:lnTo>
                    <a:pt x="13" y="91"/>
                  </a:lnTo>
                  <a:lnTo>
                    <a:pt x="11" y="92"/>
                  </a:lnTo>
                  <a:lnTo>
                    <a:pt x="10" y="91"/>
                  </a:lnTo>
                  <a:lnTo>
                    <a:pt x="10" y="90"/>
                  </a:lnTo>
                  <a:lnTo>
                    <a:pt x="10" y="85"/>
                  </a:lnTo>
                  <a:lnTo>
                    <a:pt x="13" y="81"/>
                  </a:lnTo>
                  <a:lnTo>
                    <a:pt x="15" y="81"/>
                  </a:lnTo>
                  <a:lnTo>
                    <a:pt x="18" y="79"/>
                  </a:lnTo>
                  <a:lnTo>
                    <a:pt x="15" y="79"/>
                  </a:lnTo>
                  <a:lnTo>
                    <a:pt x="11" y="79"/>
                  </a:lnTo>
                  <a:lnTo>
                    <a:pt x="10" y="79"/>
                  </a:lnTo>
                  <a:lnTo>
                    <a:pt x="10" y="73"/>
                  </a:lnTo>
                  <a:lnTo>
                    <a:pt x="13" y="69"/>
                  </a:lnTo>
                  <a:lnTo>
                    <a:pt x="11" y="66"/>
                  </a:lnTo>
                  <a:lnTo>
                    <a:pt x="13" y="65"/>
                  </a:lnTo>
                  <a:lnTo>
                    <a:pt x="14" y="64"/>
                  </a:lnTo>
                  <a:lnTo>
                    <a:pt x="13" y="64"/>
                  </a:lnTo>
                  <a:lnTo>
                    <a:pt x="11" y="65"/>
                  </a:lnTo>
                  <a:lnTo>
                    <a:pt x="8" y="65"/>
                  </a:lnTo>
                  <a:lnTo>
                    <a:pt x="6" y="64"/>
                  </a:lnTo>
                  <a:lnTo>
                    <a:pt x="4" y="62"/>
                  </a:lnTo>
                  <a:lnTo>
                    <a:pt x="4" y="65"/>
                  </a:lnTo>
                  <a:lnTo>
                    <a:pt x="1" y="65"/>
                  </a:lnTo>
                  <a:lnTo>
                    <a:pt x="1" y="6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54"/>
                  </a:lnTo>
                  <a:lnTo>
                    <a:pt x="2" y="52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8" y="44"/>
                  </a:lnTo>
                  <a:lnTo>
                    <a:pt x="9" y="40"/>
                  </a:lnTo>
                  <a:lnTo>
                    <a:pt x="11" y="39"/>
                  </a:lnTo>
                  <a:lnTo>
                    <a:pt x="13" y="33"/>
                  </a:lnTo>
                  <a:lnTo>
                    <a:pt x="14" y="32"/>
                  </a:lnTo>
                  <a:lnTo>
                    <a:pt x="14" y="31"/>
                  </a:lnTo>
                  <a:lnTo>
                    <a:pt x="14" y="27"/>
                  </a:lnTo>
                  <a:lnTo>
                    <a:pt x="17" y="24"/>
                  </a:lnTo>
                  <a:lnTo>
                    <a:pt x="18" y="27"/>
                  </a:lnTo>
                  <a:lnTo>
                    <a:pt x="21" y="28"/>
                  </a:lnTo>
                  <a:lnTo>
                    <a:pt x="22" y="29"/>
                  </a:lnTo>
                  <a:lnTo>
                    <a:pt x="25" y="28"/>
                  </a:lnTo>
                  <a:lnTo>
                    <a:pt x="27" y="29"/>
                  </a:lnTo>
                  <a:lnTo>
                    <a:pt x="31" y="29"/>
                  </a:lnTo>
                  <a:lnTo>
                    <a:pt x="35" y="29"/>
                  </a:lnTo>
                  <a:lnTo>
                    <a:pt x="37" y="27"/>
                  </a:lnTo>
                  <a:lnTo>
                    <a:pt x="37" y="24"/>
                  </a:lnTo>
                  <a:lnTo>
                    <a:pt x="34" y="23"/>
                  </a:lnTo>
                  <a:lnTo>
                    <a:pt x="31" y="20"/>
                  </a:lnTo>
                  <a:lnTo>
                    <a:pt x="33" y="19"/>
                  </a:lnTo>
                  <a:lnTo>
                    <a:pt x="35" y="19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2" y="10"/>
                  </a:lnTo>
                  <a:lnTo>
                    <a:pt x="44" y="10"/>
                  </a:lnTo>
                  <a:lnTo>
                    <a:pt x="46" y="7"/>
                  </a:lnTo>
                  <a:lnTo>
                    <a:pt x="44" y="6"/>
                  </a:lnTo>
                  <a:lnTo>
                    <a:pt x="44" y="3"/>
                  </a:lnTo>
                  <a:lnTo>
                    <a:pt x="44" y="0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65" name="Freeform 347"/>
            <p:cNvSpPr>
              <a:spLocks/>
            </p:cNvSpPr>
            <p:nvPr/>
          </p:nvSpPr>
          <p:spPr bwMode="auto">
            <a:xfrm>
              <a:off x="8209113" y="2485158"/>
              <a:ext cx="926278" cy="436492"/>
            </a:xfrm>
            <a:custGeom>
              <a:avLst/>
              <a:gdLst>
                <a:gd name="T0" fmla="*/ 117 w 365"/>
                <a:gd name="T1" fmla="*/ 5 h 172"/>
                <a:gd name="T2" fmla="*/ 133 w 365"/>
                <a:gd name="T3" fmla="*/ 8 h 172"/>
                <a:gd name="T4" fmla="*/ 145 w 365"/>
                <a:gd name="T5" fmla="*/ 13 h 172"/>
                <a:gd name="T6" fmla="*/ 150 w 365"/>
                <a:gd name="T7" fmla="*/ 24 h 172"/>
                <a:gd name="T8" fmla="*/ 163 w 365"/>
                <a:gd name="T9" fmla="*/ 30 h 172"/>
                <a:gd name="T10" fmla="*/ 174 w 365"/>
                <a:gd name="T11" fmla="*/ 29 h 172"/>
                <a:gd name="T12" fmla="*/ 192 w 365"/>
                <a:gd name="T13" fmla="*/ 22 h 172"/>
                <a:gd name="T14" fmla="*/ 213 w 365"/>
                <a:gd name="T15" fmla="*/ 29 h 172"/>
                <a:gd name="T16" fmla="*/ 224 w 365"/>
                <a:gd name="T17" fmla="*/ 37 h 172"/>
                <a:gd name="T18" fmla="*/ 248 w 365"/>
                <a:gd name="T19" fmla="*/ 40 h 172"/>
                <a:gd name="T20" fmla="*/ 261 w 365"/>
                <a:gd name="T21" fmla="*/ 34 h 172"/>
                <a:gd name="T22" fmla="*/ 277 w 365"/>
                <a:gd name="T23" fmla="*/ 28 h 172"/>
                <a:gd name="T24" fmla="*/ 284 w 365"/>
                <a:gd name="T25" fmla="*/ 17 h 172"/>
                <a:gd name="T26" fmla="*/ 298 w 365"/>
                <a:gd name="T27" fmla="*/ 20 h 172"/>
                <a:gd name="T28" fmla="*/ 307 w 365"/>
                <a:gd name="T29" fmla="*/ 18 h 172"/>
                <a:gd name="T30" fmla="*/ 313 w 365"/>
                <a:gd name="T31" fmla="*/ 46 h 172"/>
                <a:gd name="T32" fmla="*/ 329 w 365"/>
                <a:gd name="T33" fmla="*/ 57 h 172"/>
                <a:gd name="T34" fmla="*/ 342 w 365"/>
                <a:gd name="T35" fmla="*/ 50 h 172"/>
                <a:gd name="T36" fmla="*/ 363 w 365"/>
                <a:gd name="T37" fmla="*/ 66 h 172"/>
                <a:gd name="T38" fmla="*/ 363 w 365"/>
                <a:gd name="T39" fmla="*/ 75 h 172"/>
                <a:gd name="T40" fmla="*/ 350 w 365"/>
                <a:gd name="T41" fmla="*/ 74 h 172"/>
                <a:gd name="T42" fmla="*/ 340 w 365"/>
                <a:gd name="T43" fmla="*/ 82 h 172"/>
                <a:gd name="T44" fmla="*/ 333 w 365"/>
                <a:gd name="T45" fmla="*/ 91 h 172"/>
                <a:gd name="T46" fmla="*/ 319 w 365"/>
                <a:gd name="T47" fmla="*/ 99 h 172"/>
                <a:gd name="T48" fmla="*/ 308 w 365"/>
                <a:gd name="T49" fmla="*/ 112 h 172"/>
                <a:gd name="T50" fmla="*/ 292 w 365"/>
                <a:gd name="T51" fmla="*/ 107 h 172"/>
                <a:gd name="T52" fmla="*/ 283 w 365"/>
                <a:gd name="T53" fmla="*/ 121 h 172"/>
                <a:gd name="T54" fmla="*/ 284 w 365"/>
                <a:gd name="T55" fmla="*/ 140 h 172"/>
                <a:gd name="T56" fmla="*/ 269 w 365"/>
                <a:gd name="T57" fmla="*/ 153 h 172"/>
                <a:gd name="T58" fmla="*/ 241 w 365"/>
                <a:gd name="T59" fmla="*/ 161 h 172"/>
                <a:gd name="T60" fmla="*/ 217 w 365"/>
                <a:gd name="T61" fmla="*/ 171 h 172"/>
                <a:gd name="T62" fmla="*/ 200 w 365"/>
                <a:gd name="T63" fmla="*/ 168 h 172"/>
                <a:gd name="T64" fmla="*/ 163 w 365"/>
                <a:gd name="T65" fmla="*/ 157 h 172"/>
                <a:gd name="T66" fmla="*/ 140 w 365"/>
                <a:gd name="T67" fmla="*/ 161 h 172"/>
                <a:gd name="T68" fmla="*/ 115 w 365"/>
                <a:gd name="T69" fmla="*/ 155 h 172"/>
                <a:gd name="T70" fmla="*/ 107 w 365"/>
                <a:gd name="T71" fmla="*/ 140 h 172"/>
                <a:gd name="T72" fmla="*/ 101 w 365"/>
                <a:gd name="T73" fmla="*/ 136 h 172"/>
                <a:gd name="T74" fmla="*/ 86 w 365"/>
                <a:gd name="T75" fmla="*/ 130 h 172"/>
                <a:gd name="T76" fmla="*/ 69 w 365"/>
                <a:gd name="T77" fmla="*/ 125 h 172"/>
                <a:gd name="T78" fmla="*/ 46 w 365"/>
                <a:gd name="T79" fmla="*/ 115 h 172"/>
                <a:gd name="T80" fmla="*/ 47 w 365"/>
                <a:gd name="T81" fmla="*/ 104 h 172"/>
                <a:gd name="T82" fmla="*/ 41 w 365"/>
                <a:gd name="T83" fmla="*/ 92 h 172"/>
                <a:gd name="T84" fmla="*/ 33 w 365"/>
                <a:gd name="T85" fmla="*/ 83 h 172"/>
                <a:gd name="T86" fmla="*/ 25 w 365"/>
                <a:gd name="T87" fmla="*/ 82 h 172"/>
                <a:gd name="T88" fmla="*/ 16 w 365"/>
                <a:gd name="T89" fmla="*/ 83 h 172"/>
                <a:gd name="T90" fmla="*/ 8 w 365"/>
                <a:gd name="T91" fmla="*/ 75 h 172"/>
                <a:gd name="T92" fmla="*/ 3 w 365"/>
                <a:gd name="T93" fmla="*/ 67 h 172"/>
                <a:gd name="T94" fmla="*/ 0 w 365"/>
                <a:gd name="T95" fmla="*/ 63 h 172"/>
                <a:gd name="T96" fmla="*/ 12 w 365"/>
                <a:gd name="T97" fmla="*/ 53 h 172"/>
                <a:gd name="T98" fmla="*/ 21 w 365"/>
                <a:gd name="T99" fmla="*/ 42 h 172"/>
                <a:gd name="T100" fmla="*/ 25 w 365"/>
                <a:gd name="T101" fmla="*/ 34 h 172"/>
                <a:gd name="T102" fmla="*/ 41 w 365"/>
                <a:gd name="T103" fmla="*/ 30 h 172"/>
                <a:gd name="T104" fmla="*/ 50 w 365"/>
                <a:gd name="T105" fmla="*/ 32 h 172"/>
                <a:gd name="T106" fmla="*/ 62 w 365"/>
                <a:gd name="T107" fmla="*/ 32 h 172"/>
                <a:gd name="T108" fmla="*/ 76 w 365"/>
                <a:gd name="T109" fmla="*/ 45 h 172"/>
                <a:gd name="T110" fmla="*/ 90 w 365"/>
                <a:gd name="T111" fmla="*/ 42 h 172"/>
                <a:gd name="T112" fmla="*/ 103 w 365"/>
                <a:gd name="T113" fmla="*/ 42 h 172"/>
                <a:gd name="T114" fmla="*/ 107 w 365"/>
                <a:gd name="T115" fmla="*/ 28 h 172"/>
                <a:gd name="T116" fmla="*/ 99 w 365"/>
                <a:gd name="T117" fmla="*/ 15 h 172"/>
                <a:gd name="T118" fmla="*/ 105 w 365"/>
                <a:gd name="T119" fmla="*/ 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5" h="172">
                  <a:moveTo>
                    <a:pt x="107" y="0"/>
                  </a:moveTo>
                  <a:lnTo>
                    <a:pt x="109" y="0"/>
                  </a:lnTo>
                  <a:lnTo>
                    <a:pt x="111" y="1"/>
                  </a:lnTo>
                  <a:lnTo>
                    <a:pt x="113" y="3"/>
                  </a:lnTo>
                  <a:lnTo>
                    <a:pt x="117" y="4"/>
                  </a:lnTo>
                  <a:lnTo>
                    <a:pt x="117" y="5"/>
                  </a:lnTo>
                  <a:lnTo>
                    <a:pt x="120" y="5"/>
                  </a:lnTo>
                  <a:lnTo>
                    <a:pt x="124" y="5"/>
                  </a:lnTo>
                  <a:lnTo>
                    <a:pt x="128" y="5"/>
                  </a:lnTo>
                  <a:lnTo>
                    <a:pt x="129" y="7"/>
                  </a:lnTo>
                  <a:lnTo>
                    <a:pt x="130" y="8"/>
                  </a:lnTo>
                  <a:lnTo>
                    <a:pt x="133" y="8"/>
                  </a:lnTo>
                  <a:lnTo>
                    <a:pt x="134" y="9"/>
                  </a:lnTo>
                  <a:lnTo>
                    <a:pt x="137" y="9"/>
                  </a:lnTo>
                  <a:lnTo>
                    <a:pt x="142" y="9"/>
                  </a:lnTo>
                  <a:lnTo>
                    <a:pt x="144" y="11"/>
                  </a:lnTo>
                  <a:lnTo>
                    <a:pt x="145" y="12"/>
                  </a:lnTo>
                  <a:lnTo>
                    <a:pt x="145" y="13"/>
                  </a:lnTo>
                  <a:lnTo>
                    <a:pt x="146" y="15"/>
                  </a:lnTo>
                  <a:lnTo>
                    <a:pt x="146" y="17"/>
                  </a:lnTo>
                  <a:lnTo>
                    <a:pt x="148" y="18"/>
                  </a:lnTo>
                  <a:lnTo>
                    <a:pt x="149" y="21"/>
                  </a:lnTo>
                  <a:lnTo>
                    <a:pt x="148" y="22"/>
                  </a:lnTo>
                  <a:lnTo>
                    <a:pt x="150" y="24"/>
                  </a:lnTo>
                  <a:lnTo>
                    <a:pt x="151" y="24"/>
                  </a:lnTo>
                  <a:lnTo>
                    <a:pt x="153" y="26"/>
                  </a:lnTo>
                  <a:lnTo>
                    <a:pt x="154" y="28"/>
                  </a:lnTo>
                  <a:lnTo>
                    <a:pt x="158" y="29"/>
                  </a:lnTo>
                  <a:lnTo>
                    <a:pt x="161" y="30"/>
                  </a:lnTo>
                  <a:lnTo>
                    <a:pt x="163" y="30"/>
                  </a:lnTo>
                  <a:lnTo>
                    <a:pt x="163" y="29"/>
                  </a:lnTo>
                  <a:lnTo>
                    <a:pt x="167" y="30"/>
                  </a:lnTo>
                  <a:lnTo>
                    <a:pt x="169" y="29"/>
                  </a:lnTo>
                  <a:lnTo>
                    <a:pt x="171" y="29"/>
                  </a:lnTo>
                  <a:lnTo>
                    <a:pt x="173" y="29"/>
                  </a:lnTo>
                  <a:lnTo>
                    <a:pt x="174" y="29"/>
                  </a:lnTo>
                  <a:lnTo>
                    <a:pt x="175" y="26"/>
                  </a:lnTo>
                  <a:lnTo>
                    <a:pt x="179" y="25"/>
                  </a:lnTo>
                  <a:lnTo>
                    <a:pt x="184" y="25"/>
                  </a:lnTo>
                  <a:lnTo>
                    <a:pt x="186" y="24"/>
                  </a:lnTo>
                  <a:lnTo>
                    <a:pt x="190" y="24"/>
                  </a:lnTo>
                  <a:lnTo>
                    <a:pt x="192" y="22"/>
                  </a:lnTo>
                  <a:lnTo>
                    <a:pt x="195" y="24"/>
                  </a:lnTo>
                  <a:lnTo>
                    <a:pt x="199" y="25"/>
                  </a:lnTo>
                  <a:lnTo>
                    <a:pt x="203" y="25"/>
                  </a:lnTo>
                  <a:lnTo>
                    <a:pt x="205" y="28"/>
                  </a:lnTo>
                  <a:lnTo>
                    <a:pt x="209" y="29"/>
                  </a:lnTo>
                  <a:lnTo>
                    <a:pt x="213" y="29"/>
                  </a:lnTo>
                  <a:lnTo>
                    <a:pt x="216" y="29"/>
                  </a:lnTo>
                  <a:lnTo>
                    <a:pt x="217" y="30"/>
                  </a:lnTo>
                  <a:lnTo>
                    <a:pt x="219" y="34"/>
                  </a:lnTo>
                  <a:lnTo>
                    <a:pt x="220" y="36"/>
                  </a:lnTo>
                  <a:lnTo>
                    <a:pt x="221" y="36"/>
                  </a:lnTo>
                  <a:lnTo>
                    <a:pt x="224" y="37"/>
                  </a:lnTo>
                  <a:lnTo>
                    <a:pt x="225" y="38"/>
                  </a:lnTo>
                  <a:lnTo>
                    <a:pt x="228" y="38"/>
                  </a:lnTo>
                  <a:lnTo>
                    <a:pt x="233" y="38"/>
                  </a:lnTo>
                  <a:lnTo>
                    <a:pt x="237" y="40"/>
                  </a:lnTo>
                  <a:lnTo>
                    <a:pt x="245" y="40"/>
                  </a:lnTo>
                  <a:lnTo>
                    <a:pt x="248" y="40"/>
                  </a:lnTo>
                  <a:lnTo>
                    <a:pt x="249" y="38"/>
                  </a:lnTo>
                  <a:lnTo>
                    <a:pt x="252" y="38"/>
                  </a:lnTo>
                  <a:lnTo>
                    <a:pt x="253" y="40"/>
                  </a:lnTo>
                  <a:lnTo>
                    <a:pt x="254" y="40"/>
                  </a:lnTo>
                  <a:lnTo>
                    <a:pt x="257" y="37"/>
                  </a:lnTo>
                  <a:lnTo>
                    <a:pt x="261" y="34"/>
                  </a:lnTo>
                  <a:lnTo>
                    <a:pt x="263" y="34"/>
                  </a:lnTo>
                  <a:lnTo>
                    <a:pt x="266" y="32"/>
                  </a:lnTo>
                  <a:lnTo>
                    <a:pt x="267" y="32"/>
                  </a:lnTo>
                  <a:lnTo>
                    <a:pt x="273" y="32"/>
                  </a:lnTo>
                  <a:lnTo>
                    <a:pt x="275" y="29"/>
                  </a:lnTo>
                  <a:lnTo>
                    <a:pt x="277" y="28"/>
                  </a:lnTo>
                  <a:lnTo>
                    <a:pt x="277" y="26"/>
                  </a:lnTo>
                  <a:lnTo>
                    <a:pt x="278" y="24"/>
                  </a:lnTo>
                  <a:lnTo>
                    <a:pt x="281" y="22"/>
                  </a:lnTo>
                  <a:lnTo>
                    <a:pt x="282" y="21"/>
                  </a:lnTo>
                  <a:lnTo>
                    <a:pt x="283" y="18"/>
                  </a:lnTo>
                  <a:lnTo>
                    <a:pt x="284" y="17"/>
                  </a:lnTo>
                  <a:lnTo>
                    <a:pt x="287" y="17"/>
                  </a:lnTo>
                  <a:lnTo>
                    <a:pt x="287" y="17"/>
                  </a:lnTo>
                  <a:lnTo>
                    <a:pt x="291" y="16"/>
                  </a:lnTo>
                  <a:lnTo>
                    <a:pt x="294" y="17"/>
                  </a:lnTo>
                  <a:lnTo>
                    <a:pt x="296" y="18"/>
                  </a:lnTo>
                  <a:lnTo>
                    <a:pt x="298" y="20"/>
                  </a:lnTo>
                  <a:lnTo>
                    <a:pt x="299" y="21"/>
                  </a:lnTo>
                  <a:lnTo>
                    <a:pt x="302" y="20"/>
                  </a:lnTo>
                  <a:lnTo>
                    <a:pt x="303" y="21"/>
                  </a:lnTo>
                  <a:lnTo>
                    <a:pt x="304" y="21"/>
                  </a:lnTo>
                  <a:lnTo>
                    <a:pt x="307" y="20"/>
                  </a:lnTo>
                  <a:lnTo>
                    <a:pt x="307" y="18"/>
                  </a:lnTo>
                  <a:lnTo>
                    <a:pt x="311" y="17"/>
                  </a:lnTo>
                  <a:lnTo>
                    <a:pt x="316" y="18"/>
                  </a:lnTo>
                  <a:lnTo>
                    <a:pt x="317" y="20"/>
                  </a:lnTo>
                  <a:lnTo>
                    <a:pt x="315" y="38"/>
                  </a:lnTo>
                  <a:lnTo>
                    <a:pt x="315" y="42"/>
                  </a:lnTo>
                  <a:lnTo>
                    <a:pt x="313" y="46"/>
                  </a:lnTo>
                  <a:lnTo>
                    <a:pt x="315" y="49"/>
                  </a:lnTo>
                  <a:lnTo>
                    <a:pt x="312" y="53"/>
                  </a:lnTo>
                  <a:lnTo>
                    <a:pt x="315" y="57"/>
                  </a:lnTo>
                  <a:lnTo>
                    <a:pt x="320" y="59"/>
                  </a:lnTo>
                  <a:lnTo>
                    <a:pt x="324" y="57"/>
                  </a:lnTo>
                  <a:lnTo>
                    <a:pt x="329" y="57"/>
                  </a:lnTo>
                  <a:lnTo>
                    <a:pt x="334" y="58"/>
                  </a:lnTo>
                  <a:lnTo>
                    <a:pt x="336" y="61"/>
                  </a:lnTo>
                  <a:lnTo>
                    <a:pt x="340" y="55"/>
                  </a:lnTo>
                  <a:lnTo>
                    <a:pt x="338" y="53"/>
                  </a:lnTo>
                  <a:lnTo>
                    <a:pt x="338" y="51"/>
                  </a:lnTo>
                  <a:lnTo>
                    <a:pt x="342" y="50"/>
                  </a:lnTo>
                  <a:lnTo>
                    <a:pt x="344" y="49"/>
                  </a:lnTo>
                  <a:lnTo>
                    <a:pt x="349" y="50"/>
                  </a:lnTo>
                  <a:lnTo>
                    <a:pt x="352" y="54"/>
                  </a:lnTo>
                  <a:lnTo>
                    <a:pt x="356" y="58"/>
                  </a:lnTo>
                  <a:lnTo>
                    <a:pt x="360" y="62"/>
                  </a:lnTo>
                  <a:lnTo>
                    <a:pt x="363" y="66"/>
                  </a:lnTo>
                  <a:lnTo>
                    <a:pt x="363" y="67"/>
                  </a:lnTo>
                  <a:lnTo>
                    <a:pt x="365" y="68"/>
                  </a:lnTo>
                  <a:lnTo>
                    <a:pt x="365" y="71"/>
                  </a:lnTo>
                  <a:lnTo>
                    <a:pt x="363" y="72"/>
                  </a:lnTo>
                  <a:lnTo>
                    <a:pt x="363" y="74"/>
                  </a:lnTo>
                  <a:lnTo>
                    <a:pt x="363" y="75"/>
                  </a:lnTo>
                  <a:lnTo>
                    <a:pt x="361" y="75"/>
                  </a:lnTo>
                  <a:lnTo>
                    <a:pt x="360" y="74"/>
                  </a:lnTo>
                  <a:lnTo>
                    <a:pt x="357" y="74"/>
                  </a:lnTo>
                  <a:lnTo>
                    <a:pt x="356" y="75"/>
                  </a:lnTo>
                  <a:lnTo>
                    <a:pt x="353" y="74"/>
                  </a:lnTo>
                  <a:lnTo>
                    <a:pt x="350" y="74"/>
                  </a:lnTo>
                  <a:lnTo>
                    <a:pt x="349" y="78"/>
                  </a:lnTo>
                  <a:lnTo>
                    <a:pt x="345" y="80"/>
                  </a:lnTo>
                  <a:lnTo>
                    <a:pt x="344" y="80"/>
                  </a:lnTo>
                  <a:lnTo>
                    <a:pt x="341" y="79"/>
                  </a:lnTo>
                  <a:lnTo>
                    <a:pt x="341" y="80"/>
                  </a:lnTo>
                  <a:lnTo>
                    <a:pt x="340" y="82"/>
                  </a:lnTo>
                  <a:lnTo>
                    <a:pt x="340" y="83"/>
                  </a:lnTo>
                  <a:lnTo>
                    <a:pt x="338" y="83"/>
                  </a:lnTo>
                  <a:lnTo>
                    <a:pt x="337" y="83"/>
                  </a:lnTo>
                  <a:lnTo>
                    <a:pt x="336" y="84"/>
                  </a:lnTo>
                  <a:lnTo>
                    <a:pt x="333" y="88"/>
                  </a:lnTo>
                  <a:lnTo>
                    <a:pt x="333" y="91"/>
                  </a:lnTo>
                  <a:lnTo>
                    <a:pt x="333" y="93"/>
                  </a:lnTo>
                  <a:lnTo>
                    <a:pt x="332" y="95"/>
                  </a:lnTo>
                  <a:lnTo>
                    <a:pt x="329" y="96"/>
                  </a:lnTo>
                  <a:lnTo>
                    <a:pt x="324" y="100"/>
                  </a:lnTo>
                  <a:lnTo>
                    <a:pt x="321" y="100"/>
                  </a:lnTo>
                  <a:lnTo>
                    <a:pt x="319" y="99"/>
                  </a:lnTo>
                  <a:lnTo>
                    <a:pt x="317" y="100"/>
                  </a:lnTo>
                  <a:lnTo>
                    <a:pt x="315" y="105"/>
                  </a:lnTo>
                  <a:lnTo>
                    <a:pt x="312" y="107"/>
                  </a:lnTo>
                  <a:lnTo>
                    <a:pt x="309" y="108"/>
                  </a:lnTo>
                  <a:lnTo>
                    <a:pt x="308" y="111"/>
                  </a:lnTo>
                  <a:lnTo>
                    <a:pt x="308" y="112"/>
                  </a:lnTo>
                  <a:lnTo>
                    <a:pt x="307" y="112"/>
                  </a:lnTo>
                  <a:lnTo>
                    <a:pt x="304" y="111"/>
                  </a:lnTo>
                  <a:lnTo>
                    <a:pt x="302" y="111"/>
                  </a:lnTo>
                  <a:lnTo>
                    <a:pt x="298" y="109"/>
                  </a:lnTo>
                  <a:lnTo>
                    <a:pt x="295" y="107"/>
                  </a:lnTo>
                  <a:lnTo>
                    <a:pt x="292" y="107"/>
                  </a:lnTo>
                  <a:lnTo>
                    <a:pt x="287" y="108"/>
                  </a:lnTo>
                  <a:lnTo>
                    <a:pt x="284" y="109"/>
                  </a:lnTo>
                  <a:lnTo>
                    <a:pt x="283" y="112"/>
                  </a:lnTo>
                  <a:lnTo>
                    <a:pt x="283" y="117"/>
                  </a:lnTo>
                  <a:lnTo>
                    <a:pt x="283" y="120"/>
                  </a:lnTo>
                  <a:lnTo>
                    <a:pt x="283" y="121"/>
                  </a:lnTo>
                  <a:lnTo>
                    <a:pt x="288" y="125"/>
                  </a:lnTo>
                  <a:lnTo>
                    <a:pt x="292" y="128"/>
                  </a:lnTo>
                  <a:lnTo>
                    <a:pt x="292" y="129"/>
                  </a:lnTo>
                  <a:lnTo>
                    <a:pt x="291" y="132"/>
                  </a:lnTo>
                  <a:lnTo>
                    <a:pt x="290" y="134"/>
                  </a:lnTo>
                  <a:lnTo>
                    <a:pt x="284" y="140"/>
                  </a:lnTo>
                  <a:lnTo>
                    <a:pt x="282" y="145"/>
                  </a:lnTo>
                  <a:lnTo>
                    <a:pt x="281" y="149"/>
                  </a:lnTo>
                  <a:lnTo>
                    <a:pt x="278" y="149"/>
                  </a:lnTo>
                  <a:lnTo>
                    <a:pt x="274" y="150"/>
                  </a:lnTo>
                  <a:lnTo>
                    <a:pt x="271" y="150"/>
                  </a:lnTo>
                  <a:lnTo>
                    <a:pt x="269" y="153"/>
                  </a:lnTo>
                  <a:lnTo>
                    <a:pt x="265" y="155"/>
                  </a:lnTo>
                  <a:lnTo>
                    <a:pt x="262" y="155"/>
                  </a:lnTo>
                  <a:lnTo>
                    <a:pt x="257" y="155"/>
                  </a:lnTo>
                  <a:lnTo>
                    <a:pt x="254" y="157"/>
                  </a:lnTo>
                  <a:lnTo>
                    <a:pt x="250" y="158"/>
                  </a:lnTo>
                  <a:lnTo>
                    <a:pt x="241" y="161"/>
                  </a:lnTo>
                  <a:lnTo>
                    <a:pt x="234" y="163"/>
                  </a:lnTo>
                  <a:lnTo>
                    <a:pt x="232" y="167"/>
                  </a:lnTo>
                  <a:lnTo>
                    <a:pt x="227" y="171"/>
                  </a:lnTo>
                  <a:lnTo>
                    <a:pt x="224" y="172"/>
                  </a:lnTo>
                  <a:lnTo>
                    <a:pt x="221" y="172"/>
                  </a:lnTo>
                  <a:lnTo>
                    <a:pt x="217" y="171"/>
                  </a:lnTo>
                  <a:lnTo>
                    <a:pt x="217" y="170"/>
                  </a:lnTo>
                  <a:lnTo>
                    <a:pt x="217" y="168"/>
                  </a:lnTo>
                  <a:lnTo>
                    <a:pt x="212" y="170"/>
                  </a:lnTo>
                  <a:lnTo>
                    <a:pt x="208" y="171"/>
                  </a:lnTo>
                  <a:lnTo>
                    <a:pt x="204" y="168"/>
                  </a:lnTo>
                  <a:lnTo>
                    <a:pt x="200" y="168"/>
                  </a:lnTo>
                  <a:lnTo>
                    <a:pt x="194" y="166"/>
                  </a:lnTo>
                  <a:lnTo>
                    <a:pt x="186" y="162"/>
                  </a:lnTo>
                  <a:lnTo>
                    <a:pt x="182" y="158"/>
                  </a:lnTo>
                  <a:lnTo>
                    <a:pt x="179" y="158"/>
                  </a:lnTo>
                  <a:lnTo>
                    <a:pt x="170" y="157"/>
                  </a:lnTo>
                  <a:lnTo>
                    <a:pt x="163" y="157"/>
                  </a:lnTo>
                  <a:lnTo>
                    <a:pt x="161" y="157"/>
                  </a:lnTo>
                  <a:lnTo>
                    <a:pt x="159" y="158"/>
                  </a:lnTo>
                  <a:lnTo>
                    <a:pt x="159" y="159"/>
                  </a:lnTo>
                  <a:lnTo>
                    <a:pt x="155" y="161"/>
                  </a:lnTo>
                  <a:lnTo>
                    <a:pt x="149" y="161"/>
                  </a:lnTo>
                  <a:lnTo>
                    <a:pt x="140" y="161"/>
                  </a:lnTo>
                  <a:lnTo>
                    <a:pt x="133" y="161"/>
                  </a:lnTo>
                  <a:lnTo>
                    <a:pt x="126" y="161"/>
                  </a:lnTo>
                  <a:lnTo>
                    <a:pt x="122" y="161"/>
                  </a:lnTo>
                  <a:lnTo>
                    <a:pt x="120" y="161"/>
                  </a:lnTo>
                  <a:lnTo>
                    <a:pt x="119" y="161"/>
                  </a:lnTo>
                  <a:lnTo>
                    <a:pt x="115" y="155"/>
                  </a:lnTo>
                  <a:lnTo>
                    <a:pt x="115" y="153"/>
                  </a:lnTo>
                  <a:lnTo>
                    <a:pt x="112" y="149"/>
                  </a:lnTo>
                  <a:lnTo>
                    <a:pt x="109" y="146"/>
                  </a:lnTo>
                  <a:lnTo>
                    <a:pt x="108" y="143"/>
                  </a:lnTo>
                  <a:lnTo>
                    <a:pt x="108" y="141"/>
                  </a:lnTo>
                  <a:lnTo>
                    <a:pt x="107" y="140"/>
                  </a:lnTo>
                  <a:lnTo>
                    <a:pt x="104" y="140"/>
                  </a:lnTo>
                  <a:lnTo>
                    <a:pt x="104" y="138"/>
                  </a:lnTo>
                  <a:lnTo>
                    <a:pt x="103" y="137"/>
                  </a:lnTo>
                  <a:lnTo>
                    <a:pt x="103" y="136"/>
                  </a:lnTo>
                  <a:lnTo>
                    <a:pt x="101" y="136"/>
                  </a:lnTo>
                  <a:lnTo>
                    <a:pt x="101" y="136"/>
                  </a:lnTo>
                  <a:lnTo>
                    <a:pt x="97" y="136"/>
                  </a:lnTo>
                  <a:lnTo>
                    <a:pt x="95" y="134"/>
                  </a:lnTo>
                  <a:lnTo>
                    <a:pt x="91" y="130"/>
                  </a:lnTo>
                  <a:lnTo>
                    <a:pt x="88" y="130"/>
                  </a:lnTo>
                  <a:lnTo>
                    <a:pt x="88" y="130"/>
                  </a:lnTo>
                  <a:lnTo>
                    <a:pt x="86" y="130"/>
                  </a:lnTo>
                  <a:lnTo>
                    <a:pt x="84" y="129"/>
                  </a:lnTo>
                  <a:lnTo>
                    <a:pt x="80" y="126"/>
                  </a:lnTo>
                  <a:lnTo>
                    <a:pt x="72" y="124"/>
                  </a:lnTo>
                  <a:lnTo>
                    <a:pt x="72" y="125"/>
                  </a:lnTo>
                  <a:lnTo>
                    <a:pt x="71" y="125"/>
                  </a:lnTo>
                  <a:lnTo>
                    <a:pt x="69" y="125"/>
                  </a:lnTo>
                  <a:lnTo>
                    <a:pt x="63" y="126"/>
                  </a:lnTo>
                  <a:lnTo>
                    <a:pt x="51" y="124"/>
                  </a:lnTo>
                  <a:lnTo>
                    <a:pt x="49" y="122"/>
                  </a:lnTo>
                  <a:lnTo>
                    <a:pt x="46" y="117"/>
                  </a:lnTo>
                  <a:lnTo>
                    <a:pt x="46" y="116"/>
                  </a:lnTo>
                  <a:lnTo>
                    <a:pt x="46" y="115"/>
                  </a:lnTo>
                  <a:lnTo>
                    <a:pt x="46" y="113"/>
                  </a:lnTo>
                  <a:lnTo>
                    <a:pt x="47" y="112"/>
                  </a:lnTo>
                  <a:lnTo>
                    <a:pt x="49" y="109"/>
                  </a:lnTo>
                  <a:lnTo>
                    <a:pt x="47" y="108"/>
                  </a:lnTo>
                  <a:lnTo>
                    <a:pt x="46" y="105"/>
                  </a:lnTo>
                  <a:lnTo>
                    <a:pt x="47" y="104"/>
                  </a:lnTo>
                  <a:lnTo>
                    <a:pt x="47" y="101"/>
                  </a:lnTo>
                  <a:lnTo>
                    <a:pt x="46" y="100"/>
                  </a:lnTo>
                  <a:lnTo>
                    <a:pt x="45" y="97"/>
                  </a:lnTo>
                  <a:lnTo>
                    <a:pt x="43" y="96"/>
                  </a:lnTo>
                  <a:lnTo>
                    <a:pt x="41" y="95"/>
                  </a:lnTo>
                  <a:lnTo>
                    <a:pt x="41" y="92"/>
                  </a:lnTo>
                  <a:lnTo>
                    <a:pt x="40" y="91"/>
                  </a:lnTo>
                  <a:lnTo>
                    <a:pt x="38" y="88"/>
                  </a:lnTo>
                  <a:lnTo>
                    <a:pt x="38" y="87"/>
                  </a:lnTo>
                  <a:lnTo>
                    <a:pt x="37" y="86"/>
                  </a:lnTo>
                  <a:lnTo>
                    <a:pt x="34" y="83"/>
                  </a:lnTo>
                  <a:lnTo>
                    <a:pt x="33" y="83"/>
                  </a:lnTo>
                  <a:lnTo>
                    <a:pt x="32" y="82"/>
                  </a:lnTo>
                  <a:lnTo>
                    <a:pt x="30" y="80"/>
                  </a:lnTo>
                  <a:lnTo>
                    <a:pt x="29" y="80"/>
                  </a:lnTo>
                  <a:lnTo>
                    <a:pt x="28" y="82"/>
                  </a:lnTo>
                  <a:lnTo>
                    <a:pt x="26" y="83"/>
                  </a:lnTo>
                  <a:lnTo>
                    <a:pt x="25" y="82"/>
                  </a:lnTo>
                  <a:lnTo>
                    <a:pt x="22" y="80"/>
                  </a:lnTo>
                  <a:lnTo>
                    <a:pt x="22" y="79"/>
                  </a:lnTo>
                  <a:lnTo>
                    <a:pt x="20" y="79"/>
                  </a:lnTo>
                  <a:lnTo>
                    <a:pt x="17" y="80"/>
                  </a:lnTo>
                  <a:lnTo>
                    <a:pt x="17" y="82"/>
                  </a:lnTo>
                  <a:lnTo>
                    <a:pt x="16" y="83"/>
                  </a:lnTo>
                  <a:lnTo>
                    <a:pt x="16" y="83"/>
                  </a:lnTo>
                  <a:lnTo>
                    <a:pt x="13" y="82"/>
                  </a:lnTo>
                  <a:lnTo>
                    <a:pt x="12" y="79"/>
                  </a:lnTo>
                  <a:lnTo>
                    <a:pt x="12" y="79"/>
                  </a:lnTo>
                  <a:lnTo>
                    <a:pt x="11" y="76"/>
                  </a:lnTo>
                  <a:lnTo>
                    <a:pt x="8" y="75"/>
                  </a:lnTo>
                  <a:lnTo>
                    <a:pt x="7" y="72"/>
                  </a:lnTo>
                  <a:lnTo>
                    <a:pt x="5" y="72"/>
                  </a:lnTo>
                  <a:lnTo>
                    <a:pt x="4" y="71"/>
                  </a:lnTo>
                  <a:lnTo>
                    <a:pt x="3" y="70"/>
                  </a:lnTo>
                  <a:lnTo>
                    <a:pt x="3" y="68"/>
                  </a:lnTo>
                  <a:lnTo>
                    <a:pt x="3" y="67"/>
                  </a:lnTo>
                  <a:lnTo>
                    <a:pt x="3" y="67"/>
                  </a:lnTo>
                  <a:lnTo>
                    <a:pt x="1" y="67"/>
                  </a:lnTo>
                  <a:lnTo>
                    <a:pt x="1" y="6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0" y="62"/>
                  </a:lnTo>
                  <a:lnTo>
                    <a:pt x="1" y="58"/>
                  </a:lnTo>
                  <a:lnTo>
                    <a:pt x="4" y="57"/>
                  </a:lnTo>
                  <a:lnTo>
                    <a:pt x="9" y="57"/>
                  </a:lnTo>
                  <a:lnTo>
                    <a:pt x="9" y="55"/>
                  </a:lnTo>
                  <a:lnTo>
                    <a:pt x="12" y="53"/>
                  </a:lnTo>
                  <a:lnTo>
                    <a:pt x="16" y="51"/>
                  </a:lnTo>
                  <a:lnTo>
                    <a:pt x="16" y="49"/>
                  </a:lnTo>
                  <a:lnTo>
                    <a:pt x="17" y="47"/>
                  </a:lnTo>
                  <a:lnTo>
                    <a:pt x="20" y="46"/>
                  </a:lnTo>
                  <a:lnTo>
                    <a:pt x="20" y="43"/>
                  </a:lnTo>
                  <a:lnTo>
                    <a:pt x="21" y="42"/>
                  </a:lnTo>
                  <a:lnTo>
                    <a:pt x="24" y="41"/>
                  </a:lnTo>
                  <a:lnTo>
                    <a:pt x="25" y="40"/>
                  </a:lnTo>
                  <a:lnTo>
                    <a:pt x="26" y="38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9" y="36"/>
                  </a:lnTo>
                  <a:lnTo>
                    <a:pt x="32" y="34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8" y="30"/>
                  </a:lnTo>
                  <a:lnTo>
                    <a:pt x="41" y="30"/>
                  </a:lnTo>
                  <a:lnTo>
                    <a:pt x="42" y="30"/>
                  </a:lnTo>
                  <a:lnTo>
                    <a:pt x="45" y="30"/>
                  </a:lnTo>
                  <a:lnTo>
                    <a:pt x="47" y="29"/>
                  </a:lnTo>
                  <a:lnTo>
                    <a:pt x="47" y="29"/>
                  </a:lnTo>
                  <a:lnTo>
                    <a:pt x="49" y="30"/>
                  </a:lnTo>
                  <a:lnTo>
                    <a:pt x="50" y="32"/>
                  </a:lnTo>
                  <a:lnTo>
                    <a:pt x="51" y="34"/>
                  </a:lnTo>
                  <a:lnTo>
                    <a:pt x="54" y="33"/>
                  </a:lnTo>
                  <a:lnTo>
                    <a:pt x="54" y="33"/>
                  </a:lnTo>
                  <a:lnTo>
                    <a:pt x="57" y="33"/>
                  </a:lnTo>
                  <a:lnTo>
                    <a:pt x="58" y="32"/>
                  </a:lnTo>
                  <a:lnTo>
                    <a:pt x="62" y="32"/>
                  </a:lnTo>
                  <a:lnTo>
                    <a:pt x="63" y="34"/>
                  </a:lnTo>
                  <a:lnTo>
                    <a:pt x="63" y="36"/>
                  </a:lnTo>
                  <a:lnTo>
                    <a:pt x="65" y="37"/>
                  </a:lnTo>
                  <a:lnTo>
                    <a:pt x="70" y="41"/>
                  </a:lnTo>
                  <a:lnTo>
                    <a:pt x="72" y="42"/>
                  </a:lnTo>
                  <a:lnTo>
                    <a:pt x="76" y="45"/>
                  </a:lnTo>
                  <a:lnTo>
                    <a:pt x="78" y="43"/>
                  </a:lnTo>
                  <a:lnTo>
                    <a:pt x="80" y="42"/>
                  </a:lnTo>
                  <a:lnTo>
                    <a:pt x="83" y="41"/>
                  </a:lnTo>
                  <a:lnTo>
                    <a:pt x="86" y="41"/>
                  </a:lnTo>
                  <a:lnTo>
                    <a:pt x="87" y="41"/>
                  </a:lnTo>
                  <a:lnTo>
                    <a:pt x="90" y="42"/>
                  </a:lnTo>
                  <a:lnTo>
                    <a:pt x="91" y="42"/>
                  </a:lnTo>
                  <a:lnTo>
                    <a:pt x="96" y="42"/>
                  </a:lnTo>
                  <a:lnTo>
                    <a:pt x="97" y="42"/>
                  </a:lnTo>
                  <a:lnTo>
                    <a:pt x="100" y="42"/>
                  </a:lnTo>
                  <a:lnTo>
                    <a:pt x="100" y="42"/>
                  </a:lnTo>
                  <a:lnTo>
                    <a:pt x="103" y="42"/>
                  </a:lnTo>
                  <a:lnTo>
                    <a:pt x="107" y="42"/>
                  </a:lnTo>
                  <a:lnTo>
                    <a:pt x="109" y="38"/>
                  </a:lnTo>
                  <a:lnTo>
                    <a:pt x="108" y="37"/>
                  </a:lnTo>
                  <a:lnTo>
                    <a:pt x="105" y="36"/>
                  </a:lnTo>
                  <a:lnTo>
                    <a:pt x="105" y="32"/>
                  </a:lnTo>
                  <a:lnTo>
                    <a:pt x="107" y="28"/>
                  </a:lnTo>
                  <a:lnTo>
                    <a:pt x="105" y="26"/>
                  </a:lnTo>
                  <a:lnTo>
                    <a:pt x="104" y="25"/>
                  </a:lnTo>
                  <a:lnTo>
                    <a:pt x="103" y="24"/>
                  </a:lnTo>
                  <a:lnTo>
                    <a:pt x="99" y="22"/>
                  </a:lnTo>
                  <a:lnTo>
                    <a:pt x="97" y="20"/>
                  </a:lnTo>
                  <a:lnTo>
                    <a:pt x="99" y="15"/>
                  </a:lnTo>
                  <a:lnTo>
                    <a:pt x="100" y="12"/>
                  </a:lnTo>
                  <a:lnTo>
                    <a:pt x="100" y="9"/>
                  </a:lnTo>
                  <a:lnTo>
                    <a:pt x="101" y="8"/>
                  </a:lnTo>
                  <a:lnTo>
                    <a:pt x="104" y="7"/>
                  </a:lnTo>
                  <a:lnTo>
                    <a:pt x="105" y="8"/>
                  </a:lnTo>
                  <a:lnTo>
                    <a:pt x="105" y="5"/>
                  </a:lnTo>
                  <a:lnTo>
                    <a:pt x="105" y="4"/>
                  </a:lnTo>
                  <a:lnTo>
                    <a:pt x="105" y="1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66" name="Freeform 348"/>
            <p:cNvSpPr>
              <a:spLocks/>
            </p:cNvSpPr>
            <p:nvPr/>
          </p:nvSpPr>
          <p:spPr bwMode="auto">
            <a:xfrm>
              <a:off x="7051901" y="2403950"/>
              <a:ext cx="1144524" cy="601446"/>
            </a:xfrm>
            <a:custGeom>
              <a:avLst/>
              <a:gdLst>
                <a:gd name="T0" fmla="*/ 245 w 451"/>
                <a:gd name="T1" fmla="*/ 7 h 237"/>
                <a:gd name="T2" fmla="*/ 249 w 451"/>
                <a:gd name="T3" fmla="*/ 22 h 237"/>
                <a:gd name="T4" fmla="*/ 260 w 451"/>
                <a:gd name="T5" fmla="*/ 19 h 237"/>
                <a:gd name="T6" fmla="*/ 268 w 451"/>
                <a:gd name="T7" fmla="*/ 22 h 237"/>
                <a:gd name="T8" fmla="*/ 278 w 451"/>
                <a:gd name="T9" fmla="*/ 32 h 237"/>
                <a:gd name="T10" fmla="*/ 297 w 451"/>
                <a:gd name="T11" fmla="*/ 27 h 237"/>
                <a:gd name="T12" fmla="*/ 314 w 451"/>
                <a:gd name="T13" fmla="*/ 12 h 237"/>
                <a:gd name="T14" fmla="*/ 368 w 451"/>
                <a:gd name="T15" fmla="*/ 70 h 237"/>
                <a:gd name="T16" fmla="*/ 377 w 451"/>
                <a:gd name="T17" fmla="*/ 73 h 237"/>
                <a:gd name="T18" fmla="*/ 392 w 451"/>
                <a:gd name="T19" fmla="*/ 69 h 237"/>
                <a:gd name="T20" fmla="*/ 414 w 451"/>
                <a:gd name="T21" fmla="*/ 78 h 237"/>
                <a:gd name="T22" fmla="*/ 422 w 451"/>
                <a:gd name="T23" fmla="*/ 87 h 237"/>
                <a:gd name="T24" fmla="*/ 442 w 451"/>
                <a:gd name="T25" fmla="*/ 83 h 237"/>
                <a:gd name="T26" fmla="*/ 447 w 451"/>
                <a:gd name="T27" fmla="*/ 97 h 237"/>
                <a:gd name="T28" fmla="*/ 439 w 451"/>
                <a:gd name="T29" fmla="*/ 122 h 237"/>
                <a:gd name="T30" fmla="*/ 428 w 451"/>
                <a:gd name="T31" fmla="*/ 131 h 237"/>
                <a:gd name="T32" fmla="*/ 409 w 451"/>
                <a:gd name="T33" fmla="*/ 148 h 237"/>
                <a:gd name="T34" fmla="*/ 406 w 451"/>
                <a:gd name="T35" fmla="*/ 162 h 237"/>
                <a:gd name="T36" fmla="*/ 384 w 451"/>
                <a:gd name="T37" fmla="*/ 168 h 237"/>
                <a:gd name="T38" fmla="*/ 393 w 451"/>
                <a:gd name="T39" fmla="*/ 181 h 237"/>
                <a:gd name="T40" fmla="*/ 398 w 451"/>
                <a:gd name="T41" fmla="*/ 202 h 237"/>
                <a:gd name="T42" fmla="*/ 369 w 451"/>
                <a:gd name="T43" fmla="*/ 199 h 237"/>
                <a:gd name="T44" fmla="*/ 332 w 451"/>
                <a:gd name="T45" fmla="*/ 200 h 237"/>
                <a:gd name="T46" fmla="*/ 319 w 451"/>
                <a:gd name="T47" fmla="*/ 208 h 237"/>
                <a:gd name="T48" fmla="*/ 289 w 451"/>
                <a:gd name="T49" fmla="*/ 214 h 237"/>
                <a:gd name="T50" fmla="*/ 268 w 451"/>
                <a:gd name="T51" fmla="*/ 236 h 237"/>
                <a:gd name="T52" fmla="*/ 230 w 451"/>
                <a:gd name="T53" fmla="*/ 206 h 237"/>
                <a:gd name="T54" fmla="*/ 126 w 451"/>
                <a:gd name="T55" fmla="*/ 236 h 237"/>
                <a:gd name="T56" fmla="*/ 81 w 451"/>
                <a:gd name="T57" fmla="*/ 225 h 237"/>
                <a:gd name="T58" fmla="*/ 74 w 451"/>
                <a:gd name="T59" fmla="*/ 216 h 237"/>
                <a:gd name="T60" fmla="*/ 65 w 451"/>
                <a:gd name="T61" fmla="*/ 208 h 237"/>
                <a:gd name="T62" fmla="*/ 53 w 451"/>
                <a:gd name="T63" fmla="*/ 194 h 237"/>
                <a:gd name="T64" fmla="*/ 62 w 451"/>
                <a:gd name="T65" fmla="*/ 190 h 237"/>
                <a:gd name="T66" fmla="*/ 60 w 451"/>
                <a:gd name="T67" fmla="*/ 182 h 237"/>
                <a:gd name="T68" fmla="*/ 73 w 451"/>
                <a:gd name="T69" fmla="*/ 175 h 237"/>
                <a:gd name="T70" fmla="*/ 79 w 451"/>
                <a:gd name="T71" fmla="*/ 174 h 237"/>
                <a:gd name="T72" fmla="*/ 79 w 451"/>
                <a:gd name="T73" fmla="*/ 160 h 237"/>
                <a:gd name="T74" fmla="*/ 70 w 451"/>
                <a:gd name="T75" fmla="*/ 152 h 237"/>
                <a:gd name="T76" fmla="*/ 62 w 451"/>
                <a:gd name="T77" fmla="*/ 154 h 237"/>
                <a:gd name="T78" fmla="*/ 52 w 451"/>
                <a:gd name="T79" fmla="*/ 154 h 237"/>
                <a:gd name="T80" fmla="*/ 41 w 451"/>
                <a:gd name="T81" fmla="*/ 160 h 237"/>
                <a:gd name="T82" fmla="*/ 29 w 451"/>
                <a:gd name="T83" fmla="*/ 158 h 237"/>
                <a:gd name="T84" fmla="*/ 7 w 451"/>
                <a:gd name="T85" fmla="*/ 135 h 237"/>
                <a:gd name="T86" fmla="*/ 7 w 451"/>
                <a:gd name="T87" fmla="*/ 103 h 237"/>
                <a:gd name="T88" fmla="*/ 24 w 451"/>
                <a:gd name="T89" fmla="*/ 97 h 237"/>
                <a:gd name="T90" fmla="*/ 39 w 451"/>
                <a:gd name="T91" fmla="*/ 82 h 237"/>
                <a:gd name="T92" fmla="*/ 47 w 451"/>
                <a:gd name="T93" fmla="*/ 83 h 237"/>
                <a:gd name="T94" fmla="*/ 58 w 451"/>
                <a:gd name="T95" fmla="*/ 81 h 237"/>
                <a:gd name="T96" fmla="*/ 79 w 451"/>
                <a:gd name="T97" fmla="*/ 91 h 237"/>
                <a:gd name="T98" fmla="*/ 94 w 451"/>
                <a:gd name="T99" fmla="*/ 91 h 237"/>
                <a:gd name="T100" fmla="*/ 107 w 451"/>
                <a:gd name="T101" fmla="*/ 85 h 237"/>
                <a:gd name="T102" fmla="*/ 126 w 451"/>
                <a:gd name="T103" fmla="*/ 85 h 237"/>
                <a:gd name="T104" fmla="*/ 140 w 451"/>
                <a:gd name="T105" fmla="*/ 94 h 237"/>
                <a:gd name="T106" fmla="*/ 157 w 451"/>
                <a:gd name="T107" fmla="*/ 78 h 237"/>
                <a:gd name="T108" fmla="*/ 141 w 451"/>
                <a:gd name="T109" fmla="*/ 69 h 237"/>
                <a:gd name="T110" fmla="*/ 149 w 451"/>
                <a:gd name="T111" fmla="*/ 50 h 237"/>
                <a:gd name="T112" fmla="*/ 147 w 451"/>
                <a:gd name="T113" fmla="*/ 45 h 237"/>
                <a:gd name="T114" fmla="*/ 141 w 451"/>
                <a:gd name="T115" fmla="*/ 36 h 237"/>
                <a:gd name="T116" fmla="*/ 154 w 451"/>
                <a:gd name="T117" fmla="*/ 33 h 237"/>
                <a:gd name="T118" fmla="*/ 174 w 451"/>
                <a:gd name="T119" fmla="*/ 28 h 237"/>
                <a:gd name="T120" fmla="*/ 189 w 451"/>
                <a:gd name="T121" fmla="*/ 20 h 237"/>
                <a:gd name="T122" fmla="*/ 207 w 451"/>
                <a:gd name="T123" fmla="*/ 12 h 237"/>
                <a:gd name="T124" fmla="*/ 220 w 451"/>
                <a:gd name="T125" fmla="*/ 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1" h="237">
                  <a:moveTo>
                    <a:pt x="227" y="0"/>
                  </a:moveTo>
                  <a:lnTo>
                    <a:pt x="230" y="2"/>
                  </a:lnTo>
                  <a:lnTo>
                    <a:pt x="234" y="2"/>
                  </a:lnTo>
                  <a:lnTo>
                    <a:pt x="236" y="4"/>
                  </a:lnTo>
                  <a:lnTo>
                    <a:pt x="239" y="4"/>
                  </a:lnTo>
                  <a:lnTo>
                    <a:pt x="241" y="3"/>
                  </a:lnTo>
                  <a:lnTo>
                    <a:pt x="244" y="3"/>
                  </a:lnTo>
                  <a:lnTo>
                    <a:pt x="244" y="6"/>
                  </a:lnTo>
                  <a:lnTo>
                    <a:pt x="245" y="7"/>
                  </a:lnTo>
                  <a:lnTo>
                    <a:pt x="247" y="8"/>
                  </a:lnTo>
                  <a:lnTo>
                    <a:pt x="248" y="11"/>
                  </a:lnTo>
                  <a:lnTo>
                    <a:pt x="249" y="12"/>
                  </a:lnTo>
                  <a:lnTo>
                    <a:pt x="249" y="14"/>
                  </a:lnTo>
                  <a:lnTo>
                    <a:pt x="249" y="15"/>
                  </a:lnTo>
                  <a:lnTo>
                    <a:pt x="249" y="18"/>
                  </a:lnTo>
                  <a:lnTo>
                    <a:pt x="249" y="19"/>
                  </a:lnTo>
                  <a:lnTo>
                    <a:pt x="248" y="19"/>
                  </a:lnTo>
                  <a:lnTo>
                    <a:pt x="249" y="22"/>
                  </a:lnTo>
                  <a:lnTo>
                    <a:pt x="251" y="22"/>
                  </a:lnTo>
                  <a:lnTo>
                    <a:pt x="253" y="20"/>
                  </a:lnTo>
                  <a:lnTo>
                    <a:pt x="255" y="22"/>
                  </a:lnTo>
                  <a:lnTo>
                    <a:pt x="256" y="22"/>
                  </a:lnTo>
                  <a:lnTo>
                    <a:pt x="256" y="19"/>
                  </a:lnTo>
                  <a:lnTo>
                    <a:pt x="259" y="19"/>
                  </a:lnTo>
                  <a:lnTo>
                    <a:pt x="259" y="22"/>
                  </a:lnTo>
                  <a:lnTo>
                    <a:pt x="260" y="22"/>
                  </a:lnTo>
                  <a:lnTo>
                    <a:pt x="260" y="19"/>
                  </a:lnTo>
                  <a:lnTo>
                    <a:pt x="260" y="16"/>
                  </a:lnTo>
                  <a:lnTo>
                    <a:pt x="260" y="16"/>
                  </a:lnTo>
                  <a:lnTo>
                    <a:pt x="264" y="19"/>
                  </a:lnTo>
                  <a:lnTo>
                    <a:pt x="265" y="23"/>
                  </a:lnTo>
                  <a:lnTo>
                    <a:pt x="266" y="25"/>
                  </a:lnTo>
                  <a:lnTo>
                    <a:pt x="268" y="25"/>
                  </a:lnTo>
                  <a:lnTo>
                    <a:pt x="269" y="24"/>
                  </a:lnTo>
                  <a:lnTo>
                    <a:pt x="268" y="23"/>
                  </a:lnTo>
                  <a:lnTo>
                    <a:pt x="268" y="22"/>
                  </a:lnTo>
                  <a:lnTo>
                    <a:pt x="270" y="22"/>
                  </a:lnTo>
                  <a:lnTo>
                    <a:pt x="274" y="24"/>
                  </a:lnTo>
                  <a:lnTo>
                    <a:pt x="276" y="24"/>
                  </a:lnTo>
                  <a:lnTo>
                    <a:pt x="278" y="23"/>
                  </a:lnTo>
                  <a:lnTo>
                    <a:pt x="280" y="23"/>
                  </a:lnTo>
                  <a:lnTo>
                    <a:pt x="278" y="25"/>
                  </a:lnTo>
                  <a:lnTo>
                    <a:pt x="277" y="27"/>
                  </a:lnTo>
                  <a:lnTo>
                    <a:pt x="277" y="29"/>
                  </a:lnTo>
                  <a:lnTo>
                    <a:pt x="278" y="32"/>
                  </a:lnTo>
                  <a:lnTo>
                    <a:pt x="280" y="32"/>
                  </a:lnTo>
                  <a:lnTo>
                    <a:pt x="281" y="29"/>
                  </a:lnTo>
                  <a:lnTo>
                    <a:pt x="284" y="29"/>
                  </a:lnTo>
                  <a:lnTo>
                    <a:pt x="289" y="31"/>
                  </a:lnTo>
                  <a:lnTo>
                    <a:pt x="290" y="31"/>
                  </a:lnTo>
                  <a:lnTo>
                    <a:pt x="291" y="31"/>
                  </a:lnTo>
                  <a:lnTo>
                    <a:pt x="291" y="28"/>
                  </a:lnTo>
                  <a:lnTo>
                    <a:pt x="293" y="27"/>
                  </a:lnTo>
                  <a:lnTo>
                    <a:pt x="297" y="27"/>
                  </a:lnTo>
                  <a:lnTo>
                    <a:pt x="299" y="24"/>
                  </a:lnTo>
                  <a:lnTo>
                    <a:pt x="299" y="23"/>
                  </a:lnTo>
                  <a:lnTo>
                    <a:pt x="302" y="22"/>
                  </a:lnTo>
                  <a:lnTo>
                    <a:pt x="302" y="19"/>
                  </a:lnTo>
                  <a:lnTo>
                    <a:pt x="305" y="16"/>
                  </a:lnTo>
                  <a:lnTo>
                    <a:pt x="306" y="16"/>
                  </a:lnTo>
                  <a:lnTo>
                    <a:pt x="309" y="14"/>
                  </a:lnTo>
                  <a:lnTo>
                    <a:pt x="311" y="14"/>
                  </a:lnTo>
                  <a:lnTo>
                    <a:pt x="314" y="12"/>
                  </a:lnTo>
                  <a:lnTo>
                    <a:pt x="315" y="14"/>
                  </a:lnTo>
                  <a:lnTo>
                    <a:pt x="315" y="15"/>
                  </a:lnTo>
                  <a:lnTo>
                    <a:pt x="313" y="18"/>
                  </a:lnTo>
                  <a:lnTo>
                    <a:pt x="311" y="18"/>
                  </a:lnTo>
                  <a:lnTo>
                    <a:pt x="313" y="20"/>
                  </a:lnTo>
                  <a:lnTo>
                    <a:pt x="334" y="36"/>
                  </a:lnTo>
                  <a:lnTo>
                    <a:pt x="363" y="73"/>
                  </a:lnTo>
                  <a:lnTo>
                    <a:pt x="365" y="72"/>
                  </a:lnTo>
                  <a:lnTo>
                    <a:pt x="368" y="70"/>
                  </a:lnTo>
                  <a:lnTo>
                    <a:pt x="368" y="69"/>
                  </a:lnTo>
                  <a:lnTo>
                    <a:pt x="368" y="69"/>
                  </a:lnTo>
                  <a:lnTo>
                    <a:pt x="366" y="66"/>
                  </a:lnTo>
                  <a:lnTo>
                    <a:pt x="369" y="65"/>
                  </a:lnTo>
                  <a:lnTo>
                    <a:pt x="372" y="66"/>
                  </a:lnTo>
                  <a:lnTo>
                    <a:pt x="372" y="69"/>
                  </a:lnTo>
                  <a:lnTo>
                    <a:pt x="372" y="70"/>
                  </a:lnTo>
                  <a:lnTo>
                    <a:pt x="374" y="70"/>
                  </a:lnTo>
                  <a:lnTo>
                    <a:pt x="377" y="73"/>
                  </a:lnTo>
                  <a:lnTo>
                    <a:pt x="378" y="73"/>
                  </a:lnTo>
                  <a:lnTo>
                    <a:pt x="381" y="72"/>
                  </a:lnTo>
                  <a:lnTo>
                    <a:pt x="382" y="72"/>
                  </a:lnTo>
                  <a:lnTo>
                    <a:pt x="385" y="73"/>
                  </a:lnTo>
                  <a:lnTo>
                    <a:pt x="388" y="72"/>
                  </a:lnTo>
                  <a:lnTo>
                    <a:pt x="390" y="72"/>
                  </a:lnTo>
                  <a:lnTo>
                    <a:pt x="392" y="72"/>
                  </a:lnTo>
                  <a:lnTo>
                    <a:pt x="393" y="70"/>
                  </a:lnTo>
                  <a:lnTo>
                    <a:pt x="392" y="69"/>
                  </a:lnTo>
                  <a:lnTo>
                    <a:pt x="393" y="68"/>
                  </a:lnTo>
                  <a:lnTo>
                    <a:pt x="397" y="68"/>
                  </a:lnTo>
                  <a:lnTo>
                    <a:pt x="401" y="68"/>
                  </a:lnTo>
                  <a:lnTo>
                    <a:pt x="405" y="68"/>
                  </a:lnTo>
                  <a:lnTo>
                    <a:pt x="407" y="70"/>
                  </a:lnTo>
                  <a:lnTo>
                    <a:pt x="410" y="74"/>
                  </a:lnTo>
                  <a:lnTo>
                    <a:pt x="411" y="77"/>
                  </a:lnTo>
                  <a:lnTo>
                    <a:pt x="413" y="77"/>
                  </a:lnTo>
                  <a:lnTo>
                    <a:pt x="414" y="78"/>
                  </a:lnTo>
                  <a:lnTo>
                    <a:pt x="418" y="79"/>
                  </a:lnTo>
                  <a:lnTo>
                    <a:pt x="418" y="79"/>
                  </a:lnTo>
                  <a:lnTo>
                    <a:pt x="420" y="81"/>
                  </a:lnTo>
                  <a:lnTo>
                    <a:pt x="420" y="82"/>
                  </a:lnTo>
                  <a:lnTo>
                    <a:pt x="419" y="82"/>
                  </a:lnTo>
                  <a:lnTo>
                    <a:pt x="419" y="85"/>
                  </a:lnTo>
                  <a:lnTo>
                    <a:pt x="420" y="86"/>
                  </a:lnTo>
                  <a:lnTo>
                    <a:pt x="422" y="87"/>
                  </a:lnTo>
                  <a:lnTo>
                    <a:pt x="422" y="87"/>
                  </a:lnTo>
                  <a:lnTo>
                    <a:pt x="423" y="87"/>
                  </a:lnTo>
                  <a:lnTo>
                    <a:pt x="426" y="89"/>
                  </a:lnTo>
                  <a:lnTo>
                    <a:pt x="427" y="90"/>
                  </a:lnTo>
                  <a:lnTo>
                    <a:pt x="428" y="89"/>
                  </a:lnTo>
                  <a:lnTo>
                    <a:pt x="430" y="87"/>
                  </a:lnTo>
                  <a:lnTo>
                    <a:pt x="435" y="87"/>
                  </a:lnTo>
                  <a:lnTo>
                    <a:pt x="438" y="86"/>
                  </a:lnTo>
                  <a:lnTo>
                    <a:pt x="439" y="85"/>
                  </a:lnTo>
                  <a:lnTo>
                    <a:pt x="442" y="83"/>
                  </a:lnTo>
                  <a:lnTo>
                    <a:pt x="443" y="83"/>
                  </a:lnTo>
                  <a:lnTo>
                    <a:pt x="442" y="86"/>
                  </a:lnTo>
                  <a:lnTo>
                    <a:pt x="443" y="89"/>
                  </a:lnTo>
                  <a:lnTo>
                    <a:pt x="444" y="89"/>
                  </a:lnTo>
                  <a:lnTo>
                    <a:pt x="447" y="91"/>
                  </a:lnTo>
                  <a:lnTo>
                    <a:pt x="449" y="93"/>
                  </a:lnTo>
                  <a:lnTo>
                    <a:pt x="451" y="94"/>
                  </a:lnTo>
                  <a:lnTo>
                    <a:pt x="448" y="95"/>
                  </a:lnTo>
                  <a:lnTo>
                    <a:pt x="447" y="97"/>
                  </a:lnTo>
                  <a:lnTo>
                    <a:pt x="444" y="100"/>
                  </a:lnTo>
                  <a:lnTo>
                    <a:pt x="444" y="102"/>
                  </a:lnTo>
                  <a:lnTo>
                    <a:pt x="444" y="103"/>
                  </a:lnTo>
                  <a:lnTo>
                    <a:pt x="443" y="106"/>
                  </a:lnTo>
                  <a:lnTo>
                    <a:pt x="439" y="107"/>
                  </a:lnTo>
                  <a:lnTo>
                    <a:pt x="438" y="108"/>
                  </a:lnTo>
                  <a:lnTo>
                    <a:pt x="436" y="111"/>
                  </a:lnTo>
                  <a:lnTo>
                    <a:pt x="438" y="116"/>
                  </a:lnTo>
                  <a:lnTo>
                    <a:pt x="439" y="122"/>
                  </a:lnTo>
                  <a:lnTo>
                    <a:pt x="442" y="124"/>
                  </a:lnTo>
                  <a:lnTo>
                    <a:pt x="442" y="125"/>
                  </a:lnTo>
                  <a:lnTo>
                    <a:pt x="438" y="129"/>
                  </a:lnTo>
                  <a:lnTo>
                    <a:pt x="436" y="129"/>
                  </a:lnTo>
                  <a:lnTo>
                    <a:pt x="434" y="132"/>
                  </a:lnTo>
                  <a:lnTo>
                    <a:pt x="432" y="133"/>
                  </a:lnTo>
                  <a:lnTo>
                    <a:pt x="431" y="132"/>
                  </a:lnTo>
                  <a:lnTo>
                    <a:pt x="430" y="131"/>
                  </a:lnTo>
                  <a:lnTo>
                    <a:pt x="428" y="131"/>
                  </a:lnTo>
                  <a:lnTo>
                    <a:pt x="423" y="132"/>
                  </a:lnTo>
                  <a:lnTo>
                    <a:pt x="420" y="132"/>
                  </a:lnTo>
                  <a:lnTo>
                    <a:pt x="415" y="131"/>
                  </a:lnTo>
                  <a:lnTo>
                    <a:pt x="413" y="129"/>
                  </a:lnTo>
                  <a:lnTo>
                    <a:pt x="411" y="131"/>
                  </a:lnTo>
                  <a:lnTo>
                    <a:pt x="411" y="136"/>
                  </a:lnTo>
                  <a:lnTo>
                    <a:pt x="410" y="139"/>
                  </a:lnTo>
                  <a:lnTo>
                    <a:pt x="410" y="141"/>
                  </a:lnTo>
                  <a:lnTo>
                    <a:pt x="409" y="148"/>
                  </a:lnTo>
                  <a:lnTo>
                    <a:pt x="409" y="153"/>
                  </a:lnTo>
                  <a:lnTo>
                    <a:pt x="407" y="156"/>
                  </a:lnTo>
                  <a:lnTo>
                    <a:pt x="409" y="157"/>
                  </a:lnTo>
                  <a:lnTo>
                    <a:pt x="411" y="157"/>
                  </a:lnTo>
                  <a:lnTo>
                    <a:pt x="411" y="160"/>
                  </a:lnTo>
                  <a:lnTo>
                    <a:pt x="410" y="162"/>
                  </a:lnTo>
                  <a:lnTo>
                    <a:pt x="409" y="162"/>
                  </a:lnTo>
                  <a:lnTo>
                    <a:pt x="407" y="162"/>
                  </a:lnTo>
                  <a:lnTo>
                    <a:pt x="406" y="162"/>
                  </a:lnTo>
                  <a:lnTo>
                    <a:pt x="405" y="161"/>
                  </a:lnTo>
                  <a:lnTo>
                    <a:pt x="403" y="162"/>
                  </a:lnTo>
                  <a:lnTo>
                    <a:pt x="399" y="162"/>
                  </a:lnTo>
                  <a:lnTo>
                    <a:pt x="394" y="164"/>
                  </a:lnTo>
                  <a:lnTo>
                    <a:pt x="392" y="165"/>
                  </a:lnTo>
                  <a:lnTo>
                    <a:pt x="389" y="165"/>
                  </a:lnTo>
                  <a:lnTo>
                    <a:pt x="388" y="165"/>
                  </a:lnTo>
                  <a:lnTo>
                    <a:pt x="386" y="165"/>
                  </a:lnTo>
                  <a:lnTo>
                    <a:pt x="384" y="168"/>
                  </a:lnTo>
                  <a:lnTo>
                    <a:pt x="384" y="169"/>
                  </a:lnTo>
                  <a:lnTo>
                    <a:pt x="386" y="170"/>
                  </a:lnTo>
                  <a:lnTo>
                    <a:pt x="389" y="170"/>
                  </a:lnTo>
                  <a:lnTo>
                    <a:pt x="392" y="170"/>
                  </a:lnTo>
                  <a:lnTo>
                    <a:pt x="392" y="172"/>
                  </a:lnTo>
                  <a:lnTo>
                    <a:pt x="390" y="174"/>
                  </a:lnTo>
                  <a:lnTo>
                    <a:pt x="392" y="177"/>
                  </a:lnTo>
                  <a:lnTo>
                    <a:pt x="392" y="179"/>
                  </a:lnTo>
                  <a:lnTo>
                    <a:pt x="393" y="181"/>
                  </a:lnTo>
                  <a:lnTo>
                    <a:pt x="393" y="183"/>
                  </a:lnTo>
                  <a:lnTo>
                    <a:pt x="395" y="186"/>
                  </a:lnTo>
                  <a:lnTo>
                    <a:pt x="395" y="189"/>
                  </a:lnTo>
                  <a:lnTo>
                    <a:pt x="398" y="190"/>
                  </a:lnTo>
                  <a:lnTo>
                    <a:pt x="399" y="195"/>
                  </a:lnTo>
                  <a:lnTo>
                    <a:pt x="398" y="197"/>
                  </a:lnTo>
                  <a:lnTo>
                    <a:pt x="397" y="199"/>
                  </a:lnTo>
                  <a:lnTo>
                    <a:pt x="399" y="200"/>
                  </a:lnTo>
                  <a:lnTo>
                    <a:pt x="398" y="202"/>
                  </a:lnTo>
                  <a:lnTo>
                    <a:pt x="398" y="203"/>
                  </a:lnTo>
                  <a:lnTo>
                    <a:pt x="395" y="204"/>
                  </a:lnTo>
                  <a:lnTo>
                    <a:pt x="395" y="207"/>
                  </a:lnTo>
                  <a:lnTo>
                    <a:pt x="393" y="208"/>
                  </a:lnTo>
                  <a:lnTo>
                    <a:pt x="388" y="207"/>
                  </a:lnTo>
                  <a:lnTo>
                    <a:pt x="382" y="202"/>
                  </a:lnTo>
                  <a:lnTo>
                    <a:pt x="381" y="202"/>
                  </a:lnTo>
                  <a:lnTo>
                    <a:pt x="376" y="200"/>
                  </a:lnTo>
                  <a:lnTo>
                    <a:pt x="369" y="199"/>
                  </a:lnTo>
                  <a:lnTo>
                    <a:pt x="365" y="200"/>
                  </a:lnTo>
                  <a:lnTo>
                    <a:pt x="359" y="199"/>
                  </a:lnTo>
                  <a:lnTo>
                    <a:pt x="353" y="200"/>
                  </a:lnTo>
                  <a:lnTo>
                    <a:pt x="351" y="200"/>
                  </a:lnTo>
                  <a:lnTo>
                    <a:pt x="348" y="200"/>
                  </a:lnTo>
                  <a:lnTo>
                    <a:pt x="345" y="202"/>
                  </a:lnTo>
                  <a:lnTo>
                    <a:pt x="343" y="203"/>
                  </a:lnTo>
                  <a:lnTo>
                    <a:pt x="336" y="202"/>
                  </a:lnTo>
                  <a:lnTo>
                    <a:pt x="332" y="200"/>
                  </a:lnTo>
                  <a:lnTo>
                    <a:pt x="330" y="199"/>
                  </a:lnTo>
                  <a:lnTo>
                    <a:pt x="326" y="199"/>
                  </a:lnTo>
                  <a:lnTo>
                    <a:pt x="324" y="200"/>
                  </a:lnTo>
                  <a:lnTo>
                    <a:pt x="322" y="200"/>
                  </a:lnTo>
                  <a:lnTo>
                    <a:pt x="319" y="199"/>
                  </a:lnTo>
                  <a:lnTo>
                    <a:pt x="318" y="200"/>
                  </a:lnTo>
                  <a:lnTo>
                    <a:pt x="318" y="203"/>
                  </a:lnTo>
                  <a:lnTo>
                    <a:pt x="319" y="206"/>
                  </a:lnTo>
                  <a:lnTo>
                    <a:pt x="319" y="208"/>
                  </a:lnTo>
                  <a:lnTo>
                    <a:pt x="315" y="210"/>
                  </a:lnTo>
                  <a:lnTo>
                    <a:pt x="309" y="210"/>
                  </a:lnTo>
                  <a:lnTo>
                    <a:pt x="299" y="208"/>
                  </a:lnTo>
                  <a:lnTo>
                    <a:pt x="297" y="207"/>
                  </a:lnTo>
                  <a:lnTo>
                    <a:pt x="293" y="207"/>
                  </a:lnTo>
                  <a:lnTo>
                    <a:pt x="291" y="210"/>
                  </a:lnTo>
                  <a:lnTo>
                    <a:pt x="291" y="211"/>
                  </a:lnTo>
                  <a:lnTo>
                    <a:pt x="289" y="212"/>
                  </a:lnTo>
                  <a:lnTo>
                    <a:pt x="289" y="214"/>
                  </a:lnTo>
                  <a:lnTo>
                    <a:pt x="289" y="214"/>
                  </a:lnTo>
                  <a:lnTo>
                    <a:pt x="286" y="216"/>
                  </a:lnTo>
                  <a:lnTo>
                    <a:pt x="284" y="218"/>
                  </a:lnTo>
                  <a:lnTo>
                    <a:pt x="280" y="223"/>
                  </a:lnTo>
                  <a:lnTo>
                    <a:pt x="278" y="225"/>
                  </a:lnTo>
                  <a:lnTo>
                    <a:pt x="276" y="228"/>
                  </a:lnTo>
                  <a:lnTo>
                    <a:pt x="274" y="232"/>
                  </a:lnTo>
                  <a:lnTo>
                    <a:pt x="269" y="236"/>
                  </a:lnTo>
                  <a:lnTo>
                    <a:pt x="268" y="236"/>
                  </a:lnTo>
                  <a:lnTo>
                    <a:pt x="262" y="233"/>
                  </a:lnTo>
                  <a:lnTo>
                    <a:pt x="259" y="232"/>
                  </a:lnTo>
                  <a:lnTo>
                    <a:pt x="255" y="233"/>
                  </a:lnTo>
                  <a:lnTo>
                    <a:pt x="249" y="236"/>
                  </a:lnTo>
                  <a:lnTo>
                    <a:pt x="247" y="236"/>
                  </a:lnTo>
                  <a:lnTo>
                    <a:pt x="243" y="222"/>
                  </a:lnTo>
                  <a:lnTo>
                    <a:pt x="234" y="222"/>
                  </a:lnTo>
                  <a:lnTo>
                    <a:pt x="234" y="204"/>
                  </a:lnTo>
                  <a:lnTo>
                    <a:pt x="230" y="206"/>
                  </a:lnTo>
                  <a:lnTo>
                    <a:pt x="227" y="198"/>
                  </a:lnTo>
                  <a:lnTo>
                    <a:pt x="220" y="194"/>
                  </a:lnTo>
                  <a:lnTo>
                    <a:pt x="201" y="194"/>
                  </a:lnTo>
                  <a:lnTo>
                    <a:pt x="183" y="195"/>
                  </a:lnTo>
                  <a:lnTo>
                    <a:pt x="173" y="190"/>
                  </a:lnTo>
                  <a:lnTo>
                    <a:pt x="166" y="187"/>
                  </a:lnTo>
                  <a:lnTo>
                    <a:pt x="147" y="174"/>
                  </a:lnTo>
                  <a:lnTo>
                    <a:pt x="116" y="179"/>
                  </a:lnTo>
                  <a:lnTo>
                    <a:pt x="126" y="236"/>
                  </a:lnTo>
                  <a:lnTo>
                    <a:pt x="124" y="236"/>
                  </a:lnTo>
                  <a:lnTo>
                    <a:pt x="119" y="237"/>
                  </a:lnTo>
                  <a:lnTo>
                    <a:pt x="111" y="228"/>
                  </a:lnTo>
                  <a:lnTo>
                    <a:pt x="103" y="224"/>
                  </a:lnTo>
                  <a:lnTo>
                    <a:pt x="95" y="223"/>
                  </a:lnTo>
                  <a:lnTo>
                    <a:pt x="90" y="224"/>
                  </a:lnTo>
                  <a:lnTo>
                    <a:pt x="82" y="231"/>
                  </a:lnTo>
                  <a:lnTo>
                    <a:pt x="82" y="228"/>
                  </a:lnTo>
                  <a:lnTo>
                    <a:pt x="81" y="225"/>
                  </a:lnTo>
                  <a:lnTo>
                    <a:pt x="82" y="222"/>
                  </a:lnTo>
                  <a:lnTo>
                    <a:pt x="83" y="219"/>
                  </a:lnTo>
                  <a:lnTo>
                    <a:pt x="83" y="218"/>
                  </a:lnTo>
                  <a:lnTo>
                    <a:pt x="83" y="216"/>
                  </a:lnTo>
                  <a:lnTo>
                    <a:pt x="82" y="216"/>
                  </a:lnTo>
                  <a:lnTo>
                    <a:pt x="79" y="216"/>
                  </a:lnTo>
                  <a:lnTo>
                    <a:pt x="78" y="215"/>
                  </a:lnTo>
                  <a:lnTo>
                    <a:pt x="75" y="215"/>
                  </a:lnTo>
                  <a:lnTo>
                    <a:pt x="74" y="216"/>
                  </a:lnTo>
                  <a:lnTo>
                    <a:pt x="73" y="215"/>
                  </a:lnTo>
                  <a:lnTo>
                    <a:pt x="72" y="214"/>
                  </a:lnTo>
                  <a:lnTo>
                    <a:pt x="72" y="212"/>
                  </a:lnTo>
                  <a:lnTo>
                    <a:pt x="70" y="211"/>
                  </a:lnTo>
                  <a:lnTo>
                    <a:pt x="69" y="210"/>
                  </a:lnTo>
                  <a:lnTo>
                    <a:pt x="69" y="210"/>
                  </a:lnTo>
                  <a:lnTo>
                    <a:pt x="66" y="211"/>
                  </a:lnTo>
                  <a:lnTo>
                    <a:pt x="65" y="211"/>
                  </a:lnTo>
                  <a:lnTo>
                    <a:pt x="65" y="208"/>
                  </a:lnTo>
                  <a:lnTo>
                    <a:pt x="65" y="206"/>
                  </a:lnTo>
                  <a:lnTo>
                    <a:pt x="62" y="202"/>
                  </a:lnTo>
                  <a:lnTo>
                    <a:pt x="61" y="200"/>
                  </a:lnTo>
                  <a:lnTo>
                    <a:pt x="60" y="200"/>
                  </a:lnTo>
                  <a:lnTo>
                    <a:pt x="60" y="198"/>
                  </a:lnTo>
                  <a:lnTo>
                    <a:pt x="58" y="197"/>
                  </a:lnTo>
                  <a:lnTo>
                    <a:pt x="57" y="195"/>
                  </a:lnTo>
                  <a:lnTo>
                    <a:pt x="56" y="194"/>
                  </a:lnTo>
                  <a:lnTo>
                    <a:pt x="53" y="194"/>
                  </a:lnTo>
                  <a:lnTo>
                    <a:pt x="52" y="193"/>
                  </a:lnTo>
                  <a:lnTo>
                    <a:pt x="52" y="191"/>
                  </a:lnTo>
                  <a:lnTo>
                    <a:pt x="53" y="190"/>
                  </a:lnTo>
                  <a:lnTo>
                    <a:pt x="54" y="190"/>
                  </a:lnTo>
                  <a:lnTo>
                    <a:pt x="57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1" y="191"/>
                  </a:lnTo>
                  <a:lnTo>
                    <a:pt x="62" y="190"/>
                  </a:lnTo>
                  <a:lnTo>
                    <a:pt x="64" y="189"/>
                  </a:lnTo>
                  <a:lnTo>
                    <a:pt x="65" y="190"/>
                  </a:lnTo>
                  <a:lnTo>
                    <a:pt x="66" y="190"/>
                  </a:lnTo>
                  <a:lnTo>
                    <a:pt x="65" y="189"/>
                  </a:lnTo>
                  <a:lnTo>
                    <a:pt x="64" y="189"/>
                  </a:lnTo>
                  <a:lnTo>
                    <a:pt x="62" y="189"/>
                  </a:lnTo>
                  <a:lnTo>
                    <a:pt x="62" y="186"/>
                  </a:lnTo>
                  <a:lnTo>
                    <a:pt x="60" y="183"/>
                  </a:lnTo>
                  <a:lnTo>
                    <a:pt x="60" y="182"/>
                  </a:lnTo>
                  <a:lnTo>
                    <a:pt x="61" y="182"/>
                  </a:lnTo>
                  <a:lnTo>
                    <a:pt x="61" y="179"/>
                  </a:lnTo>
                  <a:lnTo>
                    <a:pt x="61" y="178"/>
                  </a:lnTo>
                  <a:lnTo>
                    <a:pt x="62" y="177"/>
                  </a:lnTo>
                  <a:lnTo>
                    <a:pt x="65" y="177"/>
                  </a:lnTo>
                  <a:lnTo>
                    <a:pt x="66" y="175"/>
                  </a:lnTo>
                  <a:lnTo>
                    <a:pt x="69" y="177"/>
                  </a:lnTo>
                  <a:lnTo>
                    <a:pt x="70" y="175"/>
                  </a:lnTo>
                  <a:lnTo>
                    <a:pt x="73" y="175"/>
                  </a:lnTo>
                  <a:lnTo>
                    <a:pt x="74" y="177"/>
                  </a:lnTo>
                  <a:lnTo>
                    <a:pt x="74" y="175"/>
                  </a:lnTo>
                  <a:lnTo>
                    <a:pt x="77" y="175"/>
                  </a:lnTo>
                  <a:lnTo>
                    <a:pt x="78" y="178"/>
                  </a:lnTo>
                  <a:lnTo>
                    <a:pt x="81" y="178"/>
                  </a:lnTo>
                  <a:lnTo>
                    <a:pt x="82" y="177"/>
                  </a:lnTo>
                  <a:lnTo>
                    <a:pt x="83" y="175"/>
                  </a:lnTo>
                  <a:lnTo>
                    <a:pt x="81" y="175"/>
                  </a:lnTo>
                  <a:lnTo>
                    <a:pt x="79" y="174"/>
                  </a:lnTo>
                  <a:lnTo>
                    <a:pt x="78" y="172"/>
                  </a:lnTo>
                  <a:lnTo>
                    <a:pt x="78" y="169"/>
                  </a:lnTo>
                  <a:lnTo>
                    <a:pt x="79" y="168"/>
                  </a:lnTo>
                  <a:lnTo>
                    <a:pt x="81" y="168"/>
                  </a:lnTo>
                  <a:lnTo>
                    <a:pt x="79" y="166"/>
                  </a:lnTo>
                  <a:lnTo>
                    <a:pt x="79" y="165"/>
                  </a:lnTo>
                  <a:lnTo>
                    <a:pt x="78" y="164"/>
                  </a:lnTo>
                  <a:lnTo>
                    <a:pt x="79" y="162"/>
                  </a:lnTo>
                  <a:lnTo>
                    <a:pt x="79" y="160"/>
                  </a:lnTo>
                  <a:lnTo>
                    <a:pt x="78" y="158"/>
                  </a:lnTo>
                  <a:lnTo>
                    <a:pt x="78" y="157"/>
                  </a:lnTo>
                  <a:lnTo>
                    <a:pt x="78" y="156"/>
                  </a:lnTo>
                  <a:lnTo>
                    <a:pt x="78" y="154"/>
                  </a:lnTo>
                  <a:lnTo>
                    <a:pt x="77" y="154"/>
                  </a:lnTo>
                  <a:lnTo>
                    <a:pt x="75" y="153"/>
                  </a:lnTo>
                  <a:lnTo>
                    <a:pt x="75" y="152"/>
                  </a:lnTo>
                  <a:lnTo>
                    <a:pt x="72" y="152"/>
                  </a:lnTo>
                  <a:lnTo>
                    <a:pt x="70" y="152"/>
                  </a:lnTo>
                  <a:lnTo>
                    <a:pt x="69" y="152"/>
                  </a:lnTo>
                  <a:lnTo>
                    <a:pt x="69" y="152"/>
                  </a:lnTo>
                  <a:lnTo>
                    <a:pt x="68" y="153"/>
                  </a:lnTo>
                  <a:lnTo>
                    <a:pt x="68" y="154"/>
                  </a:lnTo>
                  <a:lnTo>
                    <a:pt x="66" y="154"/>
                  </a:lnTo>
                  <a:lnTo>
                    <a:pt x="64" y="154"/>
                  </a:lnTo>
                  <a:lnTo>
                    <a:pt x="64" y="153"/>
                  </a:lnTo>
                  <a:lnTo>
                    <a:pt x="62" y="153"/>
                  </a:lnTo>
                  <a:lnTo>
                    <a:pt x="62" y="154"/>
                  </a:lnTo>
                  <a:lnTo>
                    <a:pt x="61" y="153"/>
                  </a:lnTo>
                  <a:lnTo>
                    <a:pt x="61" y="150"/>
                  </a:lnTo>
                  <a:lnTo>
                    <a:pt x="60" y="150"/>
                  </a:lnTo>
                  <a:lnTo>
                    <a:pt x="60" y="152"/>
                  </a:lnTo>
                  <a:lnTo>
                    <a:pt x="58" y="152"/>
                  </a:lnTo>
                  <a:lnTo>
                    <a:pt x="57" y="150"/>
                  </a:lnTo>
                  <a:lnTo>
                    <a:pt x="53" y="150"/>
                  </a:lnTo>
                  <a:lnTo>
                    <a:pt x="52" y="152"/>
                  </a:lnTo>
                  <a:lnTo>
                    <a:pt x="52" y="154"/>
                  </a:lnTo>
                  <a:lnTo>
                    <a:pt x="50" y="154"/>
                  </a:lnTo>
                  <a:lnTo>
                    <a:pt x="50" y="153"/>
                  </a:lnTo>
                  <a:lnTo>
                    <a:pt x="49" y="153"/>
                  </a:lnTo>
                  <a:lnTo>
                    <a:pt x="48" y="156"/>
                  </a:lnTo>
                  <a:lnTo>
                    <a:pt x="47" y="156"/>
                  </a:lnTo>
                  <a:lnTo>
                    <a:pt x="45" y="157"/>
                  </a:lnTo>
                  <a:lnTo>
                    <a:pt x="44" y="158"/>
                  </a:lnTo>
                  <a:lnTo>
                    <a:pt x="43" y="158"/>
                  </a:lnTo>
                  <a:lnTo>
                    <a:pt x="41" y="160"/>
                  </a:lnTo>
                  <a:lnTo>
                    <a:pt x="41" y="161"/>
                  </a:lnTo>
                  <a:lnTo>
                    <a:pt x="40" y="160"/>
                  </a:lnTo>
                  <a:lnTo>
                    <a:pt x="39" y="160"/>
                  </a:lnTo>
                  <a:lnTo>
                    <a:pt x="39" y="161"/>
                  </a:lnTo>
                  <a:lnTo>
                    <a:pt x="36" y="161"/>
                  </a:lnTo>
                  <a:lnTo>
                    <a:pt x="36" y="160"/>
                  </a:lnTo>
                  <a:lnTo>
                    <a:pt x="35" y="160"/>
                  </a:lnTo>
                  <a:lnTo>
                    <a:pt x="32" y="157"/>
                  </a:lnTo>
                  <a:lnTo>
                    <a:pt x="29" y="158"/>
                  </a:lnTo>
                  <a:lnTo>
                    <a:pt x="24" y="156"/>
                  </a:lnTo>
                  <a:lnTo>
                    <a:pt x="25" y="154"/>
                  </a:lnTo>
                  <a:lnTo>
                    <a:pt x="29" y="154"/>
                  </a:lnTo>
                  <a:lnTo>
                    <a:pt x="24" y="145"/>
                  </a:lnTo>
                  <a:lnTo>
                    <a:pt x="19" y="141"/>
                  </a:lnTo>
                  <a:lnTo>
                    <a:pt x="12" y="139"/>
                  </a:lnTo>
                  <a:lnTo>
                    <a:pt x="11" y="140"/>
                  </a:lnTo>
                  <a:lnTo>
                    <a:pt x="7" y="137"/>
                  </a:lnTo>
                  <a:lnTo>
                    <a:pt x="7" y="135"/>
                  </a:lnTo>
                  <a:lnTo>
                    <a:pt x="6" y="132"/>
                  </a:lnTo>
                  <a:lnTo>
                    <a:pt x="0" y="131"/>
                  </a:lnTo>
                  <a:lnTo>
                    <a:pt x="3" y="125"/>
                  </a:lnTo>
                  <a:lnTo>
                    <a:pt x="3" y="119"/>
                  </a:lnTo>
                  <a:lnTo>
                    <a:pt x="2" y="116"/>
                  </a:lnTo>
                  <a:lnTo>
                    <a:pt x="2" y="111"/>
                  </a:lnTo>
                  <a:lnTo>
                    <a:pt x="3" y="110"/>
                  </a:lnTo>
                  <a:lnTo>
                    <a:pt x="7" y="106"/>
                  </a:lnTo>
                  <a:lnTo>
                    <a:pt x="7" y="103"/>
                  </a:lnTo>
                  <a:lnTo>
                    <a:pt x="8" y="100"/>
                  </a:lnTo>
                  <a:lnTo>
                    <a:pt x="15" y="107"/>
                  </a:lnTo>
                  <a:lnTo>
                    <a:pt x="15" y="108"/>
                  </a:lnTo>
                  <a:lnTo>
                    <a:pt x="19" y="111"/>
                  </a:lnTo>
                  <a:lnTo>
                    <a:pt x="23" y="111"/>
                  </a:lnTo>
                  <a:lnTo>
                    <a:pt x="23" y="107"/>
                  </a:lnTo>
                  <a:lnTo>
                    <a:pt x="24" y="106"/>
                  </a:lnTo>
                  <a:lnTo>
                    <a:pt x="22" y="97"/>
                  </a:lnTo>
                  <a:lnTo>
                    <a:pt x="24" y="97"/>
                  </a:lnTo>
                  <a:lnTo>
                    <a:pt x="28" y="97"/>
                  </a:lnTo>
                  <a:lnTo>
                    <a:pt x="28" y="93"/>
                  </a:lnTo>
                  <a:lnTo>
                    <a:pt x="27" y="91"/>
                  </a:lnTo>
                  <a:lnTo>
                    <a:pt x="28" y="89"/>
                  </a:lnTo>
                  <a:lnTo>
                    <a:pt x="31" y="86"/>
                  </a:lnTo>
                  <a:lnTo>
                    <a:pt x="32" y="86"/>
                  </a:lnTo>
                  <a:lnTo>
                    <a:pt x="33" y="83"/>
                  </a:lnTo>
                  <a:lnTo>
                    <a:pt x="36" y="82"/>
                  </a:lnTo>
                  <a:lnTo>
                    <a:pt x="39" y="82"/>
                  </a:lnTo>
                  <a:lnTo>
                    <a:pt x="39" y="79"/>
                  </a:lnTo>
                  <a:lnTo>
                    <a:pt x="37" y="78"/>
                  </a:lnTo>
                  <a:lnTo>
                    <a:pt x="39" y="77"/>
                  </a:lnTo>
                  <a:lnTo>
                    <a:pt x="41" y="78"/>
                  </a:lnTo>
                  <a:lnTo>
                    <a:pt x="45" y="79"/>
                  </a:lnTo>
                  <a:lnTo>
                    <a:pt x="44" y="81"/>
                  </a:lnTo>
                  <a:lnTo>
                    <a:pt x="43" y="83"/>
                  </a:lnTo>
                  <a:lnTo>
                    <a:pt x="44" y="85"/>
                  </a:lnTo>
                  <a:lnTo>
                    <a:pt x="47" y="83"/>
                  </a:lnTo>
                  <a:lnTo>
                    <a:pt x="47" y="81"/>
                  </a:lnTo>
                  <a:lnTo>
                    <a:pt x="48" y="81"/>
                  </a:lnTo>
                  <a:lnTo>
                    <a:pt x="48" y="82"/>
                  </a:lnTo>
                  <a:lnTo>
                    <a:pt x="50" y="81"/>
                  </a:lnTo>
                  <a:lnTo>
                    <a:pt x="50" y="79"/>
                  </a:lnTo>
                  <a:lnTo>
                    <a:pt x="53" y="79"/>
                  </a:lnTo>
                  <a:lnTo>
                    <a:pt x="54" y="77"/>
                  </a:lnTo>
                  <a:lnTo>
                    <a:pt x="57" y="77"/>
                  </a:lnTo>
                  <a:lnTo>
                    <a:pt x="58" y="81"/>
                  </a:lnTo>
                  <a:lnTo>
                    <a:pt x="61" y="82"/>
                  </a:lnTo>
                  <a:lnTo>
                    <a:pt x="65" y="81"/>
                  </a:lnTo>
                  <a:lnTo>
                    <a:pt x="68" y="81"/>
                  </a:lnTo>
                  <a:lnTo>
                    <a:pt x="69" y="82"/>
                  </a:lnTo>
                  <a:lnTo>
                    <a:pt x="70" y="82"/>
                  </a:lnTo>
                  <a:lnTo>
                    <a:pt x="73" y="86"/>
                  </a:lnTo>
                  <a:lnTo>
                    <a:pt x="75" y="86"/>
                  </a:lnTo>
                  <a:lnTo>
                    <a:pt x="77" y="89"/>
                  </a:lnTo>
                  <a:lnTo>
                    <a:pt x="79" y="91"/>
                  </a:lnTo>
                  <a:lnTo>
                    <a:pt x="82" y="91"/>
                  </a:lnTo>
                  <a:lnTo>
                    <a:pt x="83" y="93"/>
                  </a:lnTo>
                  <a:lnTo>
                    <a:pt x="83" y="95"/>
                  </a:lnTo>
                  <a:lnTo>
                    <a:pt x="85" y="95"/>
                  </a:lnTo>
                  <a:lnTo>
                    <a:pt x="86" y="94"/>
                  </a:lnTo>
                  <a:lnTo>
                    <a:pt x="86" y="90"/>
                  </a:lnTo>
                  <a:lnTo>
                    <a:pt x="89" y="89"/>
                  </a:lnTo>
                  <a:lnTo>
                    <a:pt x="90" y="91"/>
                  </a:lnTo>
                  <a:lnTo>
                    <a:pt x="94" y="91"/>
                  </a:lnTo>
                  <a:lnTo>
                    <a:pt x="95" y="94"/>
                  </a:lnTo>
                  <a:lnTo>
                    <a:pt x="98" y="95"/>
                  </a:lnTo>
                  <a:lnTo>
                    <a:pt x="101" y="93"/>
                  </a:lnTo>
                  <a:lnTo>
                    <a:pt x="101" y="89"/>
                  </a:lnTo>
                  <a:lnTo>
                    <a:pt x="103" y="87"/>
                  </a:lnTo>
                  <a:lnTo>
                    <a:pt x="103" y="86"/>
                  </a:lnTo>
                  <a:lnTo>
                    <a:pt x="104" y="85"/>
                  </a:lnTo>
                  <a:lnTo>
                    <a:pt x="107" y="87"/>
                  </a:lnTo>
                  <a:lnTo>
                    <a:pt x="107" y="85"/>
                  </a:lnTo>
                  <a:lnTo>
                    <a:pt x="110" y="85"/>
                  </a:lnTo>
                  <a:lnTo>
                    <a:pt x="114" y="87"/>
                  </a:lnTo>
                  <a:lnTo>
                    <a:pt x="114" y="89"/>
                  </a:lnTo>
                  <a:lnTo>
                    <a:pt x="118" y="89"/>
                  </a:lnTo>
                  <a:lnTo>
                    <a:pt x="118" y="86"/>
                  </a:lnTo>
                  <a:lnTo>
                    <a:pt x="119" y="85"/>
                  </a:lnTo>
                  <a:lnTo>
                    <a:pt x="122" y="86"/>
                  </a:lnTo>
                  <a:lnTo>
                    <a:pt x="123" y="83"/>
                  </a:lnTo>
                  <a:lnTo>
                    <a:pt x="126" y="85"/>
                  </a:lnTo>
                  <a:lnTo>
                    <a:pt x="128" y="86"/>
                  </a:lnTo>
                  <a:lnTo>
                    <a:pt x="127" y="87"/>
                  </a:lnTo>
                  <a:lnTo>
                    <a:pt x="126" y="89"/>
                  </a:lnTo>
                  <a:lnTo>
                    <a:pt x="127" y="91"/>
                  </a:lnTo>
                  <a:lnTo>
                    <a:pt x="129" y="93"/>
                  </a:lnTo>
                  <a:lnTo>
                    <a:pt x="131" y="91"/>
                  </a:lnTo>
                  <a:lnTo>
                    <a:pt x="132" y="93"/>
                  </a:lnTo>
                  <a:lnTo>
                    <a:pt x="136" y="93"/>
                  </a:lnTo>
                  <a:lnTo>
                    <a:pt x="140" y="94"/>
                  </a:lnTo>
                  <a:lnTo>
                    <a:pt x="143" y="94"/>
                  </a:lnTo>
                  <a:lnTo>
                    <a:pt x="144" y="91"/>
                  </a:lnTo>
                  <a:lnTo>
                    <a:pt x="144" y="89"/>
                  </a:lnTo>
                  <a:lnTo>
                    <a:pt x="145" y="89"/>
                  </a:lnTo>
                  <a:lnTo>
                    <a:pt x="149" y="90"/>
                  </a:lnTo>
                  <a:lnTo>
                    <a:pt x="152" y="91"/>
                  </a:lnTo>
                  <a:lnTo>
                    <a:pt x="156" y="90"/>
                  </a:lnTo>
                  <a:lnTo>
                    <a:pt x="157" y="87"/>
                  </a:lnTo>
                  <a:lnTo>
                    <a:pt x="157" y="78"/>
                  </a:lnTo>
                  <a:lnTo>
                    <a:pt x="156" y="77"/>
                  </a:lnTo>
                  <a:lnTo>
                    <a:pt x="152" y="77"/>
                  </a:lnTo>
                  <a:lnTo>
                    <a:pt x="149" y="75"/>
                  </a:lnTo>
                  <a:lnTo>
                    <a:pt x="149" y="74"/>
                  </a:lnTo>
                  <a:lnTo>
                    <a:pt x="147" y="73"/>
                  </a:lnTo>
                  <a:lnTo>
                    <a:pt x="145" y="72"/>
                  </a:lnTo>
                  <a:lnTo>
                    <a:pt x="143" y="72"/>
                  </a:lnTo>
                  <a:lnTo>
                    <a:pt x="143" y="70"/>
                  </a:lnTo>
                  <a:lnTo>
                    <a:pt x="141" y="69"/>
                  </a:lnTo>
                  <a:lnTo>
                    <a:pt x="141" y="68"/>
                  </a:lnTo>
                  <a:lnTo>
                    <a:pt x="144" y="68"/>
                  </a:lnTo>
                  <a:lnTo>
                    <a:pt x="144" y="65"/>
                  </a:lnTo>
                  <a:lnTo>
                    <a:pt x="147" y="62"/>
                  </a:lnTo>
                  <a:lnTo>
                    <a:pt x="145" y="60"/>
                  </a:lnTo>
                  <a:lnTo>
                    <a:pt x="144" y="60"/>
                  </a:lnTo>
                  <a:lnTo>
                    <a:pt x="144" y="57"/>
                  </a:lnTo>
                  <a:lnTo>
                    <a:pt x="147" y="53"/>
                  </a:lnTo>
                  <a:lnTo>
                    <a:pt x="149" y="50"/>
                  </a:lnTo>
                  <a:lnTo>
                    <a:pt x="153" y="50"/>
                  </a:lnTo>
                  <a:lnTo>
                    <a:pt x="156" y="52"/>
                  </a:lnTo>
                  <a:lnTo>
                    <a:pt x="157" y="50"/>
                  </a:lnTo>
                  <a:lnTo>
                    <a:pt x="157" y="48"/>
                  </a:lnTo>
                  <a:lnTo>
                    <a:pt x="154" y="48"/>
                  </a:lnTo>
                  <a:lnTo>
                    <a:pt x="153" y="45"/>
                  </a:lnTo>
                  <a:lnTo>
                    <a:pt x="151" y="45"/>
                  </a:lnTo>
                  <a:lnTo>
                    <a:pt x="149" y="47"/>
                  </a:lnTo>
                  <a:lnTo>
                    <a:pt x="147" y="45"/>
                  </a:lnTo>
                  <a:lnTo>
                    <a:pt x="144" y="45"/>
                  </a:lnTo>
                  <a:lnTo>
                    <a:pt x="144" y="44"/>
                  </a:lnTo>
                  <a:lnTo>
                    <a:pt x="145" y="43"/>
                  </a:lnTo>
                  <a:lnTo>
                    <a:pt x="148" y="43"/>
                  </a:lnTo>
                  <a:lnTo>
                    <a:pt x="147" y="40"/>
                  </a:lnTo>
                  <a:lnTo>
                    <a:pt x="144" y="41"/>
                  </a:lnTo>
                  <a:lnTo>
                    <a:pt x="143" y="40"/>
                  </a:lnTo>
                  <a:lnTo>
                    <a:pt x="143" y="39"/>
                  </a:lnTo>
                  <a:lnTo>
                    <a:pt x="141" y="36"/>
                  </a:lnTo>
                  <a:lnTo>
                    <a:pt x="143" y="36"/>
                  </a:lnTo>
                  <a:lnTo>
                    <a:pt x="145" y="35"/>
                  </a:lnTo>
                  <a:lnTo>
                    <a:pt x="147" y="33"/>
                  </a:lnTo>
                  <a:lnTo>
                    <a:pt x="148" y="33"/>
                  </a:lnTo>
                  <a:lnTo>
                    <a:pt x="149" y="35"/>
                  </a:lnTo>
                  <a:lnTo>
                    <a:pt x="152" y="35"/>
                  </a:lnTo>
                  <a:lnTo>
                    <a:pt x="154" y="36"/>
                  </a:lnTo>
                  <a:lnTo>
                    <a:pt x="154" y="35"/>
                  </a:lnTo>
                  <a:lnTo>
                    <a:pt x="154" y="33"/>
                  </a:lnTo>
                  <a:lnTo>
                    <a:pt x="157" y="32"/>
                  </a:lnTo>
                  <a:lnTo>
                    <a:pt x="158" y="32"/>
                  </a:lnTo>
                  <a:lnTo>
                    <a:pt x="160" y="35"/>
                  </a:lnTo>
                  <a:lnTo>
                    <a:pt x="161" y="33"/>
                  </a:lnTo>
                  <a:lnTo>
                    <a:pt x="162" y="31"/>
                  </a:lnTo>
                  <a:lnTo>
                    <a:pt x="166" y="29"/>
                  </a:lnTo>
                  <a:lnTo>
                    <a:pt x="169" y="29"/>
                  </a:lnTo>
                  <a:lnTo>
                    <a:pt x="172" y="28"/>
                  </a:lnTo>
                  <a:lnTo>
                    <a:pt x="174" y="28"/>
                  </a:lnTo>
                  <a:lnTo>
                    <a:pt x="176" y="27"/>
                  </a:lnTo>
                  <a:lnTo>
                    <a:pt x="178" y="25"/>
                  </a:lnTo>
                  <a:lnTo>
                    <a:pt x="181" y="25"/>
                  </a:lnTo>
                  <a:lnTo>
                    <a:pt x="183" y="24"/>
                  </a:lnTo>
                  <a:lnTo>
                    <a:pt x="185" y="24"/>
                  </a:lnTo>
                  <a:lnTo>
                    <a:pt x="186" y="24"/>
                  </a:lnTo>
                  <a:lnTo>
                    <a:pt x="187" y="23"/>
                  </a:lnTo>
                  <a:lnTo>
                    <a:pt x="187" y="22"/>
                  </a:lnTo>
                  <a:lnTo>
                    <a:pt x="189" y="20"/>
                  </a:lnTo>
                  <a:lnTo>
                    <a:pt x="191" y="20"/>
                  </a:lnTo>
                  <a:lnTo>
                    <a:pt x="191" y="18"/>
                  </a:lnTo>
                  <a:lnTo>
                    <a:pt x="193" y="18"/>
                  </a:lnTo>
                  <a:lnTo>
                    <a:pt x="194" y="18"/>
                  </a:lnTo>
                  <a:lnTo>
                    <a:pt x="197" y="19"/>
                  </a:lnTo>
                  <a:lnTo>
                    <a:pt x="198" y="18"/>
                  </a:lnTo>
                  <a:lnTo>
                    <a:pt x="201" y="16"/>
                  </a:lnTo>
                  <a:lnTo>
                    <a:pt x="206" y="12"/>
                  </a:lnTo>
                  <a:lnTo>
                    <a:pt x="207" y="12"/>
                  </a:lnTo>
                  <a:lnTo>
                    <a:pt x="208" y="12"/>
                  </a:lnTo>
                  <a:lnTo>
                    <a:pt x="211" y="11"/>
                  </a:lnTo>
                  <a:lnTo>
                    <a:pt x="212" y="10"/>
                  </a:lnTo>
                  <a:lnTo>
                    <a:pt x="214" y="10"/>
                  </a:lnTo>
                  <a:lnTo>
                    <a:pt x="218" y="10"/>
                  </a:lnTo>
                  <a:lnTo>
                    <a:pt x="218" y="7"/>
                  </a:lnTo>
                  <a:lnTo>
                    <a:pt x="216" y="6"/>
                  </a:lnTo>
                  <a:lnTo>
                    <a:pt x="218" y="6"/>
                  </a:lnTo>
                  <a:lnTo>
                    <a:pt x="220" y="4"/>
                  </a:lnTo>
                  <a:lnTo>
                    <a:pt x="222" y="3"/>
                  </a:lnTo>
                  <a:lnTo>
                    <a:pt x="223" y="2"/>
                  </a:lnTo>
                  <a:lnTo>
                    <a:pt x="226" y="2"/>
                  </a:lnTo>
                  <a:lnTo>
                    <a:pt x="227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67" name="Freeform 349"/>
            <p:cNvSpPr>
              <a:spLocks/>
            </p:cNvSpPr>
            <p:nvPr/>
          </p:nvSpPr>
          <p:spPr bwMode="auto">
            <a:xfrm>
              <a:off x="7346280" y="2845518"/>
              <a:ext cx="484710" cy="301992"/>
            </a:xfrm>
            <a:custGeom>
              <a:avLst/>
              <a:gdLst>
                <a:gd name="T0" fmla="*/ 50 w 191"/>
                <a:gd name="T1" fmla="*/ 13 h 119"/>
                <a:gd name="T2" fmla="*/ 67 w 191"/>
                <a:gd name="T3" fmla="*/ 21 h 119"/>
                <a:gd name="T4" fmla="*/ 104 w 191"/>
                <a:gd name="T5" fmla="*/ 20 h 119"/>
                <a:gd name="T6" fmla="*/ 114 w 191"/>
                <a:gd name="T7" fmla="*/ 32 h 119"/>
                <a:gd name="T8" fmla="*/ 118 w 191"/>
                <a:gd name="T9" fmla="*/ 48 h 119"/>
                <a:gd name="T10" fmla="*/ 131 w 191"/>
                <a:gd name="T11" fmla="*/ 62 h 119"/>
                <a:gd name="T12" fmla="*/ 139 w 191"/>
                <a:gd name="T13" fmla="*/ 59 h 119"/>
                <a:gd name="T14" fmla="*/ 146 w 191"/>
                <a:gd name="T15" fmla="*/ 59 h 119"/>
                <a:gd name="T16" fmla="*/ 153 w 191"/>
                <a:gd name="T17" fmla="*/ 62 h 119"/>
                <a:gd name="T18" fmla="*/ 160 w 191"/>
                <a:gd name="T19" fmla="*/ 54 h 119"/>
                <a:gd name="T20" fmla="*/ 164 w 191"/>
                <a:gd name="T21" fmla="*/ 49 h 119"/>
                <a:gd name="T22" fmla="*/ 170 w 191"/>
                <a:gd name="T23" fmla="*/ 42 h 119"/>
                <a:gd name="T24" fmla="*/ 174 w 191"/>
                <a:gd name="T25" fmla="*/ 40 h 119"/>
                <a:gd name="T26" fmla="*/ 170 w 191"/>
                <a:gd name="T27" fmla="*/ 48 h 119"/>
                <a:gd name="T28" fmla="*/ 171 w 191"/>
                <a:gd name="T29" fmla="*/ 53 h 119"/>
                <a:gd name="T30" fmla="*/ 178 w 191"/>
                <a:gd name="T31" fmla="*/ 55 h 119"/>
                <a:gd name="T32" fmla="*/ 183 w 191"/>
                <a:gd name="T33" fmla="*/ 54 h 119"/>
                <a:gd name="T34" fmla="*/ 185 w 191"/>
                <a:gd name="T35" fmla="*/ 51 h 119"/>
                <a:gd name="T36" fmla="*/ 191 w 191"/>
                <a:gd name="T37" fmla="*/ 58 h 119"/>
                <a:gd name="T38" fmla="*/ 183 w 191"/>
                <a:gd name="T39" fmla="*/ 62 h 119"/>
                <a:gd name="T40" fmla="*/ 177 w 191"/>
                <a:gd name="T41" fmla="*/ 61 h 119"/>
                <a:gd name="T42" fmla="*/ 170 w 191"/>
                <a:gd name="T43" fmla="*/ 62 h 119"/>
                <a:gd name="T44" fmla="*/ 165 w 191"/>
                <a:gd name="T45" fmla="*/ 65 h 119"/>
                <a:gd name="T46" fmla="*/ 162 w 191"/>
                <a:gd name="T47" fmla="*/ 69 h 119"/>
                <a:gd name="T48" fmla="*/ 165 w 191"/>
                <a:gd name="T49" fmla="*/ 73 h 119"/>
                <a:gd name="T50" fmla="*/ 156 w 191"/>
                <a:gd name="T51" fmla="*/ 75 h 119"/>
                <a:gd name="T52" fmla="*/ 158 w 191"/>
                <a:gd name="T53" fmla="*/ 78 h 119"/>
                <a:gd name="T54" fmla="*/ 153 w 191"/>
                <a:gd name="T55" fmla="*/ 83 h 119"/>
                <a:gd name="T56" fmla="*/ 145 w 191"/>
                <a:gd name="T57" fmla="*/ 82 h 119"/>
                <a:gd name="T58" fmla="*/ 144 w 191"/>
                <a:gd name="T59" fmla="*/ 88 h 119"/>
                <a:gd name="T60" fmla="*/ 149 w 191"/>
                <a:gd name="T61" fmla="*/ 91 h 119"/>
                <a:gd name="T62" fmla="*/ 153 w 191"/>
                <a:gd name="T63" fmla="*/ 94 h 119"/>
                <a:gd name="T64" fmla="*/ 153 w 191"/>
                <a:gd name="T65" fmla="*/ 99 h 119"/>
                <a:gd name="T66" fmla="*/ 156 w 191"/>
                <a:gd name="T67" fmla="*/ 104 h 119"/>
                <a:gd name="T68" fmla="*/ 152 w 191"/>
                <a:gd name="T69" fmla="*/ 111 h 119"/>
                <a:gd name="T70" fmla="*/ 150 w 191"/>
                <a:gd name="T71" fmla="*/ 117 h 119"/>
                <a:gd name="T72" fmla="*/ 146 w 191"/>
                <a:gd name="T73" fmla="*/ 119 h 119"/>
                <a:gd name="T74" fmla="*/ 143 w 191"/>
                <a:gd name="T75" fmla="*/ 116 h 119"/>
                <a:gd name="T76" fmla="*/ 137 w 191"/>
                <a:gd name="T77" fmla="*/ 116 h 119"/>
                <a:gd name="T78" fmla="*/ 136 w 191"/>
                <a:gd name="T79" fmla="*/ 108 h 119"/>
                <a:gd name="T80" fmla="*/ 131 w 191"/>
                <a:gd name="T81" fmla="*/ 105 h 119"/>
                <a:gd name="T82" fmla="*/ 123 w 191"/>
                <a:gd name="T83" fmla="*/ 103 h 119"/>
                <a:gd name="T84" fmla="*/ 106 w 191"/>
                <a:gd name="T85" fmla="*/ 94 h 119"/>
                <a:gd name="T86" fmla="*/ 90 w 191"/>
                <a:gd name="T87" fmla="*/ 82 h 119"/>
                <a:gd name="T88" fmla="*/ 83 w 191"/>
                <a:gd name="T89" fmla="*/ 75 h 119"/>
                <a:gd name="T90" fmla="*/ 79 w 191"/>
                <a:gd name="T91" fmla="*/ 71 h 119"/>
                <a:gd name="T92" fmla="*/ 73 w 191"/>
                <a:gd name="T93" fmla="*/ 61 h 119"/>
                <a:gd name="T94" fmla="*/ 69 w 191"/>
                <a:gd name="T95" fmla="*/ 61 h 119"/>
                <a:gd name="T96" fmla="*/ 53 w 191"/>
                <a:gd name="T97" fmla="*/ 53 h 119"/>
                <a:gd name="T98" fmla="*/ 45 w 191"/>
                <a:gd name="T99" fmla="*/ 46 h 119"/>
                <a:gd name="T100" fmla="*/ 31 w 191"/>
                <a:gd name="T101" fmla="*/ 41 h 119"/>
                <a:gd name="T102" fmla="*/ 32 w 191"/>
                <a:gd name="T103" fmla="*/ 45 h 119"/>
                <a:gd name="T104" fmla="*/ 27 w 191"/>
                <a:gd name="T105" fmla="*/ 45 h 119"/>
                <a:gd name="T106" fmla="*/ 21 w 191"/>
                <a:gd name="T107" fmla="*/ 49 h 119"/>
                <a:gd name="T108" fmla="*/ 19 w 191"/>
                <a:gd name="T109" fmla="*/ 58 h 119"/>
                <a:gd name="T110" fmla="*/ 20 w 191"/>
                <a:gd name="T111" fmla="*/ 62 h 119"/>
                <a:gd name="T112" fmla="*/ 10 w 191"/>
                <a:gd name="T113" fmla="*/ 62 h 119"/>
                <a:gd name="T114" fmla="*/ 31 w 191"/>
                <a:gd name="T1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1" h="119">
                  <a:moveTo>
                    <a:pt x="31" y="0"/>
                  </a:moveTo>
                  <a:lnTo>
                    <a:pt x="50" y="13"/>
                  </a:lnTo>
                  <a:lnTo>
                    <a:pt x="57" y="16"/>
                  </a:lnTo>
                  <a:lnTo>
                    <a:pt x="67" y="21"/>
                  </a:lnTo>
                  <a:lnTo>
                    <a:pt x="85" y="20"/>
                  </a:lnTo>
                  <a:lnTo>
                    <a:pt x="104" y="20"/>
                  </a:lnTo>
                  <a:lnTo>
                    <a:pt x="111" y="24"/>
                  </a:lnTo>
                  <a:lnTo>
                    <a:pt x="114" y="32"/>
                  </a:lnTo>
                  <a:lnTo>
                    <a:pt x="118" y="30"/>
                  </a:lnTo>
                  <a:lnTo>
                    <a:pt x="118" y="48"/>
                  </a:lnTo>
                  <a:lnTo>
                    <a:pt x="127" y="48"/>
                  </a:lnTo>
                  <a:lnTo>
                    <a:pt x="131" y="62"/>
                  </a:lnTo>
                  <a:lnTo>
                    <a:pt x="133" y="62"/>
                  </a:lnTo>
                  <a:lnTo>
                    <a:pt x="139" y="59"/>
                  </a:lnTo>
                  <a:lnTo>
                    <a:pt x="143" y="58"/>
                  </a:lnTo>
                  <a:lnTo>
                    <a:pt x="146" y="59"/>
                  </a:lnTo>
                  <a:lnTo>
                    <a:pt x="152" y="62"/>
                  </a:lnTo>
                  <a:lnTo>
                    <a:pt x="153" y="62"/>
                  </a:lnTo>
                  <a:lnTo>
                    <a:pt x="158" y="58"/>
                  </a:lnTo>
                  <a:lnTo>
                    <a:pt x="160" y="54"/>
                  </a:lnTo>
                  <a:lnTo>
                    <a:pt x="162" y="51"/>
                  </a:lnTo>
                  <a:lnTo>
                    <a:pt x="164" y="49"/>
                  </a:lnTo>
                  <a:lnTo>
                    <a:pt x="168" y="44"/>
                  </a:lnTo>
                  <a:lnTo>
                    <a:pt x="170" y="42"/>
                  </a:lnTo>
                  <a:lnTo>
                    <a:pt x="173" y="40"/>
                  </a:lnTo>
                  <a:lnTo>
                    <a:pt x="174" y="40"/>
                  </a:lnTo>
                  <a:lnTo>
                    <a:pt x="174" y="42"/>
                  </a:lnTo>
                  <a:lnTo>
                    <a:pt x="170" y="48"/>
                  </a:lnTo>
                  <a:lnTo>
                    <a:pt x="169" y="51"/>
                  </a:lnTo>
                  <a:lnTo>
                    <a:pt x="171" y="53"/>
                  </a:lnTo>
                  <a:lnTo>
                    <a:pt x="177" y="54"/>
                  </a:lnTo>
                  <a:lnTo>
                    <a:pt x="178" y="55"/>
                  </a:lnTo>
                  <a:lnTo>
                    <a:pt x="181" y="57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85" y="51"/>
                  </a:lnTo>
                  <a:lnTo>
                    <a:pt x="190" y="55"/>
                  </a:lnTo>
                  <a:lnTo>
                    <a:pt x="191" y="58"/>
                  </a:lnTo>
                  <a:lnTo>
                    <a:pt x="187" y="62"/>
                  </a:lnTo>
                  <a:lnTo>
                    <a:pt x="183" y="62"/>
                  </a:lnTo>
                  <a:lnTo>
                    <a:pt x="178" y="63"/>
                  </a:lnTo>
                  <a:lnTo>
                    <a:pt x="177" y="61"/>
                  </a:lnTo>
                  <a:lnTo>
                    <a:pt x="174" y="58"/>
                  </a:lnTo>
                  <a:lnTo>
                    <a:pt x="170" y="62"/>
                  </a:lnTo>
                  <a:lnTo>
                    <a:pt x="168" y="62"/>
                  </a:lnTo>
                  <a:lnTo>
                    <a:pt x="165" y="65"/>
                  </a:lnTo>
                  <a:lnTo>
                    <a:pt x="162" y="66"/>
                  </a:lnTo>
                  <a:lnTo>
                    <a:pt x="162" y="69"/>
                  </a:lnTo>
                  <a:lnTo>
                    <a:pt x="165" y="70"/>
                  </a:lnTo>
                  <a:lnTo>
                    <a:pt x="165" y="73"/>
                  </a:lnTo>
                  <a:lnTo>
                    <a:pt x="161" y="74"/>
                  </a:lnTo>
                  <a:lnTo>
                    <a:pt x="156" y="75"/>
                  </a:lnTo>
                  <a:lnTo>
                    <a:pt x="157" y="76"/>
                  </a:lnTo>
                  <a:lnTo>
                    <a:pt x="158" y="78"/>
                  </a:lnTo>
                  <a:lnTo>
                    <a:pt x="153" y="79"/>
                  </a:lnTo>
                  <a:lnTo>
                    <a:pt x="153" y="83"/>
                  </a:lnTo>
                  <a:lnTo>
                    <a:pt x="150" y="83"/>
                  </a:lnTo>
                  <a:lnTo>
                    <a:pt x="145" y="82"/>
                  </a:lnTo>
                  <a:lnTo>
                    <a:pt x="144" y="84"/>
                  </a:lnTo>
                  <a:lnTo>
                    <a:pt x="144" y="88"/>
                  </a:lnTo>
                  <a:lnTo>
                    <a:pt x="146" y="92"/>
                  </a:lnTo>
                  <a:lnTo>
                    <a:pt x="149" y="91"/>
                  </a:lnTo>
                  <a:lnTo>
                    <a:pt x="152" y="91"/>
                  </a:lnTo>
                  <a:lnTo>
                    <a:pt x="153" y="94"/>
                  </a:lnTo>
                  <a:lnTo>
                    <a:pt x="152" y="96"/>
                  </a:lnTo>
                  <a:lnTo>
                    <a:pt x="153" y="99"/>
                  </a:lnTo>
                  <a:lnTo>
                    <a:pt x="154" y="100"/>
                  </a:lnTo>
                  <a:lnTo>
                    <a:pt x="156" y="104"/>
                  </a:lnTo>
                  <a:lnTo>
                    <a:pt x="154" y="105"/>
                  </a:lnTo>
                  <a:lnTo>
                    <a:pt x="152" y="111"/>
                  </a:lnTo>
                  <a:lnTo>
                    <a:pt x="150" y="119"/>
                  </a:lnTo>
                  <a:lnTo>
                    <a:pt x="150" y="117"/>
                  </a:lnTo>
                  <a:lnTo>
                    <a:pt x="148" y="117"/>
                  </a:lnTo>
                  <a:lnTo>
                    <a:pt x="146" y="119"/>
                  </a:lnTo>
                  <a:lnTo>
                    <a:pt x="144" y="119"/>
                  </a:lnTo>
                  <a:lnTo>
                    <a:pt x="143" y="116"/>
                  </a:lnTo>
                  <a:lnTo>
                    <a:pt x="140" y="115"/>
                  </a:lnTo>
                  <a:lnTo>
                    <a:pt x="137" y="116"/>
                  </a:lnTo>
                  <a:lnTo>
                    <a:pt x="136" y="111"/>
                  </a:lnTo>
                  <a:lnTo>
                    <a:pt x="136" y="108"/>
                  </a:lnTo>
                  <a:lnTo>
                    <a:pt x="132" y="104"/>
                  </a:lnTo>
                  <a:lnTo>
                    <a:pt x="131" y="105"/>
                  </a:lnTo>
                  <a:lnTo>
                    <a:pt x="128" y="103"/>
                  </a:lnTo>
                  <a:lnTo>
                    <a:pt x="123" y="103"/>
                  </a:lnTo>
                  <a:lnTo>
                    <a:pt x="115" y="98"/>
                  </a:lnTo>
                  <a:lnTo>
                    <a:pt x="106" y="94"/>
                  </a:lnTo>
                  <a:lnTo>
                    <a:pt x="98" y="87"/>
                  </a:lnTo>
                  <a:lnTo>
                    <a:pt x="90" y="82"/>
                  </a:lnTo>
                  <a:lnTo>
                    <a:pt x="86" y="80"/>
                  </a:lnTo>
                  <a:lnTo>
                    <a:pt x="83" y="75"/>
                  </a:lnTo>
                  <a:lnTo>
                    <a:pt x="82" y="73"/>
                  </a:lnTo>
                  <a:lnTo>
                    <a:pt x="79" y="71"/>
                  </a:lnTo>
                  <a:lnTo>
                    <a:pt x="78" y="63"/>
                  </a:lnTo>
                  <a:lnTo>
                    <a:pt x="73" y="61"/>
                  </a:lnTo>
                  <a:lnTo>
                    <a:pt x="70" y="59"/>
                  </a:lnTo>
                  <a:lnTo>
                    <a:pt x="69" y="61"/>
                  </a:lnTo>
                  <a:lnTo>
                    <a:pt x="61" y="57"/>
                  </a:lnTo>
                  <a:lnTo>
                    <a:pt x="53" y="53"/>
                  </a:lnTo>
                  <a:lnTo>
                    <a:pt x="52" y="50"/>
                  </a:lnTo>
                  <a:lnTo>
                    <a:pt x="45" y="46"/>
                  </a:lnTo>
                  <a:lnTo>
                    <a:pt x="37" y="42"/>
                  </a:lnTo>
                  <a:lnTo>
                    <a:pt x="31" y="41"/>
                  </a:lnTo>
                  <a:lnTo>
                    <a:pt x="33" y="44"/>
                  </a:lnTo>
                  <a:lnTo>
                    <a:pt x="32" y="45"/>
                  </a:lnTo>
                  <a:lnTo>
                    <a:pt x="29" y="44"/>
                  </a:lnTo>
                  <a:lnTo>
                    <a:pt x="27" y="45"/>
                  </a:lnTo>
                  <a:lnTo>
                    <a:pt x="24" y="48"/>
                  </a:lnTo>
                  <a:lnTo>
                    <a:pt x="21" y="49"/>
                  </a:lnTo>
                  <a:lnTo>
                    <a:pt x="19" y="53"/>
                  </a:lnTo>
                  <a:lnTo>
                    <a:pt x="19" y="58"/>
                  </a:lnTo>
                  <a:lnTo>
                    <a:pt x="21" y="59"/>
                  </a:lnTo>
                  <a:lnTo>
                    <a:pt x="20" y="62"/>
                  </a:lnTo>
                  <a:lnTo>
                    <a:pt x="15" y="62"/>
                  </a:lnTo>
                  <a:lnTo>
                    <a:pt x="10" y="62"/>
                  </a:lnTo>
                  <a:lnTo>
                    <a:pt x="0" y="5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68" name="Freeform 350"/>
            <p:cNvSpPr>
              <a:spLocks/>
            </p:cNvSpPr>
            <p:nvPr/>
          </p:nvSpPr>
          <p:spPr bwMode="auto">
            <a:xfrm>
              <a:off x="7259996" y="2949566"/>
              <a:ext cx="433955" cy="274076"/>
            </a:xfrm>
            <a:custGeom>
              <a:avLst/>
              <a:gdLst>
                <a:gd name="T0" fmla="*/ 79 w 171"/>
                <a:gd name="T1" fmla="*/ 5 h 108"/>
                <a:gd name="T2" fmla="*/ 95 w 171"/>
                <a:gd name="T3" fmla="*/ 16 h 108"/>
                <a:gd name="T4" fmla="*/ 107 w 171"/>
                <a:gd name="T5" fmla="*/ 20 h 108"/>
                <a:gd name="T6" fmla="*/ 116 w 171"/>
                <a:gd name="T7" fmla="*/ 32 h 108"/>
                <a:gd name="T8" fmla="*/ 124 w 171"/>
                <a:gd name="T9" fmla="*/ 41 h 108"/>
                <a:gd name="T10" fmla="*/ 149 w 171"/>
                <a:gd name="T11" fmla="*/ 57 h 108"/>
                <a:gd name="T12" fmla="*/ 165 w 171"/>
                <a:gd name="T13" fmla="*/ 64 h 108"/>
                <a:gd name="T14" fmla="*/ 170 w 171"/>
                <a:gd name="T15" fmla="*/ 70 h 108"/>
                <a:gd name="T16" fmla="*/ 170 w 171"/>
                <a:gd name="T17" fmla="*/ 75 h 108"/>
                <a:gd name="T18" fmla="*/ 162 w 171"/>
                <a:gd name="T19" fmla="*/ 75 h 108"/>
                <a:gd name="T20" fmla="*/ 154 w 171"/>
                <a:gd name="T21" fmla="*/ 78 h 108"/>
                <a:gd name="T22" fmla="*/ 152 w 171"/>
                <a:gd name="T23" fmla="*/ 80 h 108"/>
                <a:gd name="T24" fmla="*/ 150 w 171"/>
                <a:gd name="T25" fmla="*/ 87 h 108"/>
                <a:gd name="T26" fmla="*/ 148 w 171"/>
                <a:gd name="T27" fmla="*/ 93 h 108"/>
                <a:gd name="T28" fmla="*/ 141 w 171"/>
                <a:gd name="T29" fmla="*/ 96 h 108"/>
                <a:gd name="T30" fmla="*/ 136 w 171"/>
                <a:gd name="T31" fmla="*/ 103 h 108"/>
                <a:gd name="T32" fmla="*/ 130 w 171"/>
                <a:gd name="T33" fmla="*/ 107 h 108"/>
                <a:gd name="T34" fmla="*/ 128 w 171"/>
                <a:gd name="T35" fmla="*/ 105 h 108"/>
                <a:gd name="T36" fmla="*/ 121 w 171"/>
                <a:gd name="T37" fmla="*/ 104 h 108"/>
                <a:gd name="T38" fmla="*/ 115 w 171"/>
                <a:gd name="T39" fmla="*/ 103 h 108"/>
                <a:gd name="T40" fmla="*/ 112 w 171"/>
                <a:gd name="T41" fmla="*/ 99 h 108"/>
                <a:gd name="T42" fmla="*/ 111 w 171"/>
                <a:gd name="T43" fmla="*/ 91 h 108"/>
                <a:gd name="T44" fmla="*/ 98 w 171"/>
                <a:gd name="T45" fmla="*/ 83 h 108"/>
                <a:gd name="T46" fmla="*/ 90 w 171"/>
                <a:gd name="T47" fmla="*/ 82 h 108"/>
                <a:gd name="T48" fmla="*/ 82 w 171"/>
                <a:gd name="T49" fmla="*/ 75 h 108"/>
                <a:gd name="T50" fmla="*/ 71 w 171"/>
                <a:gd name="T51" fmla="*/ 72 h 108"/>
                <a:gd name="T52" fmla="*/ 61 w 171"/>
                <a:gd name="T53" fmla="*/ 68 h 108"/>
                <a:gd name="T54" fmla="*/ 55 w 171"/>
                <a:gd name="T55" fmla="*/ 71 h 108"/>
                <a:gd name="T56" fmla="*/ 41 w 171"/>
                <a:gd name="T57" fmla="*/ 75 h 108"/>
                <a:gd name="T58" fmla="*/ 36 w 171"/>
                <a:gd name="T59" fmla="*/ 80 h 108"/>
                <a:gd name="T60" fmla="*/ 25 w 171"/>
                <a:gd name="T61" fmla="*/ 76 h 108"/>
                <a:gd name="T62" fmla="*/ 24 w 171"/>
                <a:gd name="T63" fmla="*/ 63 h 108"/>
                <a:gd name="T64" fmla="*/ 20 w 171"/>
                <a:gd name="T65" fmla="*/ 57 h 108"/>
                <a:gd name="T66" fmla="*/ 16 w 171"/>
                <a:gd name="T67" fmla="*/ 53 h 108"/>
                <a:gd name="T68" fmla="*/ 13 w 171"/>
                <a:gd name="T69" fmla="*/ 54 h 108"/>
                <a:gd name="T70" fmla="*/ 17 w 171"/>
                <a:gd name="T71" fmla="*/ 51 h 108"/>
                <a:gd name="T72" fmla="*/ 21 w 171"/>
                <a:gd name="T73" fmla="*/ 50 h 108"/>
                <a:gd name="T74" fmla="*/ 17 w 171"/>
                <a:gd name="T75" fmla="*/ 46 h 108"/>
                <a:gd name="T76" fmla="*/ 16 w 171"/>
                <a:gd name="T77" fmla="*/ 45 h 108"/>
                <a:gd name="T78" fmla="*/ 12 w 171"/>
                <a:gd name="T79" fmla="*/ 46 h 108"/>
                <a:gd name="T80" fmla="*/ 8 w 171"/>
                <a:gd name="T81" fmla="*/ 42 h 108"/>
                <a:gd name="T82" fmla="*/ 8 w 171"/>
                <a:gd name="T83" fmla="*/ 32 h 108"/>
                <a:gd name="T84" fmla="*/ 5 w 171"/>
                <a:gd name="T85" fmla="*/ 22 h 108"/>
                <a:gd name="T86" fmla="*/ 0 w 171"/>
                <a:gd name="T87" fmla="*/ 17 h 108"/>
                <a:gd name="T88" fmla="*/ 13 w 171"/>
                <a:gd name="T89" fmla="*/ 8 h 108"/>
                <a:gd name="T90" fmla="*/ 37 w 171"/>
                <a:gd name="T91" fmla="*/ 22 h 108"/>
                <a:gd name="T92" fmla="*/ 54 w 171"/>
                <a:gd name="T93" fmla="*/ 21 h 108"/>
                <a:gd name="T94" fmla="*/ 53 w 171"/>
                <a:gd name="T95" fmla="*/ 12 h 108"/>
                <a:gd name="T96" fmla="*/ 61 w 171"/>
                <a:gd name="T97" fmla="*/ 4 h 108"/>
                <a:gd name="T98" fmla="*/ 67 w 171"/>
                <a:gd name="T99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1" h="108">
                  <a:moveTo>
                    <a:pt x="65" y="0"/>
                  </a:moveTo>
                  <a:lnTo>
                    <a:pt x="71" y="1"/>
                  </a:lnTo>
                  <a:lnTo>
                    <a:pt x="79" y="5"/>
                  </a:lnTo>
                  <a:lnTo>
                    <a:pt x="86" y="9"/>
                  </a:lnTo>
                  <a:lnTo>
                    <a:pt x="87" y="12"/>
                  </a:lnTo>
                  <a:lnTo>
                    <a:pt x="95" y="16"/>
                  </a:lnTo>
                  <a:lnTo>
                    <a:pt x="103" y="20"/>
                  </a:lnTo>
                  <a:lnTo>
                    <a:pt x="104" y="18"/>
                  </a:lnTo>
                  <a:lnTo>
                    <a:pt x="107" y="20"/>
                  </a:lnTo>
                  <a:lnTo>
                    <a:pt x="112" y="22"/>
                  </a:lnTo>
                  <a:lnTo>
                    <a:pt x="113" y="30"/>
                  </a:lnTo>
                  <a:lnTo>
                    <a:pt x="116" y="32"/>
                  </a:lnTo>
                  <a:lnTo>
                    <a:pt x="117" y="34"/>
                  </a:lnTo>
                  <a:lnTo>
                    <a:pt x="120" y="39"/>
                  </a:lnTo>
                  <a:lnTo>
                    <a:pt x="124" y="41"/>
                  </a:lnTo>
                  <a:lnTo>
                    <a:pt x="132" y="46"/>
                  </a:lnTo>
                  <a:lnTo>
                    <a:pt x="140" y="53"/>
                  </a:lnTo>
                  <a:lnTo>
                    <a:pt x="149" y="57"/>
                  </a:lnTo>
                  <a:lnTo>
                    <a:pt x="157" y="62"/>
                  </a:lnTo>
                  <a:lnTo>
                    <a:pt x="162" y="62"/>
                  </a:lnTo>
                  <a:lnTo>
                    <a:pt x="165" y="64"/>
                  </a:lnTo>
                  <a:lnTo>
                    <a:pt x="166" y="63"/>
                  </a:lnTo>
                  <a:lnTo>
                    <a:pt x="170" y="67"/>
                  </a:lnTo>
                  <a:lnTo>
                    <a:pt x="170" y="70"/>
                  </a:lnTo>
                  <a:lnTo>
                    <a:pt x="171" y="75"/>
                  </a:lnTo>
                  <a:lnTo>
                    <a:pt x="170" y="75"/>
                  </a:lnTo>
                  <a:lnTo>
                    <a:pt x="170" y="75"/>
                  </a:lnTo>
                  <a:lnTo>
                    <a:pt x="167" y="75"/>
                  </a:lnTo>
                  <a:lnTo>
                    <a:pt x="165" y="74"/>
                  </a:lnTo>
                  <a:lnTo>
                    <a:pt x="162" y="75"/>
                  </a:lnTo>
                  <a:lnTo>
                    <a:pt x="158" y="78"/>
                  </a:lnTo>
                  <a:lnTo>
                    <a:pt x="157" y="76"/>
                  </a:lnTo>
                  <a:lnTo>
                    <a:pt x="154" y="78"/>
                  </a:lnTo>
                  <a:lnTo>
                    <a:pt x="153" y="79"/>
                  </a:lnTo>
                  <a:lnTo>
                    <a:pt x="152" y="79"/>
                  </a:lnTo>
                  <a:lnTo>
                    <a:pt x="152" y="80"/>
                  </a:lnTo>
                  <a:lnTo>
                    <a:pt x="153" y="82"/>
                  </a:lnTo>
                  <a:lnTo>
                    <a:pt x="153" y="84"/>
                  </a:lnTo>
                  <a:lnTo>
                    <a:pt x="150" y="87"/>
                  </a:lnTo>
                  <a:lnTo>
                    <a:pt x="150" y="89"/>
                  </a:lnTo>
                  <a:lnTo>
                    <a:pt x="149" y="93"/>
                  </a:lnTo>
                  <a:lnTo>
                    <a:pt x="148" y="93"/>
                  </a:lnTo>
                  <a:lnTo>
                    <a:pt x="145" y="95"/>
                  </a:lnTo>
                  <a:lnTo>
                    <a:pt x="145" y="96"/>
                  </a:lnTo>
                  <a:lnTo>
                    <a:pt x="141" y="96"/>
                  </a:lnTo>
                  <a:lnTo>
                    <a:pt x="137" y="99"/>
                  </a:lnTo>
                  <a:lnTo>
                    <a:pt x="137" y="101"/>
                  </a:lnTo>
                  <a:lnTo>
                    <a:pt x="136" y="103"/>
                  </a:lnTo>
                  <a:lnTo>
                    <a:pt x="136" y="104"/>
                  </a:lnTo>
                  <a:lnTo>
                    <a:pt x="133" y="105"/>
                  </a:lnTo>
                  <a:lnTo>
                    <a:pt x="130" y="107"/>
                  </a:lnTo>
                  <a:lnTo>
                    <a:pt x="129" y="108"/>
                  </a:lnTo>
                  <a:lnTo>
                    <a:pt x="128" y="107"/>
                  </a:lnTo>
                  <a:lnTo>
                    <a:pt x="128" y="105"/>
                  </a:lnTo>
                  <a:lnTo>
                    <a:pt x="125" y="103"/>
                  </a:lnTo>
                  <a:lnTo>
                    <a:pt x="123" y="103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17" y="103"/>
                  </a:lnTo>
                  <a:lnTo>
                    <a:pt x="115" y="103"/>
                  </a:lnTo>
                  <a:lnTo>
                    <a:pt x="113" y="103"/>
                  </a:lnTo>
                  <a:lnTo>
                    <a:pt x="112" y="100"/>
                  </a:lnTo>
                  <a:lnTo>
                    <a:pt x="112" y="99"/>
                  </a:lnTo>
                  <a:lnTo>
                    <a:pt x="112" y="96"/>
                  </a:lnTo>
                  <a:lnTo>
                    <a:pt x="112" y="95"/>
                  </a:lnTo>
                  <a:lnTo>
                    <a:pt x="111" y="91"/>
                  </a:lnTo>
                  <a:lnTo>
                    <a:pt x="108" y="89"/>
                  </a:lnTo>
                  <a:lnTo>
                    <a:pt x="103" y="89"/>
                  </a:lnTo>
                  <a:lnTo>
                    <a:pt x="98" y="83"/>
                  </a:lnTo>
                  <a:lnTo>
                    <a:pt x="94" y="82"/>
                  </a:lnTo>
                  <a:lnTo>
                    <a:pt x="91" y="82"/>
                  </a:lnTo>
                  <a:lnTo>
                    <a:pt x="90" y="82"/>
                  </a:lnTo>
                  <a:lnTo>
                    <a:pt x="88" y="78"/>
                  </a:lnTo>
                  <a:lnTo>
                    <a:pt x="87" y="78"/>
                  </a:lnTo>
                  <a:lnTo>
                    <a:pt x="82" y="75"/>
                  </a:lnTo>
                  <a:lnTo>
                    <a:pt x="80" y="76"/>
                  </a:lnTo>
                  <a:lnTo>
                    <a:pt x="78" y="76"/>
                  </a:lnTo>
                  <a:lnTo>
                    <a:pt x="71" y="72"/>
                  </a:lnTo>
                  <a:lnTo>
                    <a:pt x="67" y="71"/>
                  </a:lnTo>
                  <a:lnTo>
                    <a:pt x="63" y="68"/>
                  </a:lnTo>
                  <a:lnTo>
                    <a:pt x="61" y="68"/>
                  </a:lnTo>
                  <a:lnTo>
                    <a:pt x="58" y="67"/>
                  </a:lnTo>
                  <a:lnTo>
                    <a:pt x="55" y="67"/>
                  </a:lnTo>
                  <a:lnTo>
                    <a:pt x="55" y="71"/>
                  </a:lnTo>
                  <a:lnTo>
                    <a:pt x="50" y="70"/>
                  </a:lnTo>
                  <a:lnTo>
                    <a:pt x="45" y="71"/>
                  </a:lnTo>
                  <a:lnTo>
                    <a:pt x="41" y="75"/>
                  </a:lnTo>
                  <a:lnTo>
                    <a:pt x="38" y="75"/>
                  </a:lnTo>
                  <a:lnTo>
                    <a:pt x="37" y="76"/>
                  </a:lnTo>
                  <a:lnTo>
                    <a:pt x="36" y="80"/>
                  </a:lnTo>
                  <a:lnTo>
                    <a:pt x="30" y="80"/>
                  </a:lnTo>
                  <a:lnTo>
                    <a:pt x="28" y="82"/>
                  </a:lnTo>
                  <a:lnTo>
                    <a:pt x="25" y="76"/>
                  </a:lnTo>
                  <a:lnTo>
                    <a:pt x="24" y="71"/>
                  </a:lnTo>
                  <a:lnTo>
                    <a:pt x="25" y="66"/>
                  </a:lnTo>
                  <a:lnTo>
                    <a:pt x="24" y="63"/>
                  </a:lnTo>
                  <a:lnTo>
                    <a:pt x="24" y="60"/>
                  </a:lnTo>
                  <a:lnTo>
                    <a:pt x="24" y="58"/>
                  </a:lnTo>
                  <a:lnTo>
                    <a:pt x="20" y="57"/>
                  </a:lnTo>
                  <a:lnTo>
                    <a:pt x="19" y="54"/>
                  </a:lnTo>
                  <a:lnTo>
                    <a:pt x="17" y="54"/>
                  </a:lnTo>
                  <a:lnTo>
                    <a:pt x="16" y="53"/>
                  </a:lnTo>
                  <a:lnTo>
                    <a:pt x="15" y="54"/>
                  </a:lnTo>
                  <a:lnTo>
                    <a:pt x="15" y="57"/>
                  </a:lnTo>
                  <a:lnTo>
                    <a:pt x="13" y="54"/>
                  </a:lnTo>
                  <a:lnTo>
                    <a:pt x="13" y="53"/>
                  </a:lnTo>
                  <a:lnTo>
                    <a:pt x="16" y="50"/>
                  </a:lnTo>
                  <a:lnTo>
                    <a:pt x="17" y="51"/>
                  </a:lnTo>
                  <a:lnTo>
                    <a:pt x="19" y="51"/>
                  </a:lnTo>
                  <a:lnTo>
                    <a:pt x="20" y="51"/>
                  </a:lnTo>
                  <a:lnTo>
                    <a:pt x="21" y="50"/>
                  </a:lnTo>
                  <a:lnTo>
                    <a:pt x="20" y="49"/>
                  </a:lnTo>
                  <a:lnTo>
                    <a:pt x="19" y="49"/>
                  </a:lnTo>
                  <a:lnTo>
                    <a:pt x="17" y="46"/>
                  </a:lnTo>
                  <a:lnTo>
                    <a:pt x="19" y="45"/>
                  </a:lnTo>
                  <a:lnTo>
                    <a:pt x="17" y="43"/>
                  </a:lnTo>
                  <a:lnTo>
                    <a:pt x="16" y="45"/>
                  </a:lnTo>
                  <a:lnTo>
                    <a:pt x="12" y="43"/>
                  </a:lnTo>
                  <a:lnTo>
                    <a:pt x="11" y="45"/>
                  </a:lnTo>
                  <a:lnTo>
                    <a:pt x="12" y="46"/>
                  </a:lnTo>
                  <a:lnTo>
                    <a:pt x="13" y="47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7" y="39"/>
                  </a:lnTo>
                  <a:lnTo>
                    <a:pt x="7" y="34"/>
                  </a:lnTo>
                  <a:lnTo>
                    <a:pt x="8" y="32"/>
                  </a:lnTo>
                  <a:lnTo>
                    <a:pt x="8" y="28"/>
                  </a:lnTo>
                  <a:lnTo>
                    <a:pt x="5" y="24"/>
                  </a:lnTo>
                  <a:lnTo>
                    <a:pt x="5" y="22"/>
                  </a:lnTo>
                  <a:lnTo>
                    <a:pt x="3" y="21"/>
                  </a:lnTo>
                  <a:lnTo>
                    <a:pt x="3" y="18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8" y="9"/>
                  </a:lnTo>
                  <a:lnTo>
                    <a:pt x="13" y="8"/>
                  </a:lnTo>
                  <a:lnTo>
                    <a:pt x="21" y="9"/>
                  </a:lnTo>
                  <a:lnTo>
                    <a:pt x="29" y="13"/>
                  </a:lnTo>
                  <a:lnTo>
                    <a:pt x="37" y="22"/>
                  </a:lnTo>
                  <a:lnTo>
                    <a:pt x="42" y="21"/>
                  </a:lnTo>
                  <a:lnTo>
                    <a:pt x="49" y="21"/>
                  </a:lnTo>
                  <a:lnTo>
                    <a:pt x="54" y="21"/>
                  </a:lnTo>
                  <a:lnTo>
                    <a:pt x="55" y="18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5" y="8"/>
                  </a:lnTo>
                  <a:lnTo>
                    <a:pt x="58" y="7"/>
                  </a:lnTo>
                  <a:lnTo>
                    <a:pt x="61" y="4"/>
                  </a:lnTo>
                  <a:lnTo>
                    <a:pt x="63" y="3"/>
                  </a:lnTo>
                  <a:lnTo>
                    <a:pt x="66" y="4"/>
                  </a:lnTo>
                  <a:lnTo>
                    <a:pt x="67" y="3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69" name="Freeform 351"/>
            <p:cNvSpPr>
              <a:spLocks noEditPoints="1"/>
            </p:cNvSpPr>
            <p:nvPr/>
          </p:nvSpPr>
          <p:spPr bwMode="auto">
            <a:xfrm>
              <a:off x="11097066" y="4885864"/>
              <a:ext cx="88822" cy="76132"/>
            </a:xfrm>
            <a:custGeom>
              <a:avLst/>
              <a:gdLst>
                <a:gd name="T0" fmla="*/ 12 w 35"/>
                <a:gd name="T1" fmla="*/ 17 h 30"/>
                <a:gd name="T2" fmla="*/ 16 w 35"/>
                <a:gd name="T3" fmla="*/ 21 h 30"/>
                <a:gd name="T4" fmla="*/ 17 w 35"/>
                <a:gd name="T5" fmla="*/ 29 h 30"/>
                <a:gd name="T6" fmla="*/ 14 w 35"/>
                <a:gd name="T7" fmla="*/ 30 h 30"/>
                <a:gd name="T8" fmla="*/ 10 w 35"/>
                <a:gd name="T9" fmla="*/ 30 h 30"/>
                <a:gd name="T10" fmla="*/ 9 w 35"/>
                <a:gd name="T11" fmla="*/ 30 h 30"/>
                <a:gd name="T12" fmla="*/ 4 w 35"/>
                <a:gd name="T13" fmla="*/ 30 h 30"/>
                <a:gd name="T14" fmla="*/ 0 w 35"/>
                <a:gd name="T15" fmla="*/ 29 h 30"/>
                <a:gd name="T16" fmla="*/ 0 w 35"/>
                <a:gd name="T17" fmla="*/ 25 h 30"/>
                <a:gd name="T18" fmla="*/ 2 w 35"/>
                <a:gd name="T19" fmla="*/ 25 h 30"/>
                <a:gd name="T20" fmla="*/ 2 w 35"/>
                <a:gd name="T21" fmla="*/ 23 h 30"/>
                <a:gd name="T22" fmla="*/ 6 w 35"/>
                <a:gd name="T23" fmla="*/ 19 h 30"/>
                <a:gd name="T24" fmla="*/ 12 w 35"/>
                <a:gd name="T25" fmla="*/ 17 h 30"/>
                <a:gd name="T26" fmla="*/ 35 w 35"/>
                <a:gd name="T27" fmla="*/ 0 h 30"/>
                <a:gd name="T28" fmla="*/ 35 w 35"/>
                <a:gd name="T29" fmla="*/ 3 h 30"/>
                <a:gd name="T30" fmla="*/ 33 w 35"/>
                <a:gd name="T31" fmla="*/ 4 h 30"/>
                <a:gd name="T32" fmla="*/ 33 w 35"/>
                <a:gd name="T33" fmla="*/ 7 h 30"/>
                <a:gd name="T34" fmla="*/ 29 w 35"/>
                <a:gd name="T35" fmla="*/ 9 h 30"/>
                <a:gd name="T36" fmla="*/ 31 w 35"/>
                <a:gd name="T37" fmla="*/ 11 h 30"/>
                <a:gd name="T38" fmla="*/ 33 w 35"/>
                <a:gd name="T39" fmla="*/ 8 h 30"/>
                <a:gd name="T40" fmla="*/ 34 w 35"/>
                <a:gd name="T41" fmla="*/ 9 h 30"/>
                <a:gd name="T42" fmla="*/ 33 w 35"/>
                <a:gd name="T43" fmla="*/ 12 h 30"/>
                <a:gd name="T44" fmla="*/ 26 w 35"/>
                <a:gd name="T45" fmla="*/ 13 h 30"/>
                <a:gd name="T46" fmla="*/ 26 w 35"/>
                <a:gd name="T47" fmla="*/ 11 h 30"/>
                <a:gd name="T48" fmla="*/ 23 w 35"/>
                <a:gd name="T49" fmla="*/ 11 h 30"/>
                <a:gd name="T50" fmla="*/ 23 w 35"/>
                <a:gd name="T51" fmla="*/ 12 h 30"/>
                <a:gd name="T52" fmla="*/ 19 w 35"/>
                <a:gd name="T53" fmla="*/ 12 h 30"/>
                <a:gd name="T54" fmla="*/ 18 w 35"/>
                <a:gd name="T55" fmla="*/ 13 h 30"/>
                <a:gd name="T56" fmla="*/ 16 w 35"/>
                <a:gd name="T57" fmla="*/ 11 h 30"/>
                <a:gd name="T58" fmla="*/ 17 w 35"/>
                <a:gd name="T59" fmla="*/ 8 h 30"/>
                <a:gd name="T60" fmla="*/ 21 w 35"/>
                <a:gd name="T61" fmla="*/ 8 h 30"/>
                <a:gd name="T62" fmla="*/ 23 w 35"/>
                <a:gd name="T63" fmla="*/ 5 h 30"/>
                <a:gd name="T64" fmla="*/ 26 w 35"/>
                <a:gd name="T65" fmla="*/ 7 h 30"/>
                <a:gd name="T66" fmla="*/ 29 w 35"/>
                <a:gd name="T67" fmla="*/ 4 h 30"/>
                <a:gd name="T68" fmla="*/ 31 w 35"/>
                <a:gd name="T69" fmla="*/ 4 h 30"/>
                <a:gd name="T70" fmla="*/ 35 w 35"/>
                <a:gd name="T7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30">
                  <a:moveTo>
                    <a:pt x="12" y="17"/>
                  </a:moveTo>
                  <a:lnTo>
                    <a:pt x="16" y="21"/>
                  </a:lnTo>
                  <a:lnTo>
                    <a:pt x="17" y="29"/>
                  </a:lnTo>
                  <a:lnTo>
                    <a:pt x="14" y="30"/>
                  </a:lnTo>
                  <a:lnTo>
                    <a:pt x="10" y="30"/>
                  </a:lnTo>
                  <a:lnTo>
                    <a:pt x="9" y="30"/>
                  </a:lnTo>
                  <a:lnTo>
                    <a:pt x="4" y="30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6" y="19"/>
                  </a:lnTo>
                  <a:lnTo>
                    <a:pt x="12" y="17"/>
                  </a:lnTo>
                  <a:close/>
                  <a:moveTo>
                    <a:pt x="35" y="0"/>
                  </a:moveTo>
                  <a:lnTo>
                    <a:pt x="35" y="3"/>
                  </a:lnTo>
                  <a:lnTo>
                    <a:pt x="33" y="4"/>
                  </a:lnTo>
                  <a:lnTo>
                    <a:pt x="33" y="7"/>
                  </a:lnTo>
                  <a:lnTo>
                    <a:pt x="29" y="9"/>
                  </a:lnTo>
                  <a:lnTo>
                    <a:pt x="31" y="11"/>
                  </a:lnTo>
                  <a:lnTo>
                    <a:pt x="33" y="8"/>
                  </a:lnTo>
                  <a:lnTo>
                    <a:pt x="34" y="9"/>
                  </a:lnTo>
                  <a:lnTo>
                    <a:pt x="33" y="12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3" y="11"/>
                  </a:lnTo>
                  <a:lnTo>
                    <a:pt x="23" y="12"/>
                  </a:lnTo>
                  <a:lnTo>
                    <a:pt x="19" y="12"/>
                  </a:lnTo>
                  <a:lnTo>
                    <a:pt x="18" y="13"/>
                  </a:lnTo>
                  <a:lnTo>
                    <a:pt x="16" y="11"/>
                  </a:lnTo>
                  <a:lnTo>
                    <a:pt x="17" y="8"/>
                  </a:lnTo>
                  <a:lnTo>
                    <a:pt x="21" y="8"/>
                  </a:lnTo>
                  <a:lnTo>
                    <a:pt x="23" y="5"/>
                  </a:lnTo>
                  <a:lnTo>
                    <a:pt x="26" y="7"/>
                  </a:lnTo>
                  <a:lnTo>
                    <a:pt x="29" y="4"/>
                  </a:lnTo>
                  <a:lnTo>
                    <a:pt x="31" y="4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70" name="Freeform 352"/>
            <p:cNvSpPr>
              <a:spLocks noEditPoints="1"/>
            </p:cNvSpPr>
            <p:nvPr/>
          </p:nvSpPr>
          <p:spPr bwMode="auto">
            <a:xfrm>
              <a:off x="10782386" y="4832572"/>
              <a:ext cx="71057" cy="177642"/>
            </a:xfrm>
            <a:custGeom>
              <a:avLst/>
              <a:gdLst>
                <a:gd name="T0" fmla="*/ 28 w 28"/>
                <a:gd name="T1" fmla="*/ 69 h 70"/>
                <a:gd name="T2" fmla="*/ 26 w 28"/>
                <a:gd name="T3" fmla="*/ 69 h 70"/>
                <a:gd name="T4" fmla="*/ 25 w 28"/>
                <a:gd name="T5" fmla="*/ 55 h 70"/>
                <a:gd name="T6" fmla="*/ 26 w 28"/>
                <a:gd name="T7" fmla="*/ 61 h 70"/>
                <a:gd name="T8" fmla="*/ 24 w 28"/>
                <a:gd name="T9" fmla="*/ 57 h 70"/>
                <a:gd name="T10" fmla="*/ 20 w 28"/>
                <a:gd name="T11" fmla="*/ 40 h 70"/>
                <a:gd name="T12" fmla="*/ 21 w 28"/>
                <a:gd name="T13" fmla="*/ 44 h 70"/>
                <a:gd name="T14" fmla="*/ 17 w 28"/>
                <a:gd name="T15" fmla="*/ 42 h 70"/>
                <a:gd name="T16" fmla="*/ 20 w 28"/>
                <a:gd name="T17" fmla="*/ 40 h 70"/>
                <a:gd name="T18" fmla="*/ 21 w 28"/>
                <a:gd name="T19" fmla="*/ 29 h 70"/>
                <a:gd name="T20" fmla="*/ 18 w 28"/>
                <a:gd name="T21" fmla="*/ 30 h 70"/>
                <a:gd name="T22" fmla="*/ 18 w 28"/>
                <a:gd name="T23" fmla="*/ 28 h 70"/>
                <a:gd name="T24" fmla="*/ 20 w 28"/>
                <a:gd name="T25" fmla="*/ 22 h 70"/>
                <a:gd name="T26" fmla="*/ 20 w 28"/>
                <a:gd name="T27" fmla="*/ 25 h 70"/>
                <a:gd name="T28" fmla="*/ 18 w 28"/>
                <a:gd name="T29" fmla="*/ 26 h 70"/>
                <a:gd name="T30" fmla="*/ 16 w 28"/>
                <a:gd name="T31" fmla="*/ 25 h 70"/>
                <a:gd name="T32" fmla="*/ 18 w 28"/>
                <a:gd name="T33" fmla="*/ 21 h 70"/>
                <a:gd name="T34" fmla="*/ 9 w 28"/>
                <a:gd name="T35" fmla="*/ 17 h 70"/>
                <a:gd name="T36" fmla="*/ 10 w 28"/>
                <a:gd name="T37" fmla="*/ 21 h 70"/>
                <a:gd name="T38" fmla="*/ 14 w 28"/>
                <a:gd name="T39" fmla="*/ 26 h 70"/>
                <a:gd name="T40" fmla="*/ 9 w 28"/>
                <a:gd name="T41" fmla="*/ 28 h 70"/>
                <a:gd name="T42" fmla="*/ 9 w 28"/>
                <a:gd name="T43" fmla="*/ 22 h 70"/>
                <a:gd name="T44" fmla="*/ 9 w 28"/>
                <a:gd name="T45" fmla="*/ 20 h 70"/>
                <a:gd name="T46" fmla="*/ 7 w 28"/>
                <a:gd name="T47" fmla="*/ 19 h 70"/>
                <a:gd name="T48" fmla="*/ 20 w 28"/>
                <a:gd name="T49" fmla="*/ 12 h 70"/>
                <a:gd name="T50" fmla="*/ 21 w 28"/>
                <a:gd name="T51" fmla="*/ 16 h 70"/>
                <a:gd name="T52" fmla="*/ 20 w 28"/>
                <a:gd name="T53" fmla="*/ 17 h 70"/>
                <a:gd name="T54" fmla="*/ 20 w 28"/>
                <a:gd name="T55" fmla="*/ 12 h 70"/>
                <a:gd name="T56" fmla="*/ 17 w 28"/>
                <a:gd name="T57" fmla="*/ 9 h 70"/>
                <a:gd name="T58" fmla="*/ 14 w 28"/>
                <a:gd name="T59" fmla="*/ 11 h 70"/>
                <a:gd name="T60" fmla="*/ 18 w 28"/>
                <a:gd name="T61" fmla="*/ 8 h 70"/>
                <a:gd name="T62" fmla="*/ 21 w 28"/>
                <a:gd name="T63" fmla="*/ 7 h 70"/>
                <a:gd name="T64" fmla="*/ 20 w 28"/>
                <a:gd name="T65" fmla="*/ 7 h 70"/>
                <a:gd name="T66" fmla="*/ 1 w 28"/>
                <a:gd name="T67" fmla="*/ 0 h 70"/>
                <a:gd name="T68" fmla="*/ 4 w 28"/>
                <a:gd name="T69" fmla="*/ 5 h 70"/>
                <a:gd name="T70" fmla="*/ 7 w 28"/>
                <a:gd name="T71" fmla="*/ 7 h 70"/>
                <a:gd name="T72" fmla="*/ 7 w 28"/>
                <a:gd name="T73" fmla="*/ 4 h 70"/>
                <a:gd name="T74" fmla="*/ 8 w 28"/>
                <a:gd name="T75" fmla="*/ 8 h 70"/>
                <a:gd name="T76" fmla="*/ 8 w 28"/>
                <a:gd name="T77" fmla="*/ 12 h 70"/>
                <a:gd name="T78" fmla="*/ 5 w 28"/>
                <a:gd name="T79" fmla="*/ 12 h 70"/>
                <a:gd name="T80" fmla="*/ 3 w 28"/>
                <a:gd name="T81" fmla="*/ 13 h 70"/>
                <a:gd name="T82" fmla="*/ 1 w 28"/>
                <a:gd name="T83" fmla="*/ 8 h 70"/>
                <a:gd name="T84" fmla="*/ 1 w 28"/>
                <a:gd name="T8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" h="70">
                  <a:moveTo>
                    <a:pt x="26" y="66"/>
                  </a:moveTo>
                  <a:lnTo>
                    <a:pt x="28" y="69"/>
                  </a:lnTo>
                  <a:lnTo>
                    <a:pt x="28" y="70"/>
                  </a:lnTo>
                  <a:lnTo>
                    <a:pt x="26" y="69"/>
                  </a:lnTo>
                  <a:lnTo>
                    <a:pt x="26" y="66"/>
                  </a:lnTo>
                  <a:close/>
                  <a:moveTo>
                    <a:pt x="25" y="55"/>
                  </a:moveTo>
                  <a:lnTo>
                    <a:pt x="26" y="57"/>
                  </a:lnTo>
                  <a:lnTo>
                    <a:pt x="26" y="61"/>
                  </a:lnTo>
                  <a:lnTo>
                    <a:pt x="25" y="58"/>
                  </a:lnTo>
                  <a:lnTo>
                    <a:pt x="24" y="57"/>
                  </a:lnTo>
                  <a:lnTo>
                    <a:pt x="25" y="55"/>
                  </a:lnTo>
                  <a:close/>
                  <a:moveTo>
                    <a:pt x="20" y="40"/>
                  </a:moveTo>
                  <a:lnTo>
                    <a:pt x="21" y="41"/>
                  </a:lnTo>
                  <a:lnTo>
                    <a:pt x="21" y="44"/>
                  </a:lnTo>
                  <a:lnTo>
                    <a:pt x="18" y="45"/>
                  </a:lnTo>
                  <a:lnTo>
                    <a:pt x="17" y="42"/>
                  </a:lnTo>
                  <a:lnTo>
                    <a:pt x="17" y="41"/>
                  </a:lnTo>
                  <a:lnTo>
                    <a:pt x="20" y="40"/>
                  </a:lnTo>
                  <a:close/>
                  <a:moveTo>
                    <a:pt x="18" y="28"/>
                  </a:moveTo>
                  <a:lnTo>
                    <a:pt x="21" y="29"/>
                  </a:lnTo>
                  <a:lnTo>
                    <a:pt x="21" y="30"/>
                  </a:lnTo>
                  <a:lnTo>
                    <a:pt x="18" y="30"/>
                  </a:lnTo>
                  <a:lnTo>
                    <a:pt x="17" y="30"/>
                  </a:lnTo>
                  <a:lnTo>
                    <a:pt x="18" y="28"/>
                  </a:lnTo>
                  <a:close/>
                  <a:moveTo>
                    <a:pt x="18" y="21"/>
                  </a:moveTo>
                  <a:lnTo>
                    <a:pt x="20" y="22"/>
                  </a:lnTo>
                  <a:lnTo>
                    <a:pt x="20" y="24"/>
                  </a:lnTo>
                  <a:lnTo>
                    <a:pt x="20" y="25"/>
                  </a:lnTo>
                  <a:lnTo>
                    <a:pt x="18" y="25"/>
                  </a:lnTo>
                  <a:lnTo>
                    <a:pt x="18" y="26"/>
                  </a:lnTo>
                  <a:lnTo>
                    <a:pt x="17" y="25"/>
                  </a:lnTo>
                  <a:lnTo>
                    <a:pt x="16" y="25"/>
                  </a:lnTo>
                  <a:lnTo>
                    <a:pt x="16" y="24"/>
                  </a:lnTo>
                  <a:lnTo>
                    <a:pt x="18" y="21"/>
                  </a:lnTo>
                  <a:close/>
                  <a:moveTo>
                    <a:pt x="8" y="17"/>
                  </a:moveTo>
                  <a:lnTo>
                    <a:pt x="9" y="17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3" y="24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9" y="28"/>
                  </a:lnTo>
                  <a:lnTo>
                    <a:pt x="9" y="26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9" y="20"/>
                  </a:lnTo>
                  <a:lnTo>
                    <a:pt x="8" y="20"/>
                  </a:lnTo>
                  <a:lnTo>
                    <a:pt x="7" y="19"/>
                  </a:lnTo>
                  <a:lnTo>
                    <a:pt x="8" y="17"/>
                  </a:lnTo>
                  <a:close/>
                  <a:moveTo>
                    <a:pt x="20" y="12"/>
                  </a:moveTo>
                  <a:lnTo>
                    <a:pt x="21" y="13"/>
                  </a:lnTo>
                  <a:lnTo>
                    <a:pt x="21" y="16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5"/>
                  </a:lnTo>
                  <a:lnTo>
                    <a:pt x="20" y="12"/>
                  </a:lnTo>
                  <a:close/>
                  <a:moveTo>
                    <a:pt x="18" y="8"/>
                  </a:moveTo>
                  <a:lnTo>
                    <a:pt x="17" y="9"/>
                  </a:lnTo>
                  <a:lnTo>
                    <a:pt x="16" y="11"/>
                  </a:lnTo>
                  <a:lnTo>
                    <a:pt x="14" y="11"/>
                  </a:lnTo>
                  <a:lnTo>
                    <a:pt x="16" y="9"/>
                  </a:lnTo>
                  <a:lnTo>
                    <a:pt x="18" y="8"/>
                  </a:lnTo>
                  <a:close/>
                  <a:moveTo>
                    <a:pt x="20" y="3"/>
                  </a:moveTo>
                  <a:lnTo>
                    <a:pt x="21" y="7"/>
                  </a:lnTo>
                  <a:lnTo>
                    <a:pt x="20" y="9"/>
                  </a:lnTo>
                  <a:lnTo>
                    <a:pt x="20" y="7"/>
                  </a:lnTo>
                  <a:lnTo>
                    <a:pt x="20" y="3"/>
                  </a:lnTo>
                  <a:close/>
                  <a:moveTo>
                    <a:pt x="1" y="0"/>
                  </a:moveTo>
                  <a:lnTo>
                    <a:pt x="3" y="1"/>
                  </a:lnTo>
                  <a:lnTo>
                    <a:pt x="4" y="5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4"/>
                  </a:lnTo>
                  <a:lnTo>
                    <a:pt x="8" y="5"/>
                  </a:lnTo>
                  <a:lnTo>
                    <a:pt x="8" y="8"/>
                  </a:lnTo>
                  <a:lnTo>
                    <a:pt x="8" y="9"/>
                  </a:lnTo>
                  <a:lnTo>
                    <a:pt x="8" y="12"/>
                  </a:lnTo>
                  <a:lnTo>
                    <a:pt x="7" y="13"/>
                  </a:lnTo>
                  <a:lnTo>
                    <a:pt x="5" y="12"/>
                  </a:lnTo>
                  <a:lnTo>
                    <a:pt x="4" y="13"/>
                  </a:lnTo>
                  <a:lnTo>
                    <a:pt x="3" y="13"/>
                  </a:lnTo>
                  <a:lnTo>
                    <a:pt x="1" y="11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71" name="Freeform 353"/>
            <p:cNvSpPr>
              <a:spLocks noEditPoints="1"/>
            </p:cNvSpPr>
            <p:nvPr/>
          </p:nvSpPr>
          <p:spPr bwMode="auto">
            <a:xfrm>
              <a:off x="10488007" y="4555957"/>
              <a:ext cx="294378" cy="172567"/>
            </a:xfrm>
            <a:custGeom>
              <a:avLst/>
              <a:gdLst>
                <a:gd name="T0" fmla="*/ 49 w 116"/>
                <a:gd name="T1" fmla="*/ 67 h 68"/>
                <a:gd name="T2" fmla="*/ 47 w 116"/>
                <a:gd name="T3" fmla="*/ 68 h 68"/>
                <a:gd name="T4" fmla="*/ 44 w 116"/>
                <a:gd name="T5" fmla="*/ 66 h 68"/>
                <a:gd name="T6" fmla="*/ 116 w 116"/>
                <a:gd name="T7" fmla="*/ 58 h 68"/>
                <a:gd name="T8" fmla="*/ 111 w 116"/>
                <a:gd name="T9" fmla="*/ 58 h 68"/>
                <a:gd name="T10" fmla="*/ 63 w 116"/>
                <a:gd name="T11" fmla="*/ 50 h 68"/>
                <a:gd name="T12" fmla="*/ 71 w 116"/>
                <a:gd name="T13" fmla="*/ 56 h 68"/>
                <a:gd name="T14" fmla="*/ 69 w 116"/>
                <a:gd name="T15" fmla="*/ 58 h 68"/>
                <a:gd name="T16" fmla="*/ 62 w 116"/>
                <a:gd name="T17" fmla="*/ 53 h 68"/>
                <a:gd name="T18" fmla="*/ 45 w 116"/>
                <a:gd name="T19" fmla="*/ 38 h 68"/>
                <a:gd name="T20" fmla="*/ 54 w 116"/>
                <a:gd name="T21" fmla="*/ 42 h 68"/>
                <a:gd name="T22" fmla="*/ 54 w 116"/>
                <a:gd name="T23" fmla="*/ 46 h 68"/>
                <a:gd name="T24" fmla="*/ 47 w 116"/>
                <a:gd name="T25" fmla="*/ 45 h 68"/>
                <a:gd name="T26" fmla="*/ 42 w 116"/>
                <a:gd name="T27" fmla="*/ 37 h 68"/>
                <a:gd name="T28" fmla="*/ 51 w 116"/>
                <a:gd name="T29" fmla="*/ 34 h 68"/>
                <a:gd name="T30" fmla="*/ 49 w 116"/>
                <a:gd name="T31" fmla="*/ 34 h 68"/>
                <a:gd name="T32" fmla="*/ 24 w 116"/>
                <a:gd name="T33" fmla="*/ 30 h 68"/>
                <a:gd name="T34" fmla="*/ 21 w 116"/>
                <a:gd name="T35" fmla="*/ 28 h 68"/>
                <a:gd name="T36" fmla="*/ 16 w 116"/>
                <a:gd name="T37" fmla="*/ 28 h 68"/>
                <a:gd name="T38" fmla="*/ 53 w 116"/>
                <a:gd name="T39" fmla="*/ 26 h 68"/>
                <a:gd name="T40" fmla="*/ 57 w 116"/>
                <a:gd name="T41" fmla="*/ 30 h 68"/>
                <a:gd name="T42" fmla="*/ 63 w 116"/>
                <a:gd name="T43" fmla="*/ 38 h 68"/>
                <a:gd name="T44" fmla="*/ 63 w 116"/>
                <a:gd name="T45" fmla="*/ 42 h 68"/>
                <a:gd name="T46" fmla="*/ 55 w 116"/>
                <a:gd name="T47" fmla="*/ 35 h 68"/>
                <a:gd name="T48" fmla="*/ 54 w 116"/>
                <a:gd name="T49" fmla="*/ 28 h 68"/>
                <a:gd name="T50" fmla="*/ 17 w 116"/>
                <a:gd name="T51" fmla="*/ 21 h 68"/>
                <a:gd name="T52" fmla="*/ 20 w 116"/>
                <a:gd name="T53" fmla="*/ 24 h 68"/>
                <a:gd name="T54" fmla="*/ 20 w 116"/>
                <a:gd name="T55" fmla="*/ 28 h 68"/>
                <a:gd name="T56" fmla="*/ 16 w 116"/>
                <a:gd name="T57" fmla="*/ 25 h 68"/>
                <a:gd name="T58" fmla="*/ 17 w 116"/>
                <a:gd name="T59" fmla="*/ 21 h 68"/>
                <a:gd name="T60" fmla="*/ 15 w 116"/>
                <a:gd name="T61" fmla="*/ 22 h 68"/>
                <a:gd name="T62" fmla="*/ 11 w 116"/>
                <a:gd name="T63" fmla="*/ 20 h 68"/>
                <a:gd name="T64" fmla="*/ 9 w 116"/>
                <a:gd name="T65" fmla="*/ 18 h 68"/>
                <a:gd name="T66" fmla="*/ 8 w 116"/>
                <a:gd name="T67" fmla="*/ 20 h 68"/>
                <a:gd name="T68" fmla="*/ 29 w 116"/>
                <a:gd name="T69" fmla="*/ 16 h 68"/>
                <a:gd name="T70" fmla="*/ 40 w 116"/>
                <a:gd name="T71" fmla="*/ 20 h 68"/>
                <a:gd name="T72" fmla="*/ 44 w 116"/>
                <a:gd name="T73" fmla="*/ 28 h 68"/>
                <a:gd name="T74" fmla="*/ 41 w 116"/>
                <a:gd name="T75" fmla="*/ 26 h 68"/>
                <a:gd name="T76" fmla="*/ 32 w 116"/>
                <a:gd name="T77" fmla="*/ 17 h 68"/>
                <a:gd name="T78" fmla="*/ 3 w 116"/>
                <a:gd name="T79" fmla="*/ 8 h 68"/>
                <a:gd name="T80" fmla="*/ 7 w 116"/>
                <a:gd name="T81" fmla="*/ 3 h 68"/>
                <a:gd name="T82" fmla="*/ 12 w 116"/>
                <a:gd name="T83" fmla="*/ 6 h 68"/>
                <a:gd name="T84" fmla="*/ 16 w 116"/>
                <a:gd name="T85" fmla="*/ 9 h 68"/>
                <a:gd name="T86" fmla="*/ 16 w 116"/>
                <a:gd name="T87" fmla="*/ 13 h 68"/>
                <a:gd name="T88" fmla="*/ 7 w 116"/>
                <a:gd name="T89" fmla="*/ 8 h 68"/>
                <a:gd name="T90" fmla="*/ 7 w 116"/>
                <a:gd name="T91" fmla="*/ 0 h 68"/>
                <a:gd name="T92" fmla="*/ 7 w 116"/>
                <a:gd name="T9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6" h="68">
                  <a:moveTo>
                    <a:pt x="44" y="66"/>
                  </a:moveTo>
                  <a:lnTo>
                    <a:pt x="46" y="66"/>
                  </a:lnTo>
                  <a:lnTo>
                    <a:pt x="49" y="67"/>
                  </a:lnTo>
                  <a:lnTo>
                    <a:pt x="51" y="68"/>
                  </a:lnTo>
                  <a:lnTo>
                    <a:pt x="49" y="68"/>
                  </a:lnTo>
                  <a:lnTo>
                    <a:pt x="47" y="68"/>
                  </a:lnTo>
                  <a:lnTo>
                    <a:pt x="45" y="68"/>
                  </a:lnTo>
                  <a:lnTo>
                    <a:pt x="44" y="67"/>
                  </a:lnTo>
                  <a:lnTo>
                    <a:pt x="44" y="66"/>
                  </a:lnTo>
                  <a:close/>
                  <a:moveTo>
                    <a:pt x="113" y="56"/>
                  </a:moveTo>
                  <a:lnTo>
                    <a:pt x="115" y="56"/>
                  </a:lnTo>
                  <a:lnTo>
                    <a:pt x="116" y="58"/>
                  </a:lnTo>
                  <a:lnTo>
                    <a:pt x="113" y="59"/>
                  </a:lnTo>
                  <a:lnTo>
                    <a:pt x="112" y="59"/>
                  </a:lnTo>
                  <a:lnTo>
                    <a:pt x="111" y="58"/>
                  </a:lnTo>
                  <a:lnTo>
                    <a:pt x="113" y="56"/>
                  </a:lnTo>
                  <a:close/>
                  <a:moveTo>
                    <a:pt x="61" y="50"/>
                  </a:moveTo>
                  <a:lnTo>
                    <a:pt x="63" y="50"/>
                  </a:lnTo>
                  <a:lnTo>
                    <a:pt x="65" y="53"/>
                  </a:lnTo>
                  <a:lnTo>
                    <a:pt x="70" y="54"/>
                  </a:lnTo>
                  <a:lnTo>
                    <a:pt x="71" y="56"/>
                  </a:lnTo>
                  <a:lnTo>
                    <a:pt x="71" y="58"/>
                  </a:lnTo>
                  <a:lnTo>
                    <a:pt x="71" y="58"/>
                  </a:lnTo>
                  <a:lnTo>
                    <a:pt x="69" y="58"/>
                  </a:lnTo>
                  <a:lnTo>
                    <a:pt x="65" y="56"/>
                  </a:lnTo>
                  <a:lnTo>
                    <a:pt x="62" y="54"/>
                  </a:lnTo>
                  <a:lnTo>
                    <a:pt x="62" y="53"/>
                  </a:lnTo>
                  <a:lnTo>
                    <a:pt x="61" y="50"/>
                  </a:lnTo>
                  <a:close/>
                  <a:moveTo>
                    <a:pt x="44" y="37"/>
                  </a:moveTo>
                  <a:lnTo>
                    <a:pt x="45" y="38"/>
                  </a:lnTo>
                  <a:lnTo>
                    <a:pt x="49" y="38"/>
                  </a:lnTo>
                  <a:lnTo>
                    <a:pt x="51" y="41"/>
                  </a:lnTo>
                  <a:lnTo>
                    <a:pt x="54" y="42"/>
                  </a:lnTo>
                  <a:lnTo>
                    <a:pt x="55" y="42"/>
                  </a:lnTo>
                  <a:lnTo>
                    <a:pt x="55" y="43"/>
                  </a:lnTo>
                  <a:lnTo>
                    <a:pt x="54" y="46"/>
                  </a:lnTo>
                  <a:lnTo>
                    <a:pt x="51" y="46"/>
                  </a:lnTo>
                  <a:lnTo>
                    <a:pt x="50" y="43"/>
                  </a:lnTo>
                  <a:lnTo>
                    <a:pt x="47" y="45"/>
                  </a:lnTo>
                  <a:lnTo>
                    <a:pt x="45" y="43"/>
                  </a:lnTo>
                  <a:lnTo>
                    <a:pt x="42" y="39"/>
                  </a:lnTo>
                  <a:lnTo>
                    <a:pt x="42" y="37"/>
                  </a:lnTo>
                  <a:lnTo>
                    <a:pt x="44" y="37"/>
                  </a:lnTo>
                  <a:close/>
                  <a:moveTo>
                    <a:pt x="49" y="34"/>
                  </a:moveTo>
                  <a:lnTo>
                    <a:pt x="51" y="34"/>
                  </a:lnTo>
                  <a:lnTo>
                    <a:pt x="51" y="35"/>
                  </a:lnTo>
                  <a:lnTo>
                    <a:pt x="49" y="35"/>
                  </a:lnTo>
                  <a:lnTo>
                    <a:pt x="49" y="34"/>
                  </a:lnTo>
                  <a:close/>
                  <a:moveTo>
                    <a:pt x="21" y="28"/>
                  </a:moveTo>
                  <a:lnTo>
                    <a:pt x="24" y="29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1" y="29"/>
                  </a:lnTo>
                  <a:lnTo>
                    <a:pt x="21" y="28"/>
                  </a:lnTo>
                  <a:close/>
                  <a:moveTo>
                    <a:pt x="15" y="26"/>
                  </a:moveTo>
                  <a:lnTo>
                    <a:pt x="16" y="28"/>
                  </a:lnTo>
                  <a:lnTo>
                    <a:pt x="16" y="28"/>
                  </a:lnTo>
                  <a:lnTo>
                    <a:pt x="15" y="28"/>
                  </a:lnTo>
                  <a:lnTo>
                    <a:pt x="15" y="26"/>
                  </a:lnTo>
                  <a:close/>
                  <a:moveTo>
                    <a:pt x="53" y="26"/>
                  </a:moveTo>
                  <a:lnTo>
                    <a:pt x="55" y="26"/>
                  </a:lnTo>
                  <a:lnTo>
                    <a:pt x="58" y="29"/>
                  </a:lnTo>
                  <a:lnTo>
                    <a:pt x="57" y="30"/>
                  </a:lnTo>
                  <a:lnTo>
                    <a:pt x="61" y="34"/>
                  </a:lnTo>
                  <a:lnTo>
                    <a:pt x="61" y="37"/>
                  </a:lnTo>
                  <a:lnTo>
                    <a:pt x="63" y="38"/>
                  </a:lnTo>
                  <a:lnTo>
                    <a:pt x="66" y="39"/>
                  </a:lnTo>
                  <a:lnTo>
                    <a:pt x="65" y="42"/>
                  </a:lnTo>
                  <a:lnTo>
                    <a:pt x="63" y="42"/>
                  </a:lnTo>
                  <a:lnTo>
                    <a:pt x="63" y="39"/>
                  </a:lnTo>
                  <a:lnTo>
                    <a:pt x="61" y="39"/>
                  </a:lnTo>
                  <a:lnTo>
                    <a:pt x="55" y="35"/>
                  </a:lnTo>
                  <a:lnTo>
                    <a:pt x="55" y="31"/>
                  </a:lnTo>
                  <a:lnTo>
                    <a:pt x="54" y="29"/>
                  </a:lnTo>
                  <a:lnTo>
                    <a:pt x="54" y="28"/>
                  </a:lnTo>
                  <a:lnTo>
                    <a:pt x="53" y="26"/>
                  </a:lnTo>
                  <a:lnTo>
                    <a:pt x="53" y="26"/>
                  </a:lnTo>
                  <a:close/>
                  <a:moveTo>
                    <a:pt x="17" y="21"/>
                  </a:moveTo>
                  <a:lnTo>
                    <a:pt x="17" y="21"/>
                  </a:lnTo>
                  <a:lnTo>
                    <a:pt x="19" y="22"/>
                  </a:lnTo>
                  <a:lnTo>
                    <a:pt x="20" y="24"/>
                  </a:lnTo>
                  <a:lnTo>
                    <a:pt x="21" y="25"/>
                  </a:lnTo>
                  <a:lnTo>
                    <a:pt x="21" y="28"/>
                  </a:lnTo>
                  <a:lnTo>
                    <a:pt x="20" y="28"/>
                  </a:lnTo>
                  <a:lnTo>
                    <a:pt x="19" y="26"/>
                  </a:lnTo>
                  <a:lnTo>
                    <a:pt x="17" y="25"/>
                  </a:lnTo>
                  <a:lnTo>
                    <a:pt x="16" y="25"/>
                  </a:lnTo>
                  <a:lnTo>
                    <a:pt x="15" y="25"/>
                  </a:lnTo>
                  <a:lnTo>
                    <a:pt x="15" y="22"/>
                  </a:lnTo>
                  <a:lnTo>
                    <a:pt x="17" y="21"/>
                  </a:lnTo>
                  <a:close/>
                  <a:moveTo>
                    <a:pt x="12" y="20"/>
                  </a:moveTo>
                  <a:lnTo>
                    <a:pt x="15" y="21"/>
                  </a:lnTo>
                  <a:lnTo>
                    <a:pt x="15" y="22"/>
                  </a:lnTo>
                  <a:lnTo>
                    <a:pt x="12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close/>
                  <a:moveTo>
                    <a:pt x="7" y="16"/>
                  </a:moveTo>
                  <a:lnTo>
                    <a:pt x="9" y="18"/>
                  </a:lnTo>
                  <a:lnTo>
                    <a:pt x="9" y="20"/>
                  </a:lnTo>
                  <a:lnTo>
                    <a:pt x="8" y="21"/>
                  </a:lnTo>
                  <a:lnTo>
                    <a:pt x="8" y="20"/>
                  </a:lnTo>
                  <a:lnTo>
                    <a:pt x="7" y="18"/>
                  </a:lnTo>
                  <a:lnTo>
                    <a:pt x="7" y="16"/>
                  </a:lnTo>
                  <a:close/>
                  <a:moveTo>
                    <a:pt x="29" y="16"/>
                  </a:moveTo>
                  <a:lnTo>
                    <a:pt x="33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4" y="25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2" y="26"/>
                  </a:lnTo>
                  <a:lnTo>
                    <a:pt x="41" y="28"/>
                  </a:lnTo>
                  <a:lnTo>
                    <a:pt x="41" y="26"/>
                  </a:lnTo>
                  <a:lnTo>
                    <a:pt x="40" y="25"/>
                  </a:lnTo>
                  <a:lnTo>
                    <a:pt x="37" y="22"/>
                  </a:lnTo>
                  <a:lnTo>
                    <a:pt x="32" y="17"/>
                  </a:lnTo>
                  <a:lnTo>
                    <a:pt x="29" y="16"/>
                  </a:lnTo>
                  <a:close/>
                  <a:moveTo>
                    <a:pt x="1" y="5"/>
                  </a:moveTo>
                  <a:lnTo>
                    <a:pt x="3" y="8"/>
                  </a:lnTo>
                  <a:lnTo>
                    <a:pt x="0" y="6"/>
                  </a:lnTo>
                  <a:lnTo>
                    <a:pt x="1" y="5"/>
                  </a:lnTo>
                  <a:close/>
                  <a:moveTo>
                    <a:pt x="7" y="3"/>
                  </a:moveTo>
                  <a:lnTo>
                    <a:pt x="8" y="4"/>
                  </a:lnTo>
                  <a:lnTo>
                    <a:pt x="8" y="5"/>
                  </a:lnTo>
                  <a:lnTo>
                    <a:pt x="12" y="6"/>
                  </a:lnTo>
                  <a:lnTo>
                    <a:pt x="13" y="8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9" y="12"/>
                  </a:lnTo>
                  <a:lnTo>
                    <a:pt x="19" y="13"/>
                  </a:lnTo>
                  <a:lnTo>
                    <a:pt x="16" y="13"/>
                  </a:lnTo>
                  <a:lnTo>
                    <a:pt x="13" y="13"/>
                  </a:lnTo>
                  <a:lnTo>
                    <a:pt x="11" y="10"/>
                  </a:lnTo>
                  <a:lnTo>
                    <a:pt x="7" y="8"/>
                  </a:lnTo>
                  <a:lnTo>
                    <a:pt x="5" y="4"/>
                  </a:lnTo>
                  <a:lnTo>
                    <a:pt x="7" y="3"/>
                  </a:lnTo>
                  <a:close/>
                  <a:moveTo>
                    <a:pt x="7" y="0"/>
                  </a:moveTo>
                  <a:lnTo>
                    <a:pt x="7" y="1"/>
                  </a:lnTo>
                  <a:lnTo>
                    <a:pt x="4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72" name="Freeform 354"/>
            <p:cNvSpPr>
              <a:spLocks noEditPoints="1"/>
            </p:cNvSpPr>
            <p:nvPr/>
          </p:nvSpPr>
          <p:spPr bwMode="auto">
            <a:xfrm>
              <a:off x="10031213" y="4396080"/>
              <a:ext cx="456794" cy="332445"/>
            </a:xfrm>
            <a:custGeom>
              <a:avLst/>
              <a:gdLst>
                <a:gd name="T0" fmla="*/ 143 w 180"/>
                <a:gd name="T1" fmla="*/ 127 h 131"/>
                <a:gd name="T2" fmla="*/ 155 w 180"/>
                <a:gd name="T3" fmla="*/ 126 h 131"/>
                <a:gd name="T4" fmla="*/ 122 w 180"/>
                <a:gd name="T5" fmla="*/ 108 h 131"/>
                <a:gd name="T6" fmla="*/ 117 w 180"/>
                <a:gd name="T7" fmla="*/ 108 h 131"/>
                <a:gd name="T8" fmla="*/ 117 w 180"/>
                <a:gd name="T9" fmla="*/ 104 h 131"/>
                <a:gd name="T10" fmla="*/ 109 w 180"/>
                <a:gd name="T11" fmla="*/ 100 h 131"/>
                <a:gd name="T12" fmla="*/ 109 w 180"/>
                <a:gd name="T13" fmla="*/ 100 h 131"/>
                <a:gd name="T14" fmla="*/ 27 w 180"/>
                <a:gd name="T15" fmla="*/ 92 h 131"/>
                <a:gd name="T16" fmla="*/ 30 w 180"/>
                <a:gd name="T17" fmla="*/ 91 h 131"/>
                <a:gd name="T18" fmla="*/ 33 w 180"/>
                <a:gd name="T19" fmla="*/ 89 h 131"/>
                <a:gd name="T20" fmla="*/ 119 w 180"/>
                <a:gd name="T21" fmla="*/ 91 h 131"/>
                <a:gd name="T22" fmla="*/ 34 w 180"/>
                <a:gd name="T23" fmla="*/ 83 h 131"/>
                <a:gd name="T24" fmla="*/ 37 w 180"/>
                <a:gd name="T25" fmla="*/ 83 h 131"/>
                <a:gd name="T26" fmla="*/ 40 w 180"/>
                <a:gd name="T27" fmla="*/ 80 h 131"/>
                <a:gd name="T28" fmla="*/ 44 w 180"/>
                <a:gd name="T29" fmla="*/ 80 h 131"/>
                <a:gd name="T30" fmla="*/ 85 w 180"/>
                <a:gd name="T31" fmla="*/ 54 h 131"/>
                <a:gd name="T32" fmla="*/ 170 w 180"/>
                <a:gd name="T33" fmla="*/ 58 h 131"/>
                <a:gd name="T34" fmla="*/ 172 w 180"/>
                <a:gd name="T35" fmla="*/ 69 h 131"/>
                <a:gd name="T36" fmla="*/ 166 w 180"/>
                <a:gd name="T37" fmla="*/ 52 h 131"/>
                <a:gd name="T38" fmla="*/ 163 w 180"/>
                <a:gd name="T39" fmla="*/ 47 h 131"/>
                <a:gd name="T40" fmla="*/ 113 w 180"/>
                <a:gd name="T41" fmla="*/ 47 h 131"/>
                <a:gd name="T42" fmla="*/ 60 w 180"/>
                <a:gd name="T43" fmla="*/ 43 h 131"/>
                <a:gd name="T44" fmla="*/ 162 w 180"/>
                <a:gd name="T45" fmla="*/ 39 h 131"/>
                <a:gd name="T46" fmla="*/ 135 w 180"/>
                <a:gd name="T47" fmla="*/ 51 h 131"/>
                <a:gd name="T48" fmla="*/ 121 w 180"/>
                <a:gd name="T49" fmla="*/ 63 h 131"/>
                <a:gd name="T50" fmla="*/ 102 w 180"/>
                <a:gd name="T51" fmla="*/ 62 h 131"/>
                <a:gd name="T52" fmla="*/ 92 w 180"/>
                <a:gd name="T53" fmla="*/ 54 h 131"/>
                <a:gd name="T54" fmla="*/ 108 w 180"/>
                <a:gd name="T55" fmla="*/ 50 h 131"/>
                <a:gd name="T56" fmla="*/ 117 w 180"/>
                <a:gd name="T57" fmla="*/ 54 h 131"/>
                <a:gd name="T58" fmla="*/ 129 w 180"/>
                <a:gd name="T59" fmla="*/ 44 h 131"/>
                <a:gd name="T60" fmla="*/ 5 w 180"/>
                <a:gd name="T61" fmla="*/ 19 h 131"/>
                <a:gd name="T62" fmla="*/ 22 w 180"/>
                <a:gd name="T63" fmla="*/ 26 h 131"/>
                <a:gd name="T64" fmla="*/ 44 w 180"/>
                <a:gd name="T65" fmla="*/ 35 h 131"/>
                <a:gd name="T66" fmla="*/ 59 w 180"/>
                <a:gd name="T67" fmla="*/ 47 h 131"/>
                <a:gd name="T68" fmla="*/ 75 w 180"/>
                <a:gd name="T69" fmla="*/ 60 h 131"/>
                <a:gd name="T70" fmla="*/ 72 w 180"/>
                <a:gd name="T71" fmla="*/ 71 h 131"/>
                <a:gd name="T72" fmla="*/ 84 w 180"/>
                <a:gd name="T73" fmla="*/ 85 h 131"/>
                <a:gd name="T74" fmla="*/ 96 w 180"/>
                <a:gd name="T75" fmla="*/ 97 h 131"/>
                <a:gd name="T76" fmla="*/ 106 w 180"/>
                <a:gd name="T77" fmla="*/ 105 h 131"/>
                <a:gd name="T78" fmla="*/ 116 w 180"/>
                <a:gd name="T79" fmla="*/ 113 h 131"/>
                <a:gd name="T80" fmla="*/ 110 w 180"/>
                <a:gd name="T81" fmla="*/ 118 h 131"/>
                <a:gd name="T82" fmla="*/ 98 w 180"/>
                <a:gd name="T83" fmla="*/ 113 h 131"/>
                <a:gd name="T84" fmla="*/ 79 w 180"/>
                <a:gd name="T85" fmla="*/ 110 h 131"/>
                <a:gd name="T86" fmla="*/ 63 w 180"/>
                <a:gd name="T87" fmla="*/ 92 h 131"/>
                <a:gd name="T88" fmla="*/ 50 w 180"/>
                <a:gd name="T89" fmla="*/ 79 h 131"/>
                <a:gd name="T90" fmla="*/ 39 w 180"/>
                <a:gd name="T91" fmla="*/ 79 h 131"/>
                <a:gd name="T92" fmla="*/ 37 w 180"/>
                <a:gd name="T93" fmla="*/ 81 h 131"/>
                <a:gd name="T94" fmla="*/ 33 w 180"/>
                <a:gd name="T95" fmla="*/ 83 h 131"/>
                <a:gd name="T96" fmla="*/ 27 w 180"/>
                <a:gd name="T97" fmla="*/ 84 h 131"/>
                <a:gd name="T98" fmla="*/ 19 w 180"/>
                <a:gd name="T99" fmla="*/ 89 h 131"/>
                <a:gd name="T100" fmla="*/ 9 w 180"/>
                <a:gd name="T101" fmla="*/ 79 h 131"/>
                <a:gd name="T102" fmla="*/ 15 w 180"/>
                <a:gd name="T103" fmla="*/ 88 h 131"/>
                <a:gd name="T104" fmla="*/ 26 w 180"/>
                <a:gd name="T105" fmla="*/ 98 h 131"/>
                <a:gd name="T106" fmla="*/ 8 w 180"/>
                <a:gd name="T107" fmla="*/ 98 h 131"/>
                <a:gd name="T108" fmla="*/ 2 w 180"/>
                <a:gd name="T109" fmla="*/ 19 h 131"/>
                <a:gd name="T110" fmla="*/ 143 w 180"/>
                <a:gd name="T111" fmla="*/ 33 h 131"/>
                <a:gd name="T112" fmla="*/ 142 w 180"/>
                <a:gd name="T113" fmla="*/ 41 h 131"/>
                <a:gd name="T114" fmla="*/ 119 w 180"/>
                <a:gd name="T115" fmla="*/ 18 h 131"/>
                <a:gd name="T116" fmla="*/ 73 w 180"/>
                <a:gd name="T117" fmla="*/ 9 h 131"/>
                <a:gd name="T118" fmla="*/ 69 w 180"/>
                <a:gd name="T119" fmla="*/ 10 h 131"/>
                <a:gd name="T120" fmla="*/ 104 w 180"/>
                <a:gd name="T121" fmla="*/ 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0" h="131">
                  <a:moveTo>
                    <a:pt x="146" y="127"/>
                  </a:moveTo>
                  <a:lnTo>
                    <a:pt x="147" y="129"/>
                  </a:lnTo>
                  <a:lnTo>
                    <a:pt x="150" y="129"/>
                  </a:lnTo>
                  <a:lnTo>
                    <a:pt x="150" y="130"/>
                  </a:lnTo>
                  <a:lnTo>
                    <a:pt x="150" y="131"/>
                  </a:lnTo>
                  <a:lnTo>
                    <a:pt x="148" y="130"/>
                  </a:lnTo>
                  <a:lnTo>
                    <a:pt x="147" y="130"/>
                  </a:lnTo>
                  <a:lnTo>
                    <a:pt x="143" y="127"/>
                  </a:lnTo>
                  <a:lnTo>
                    <a:pt x="146" y="127"/>
                  </a:lnTo>
                  <a:close/>
                  <a:moveTo>
                    <a:pt x="155" y="126"/>
                  </a:moveTo>
                  <a:lnTo>
                    <a:pt x="158" y="126"/>
                  </a:lnTo>
                  <a:lnTo>
                    <a:pt x="156" y="127"/>
                  </a:lnTo>
                  <a:lnTo>
                    <a:pt x="155" y="127"/>
                  </a:lnTo>
                  <a:lnTo>
                    <a:pt x="154" y="127"/>
                  </a:lnTo>
                  <a:lnTo>
                    <a:pt x="154" y="127"/>
                  </a:lnTo>
                  <a:lnTo>
                    <a:pt x="155" y="126"/>
                  </a:lnTo>
                  <a:close/>
                  <a:moveTo>
                    <a:pt x="116" y="106"/>
                  </a:moveTo>
                  <a:lnTo>
                    <a:pt x="117" y="106"/>
                  </a:lnTo>
                  <a:lnTo>
                    <a:pt x="118" y="108"/>
                  </a:lnTo>
                  <a:lnTo>
                    <a:pt x="118" y="108"/>
                  </a:lnTo>
                  <a:lnTo>
                    <a:pt x="119" y="109"/>
                  </a:lnTo>
                  <a:lnTo>
                    <a:pt x="119" y="109"/>
                  </a:lnTo>
                  <a:lnTo>
                    <a:pt x="121" y="108"/>
                  </a:lnTo>
                  <a:lnTo>
                    <a:pt x="122" y="108"/>
                  </a:lnTo>
                  <a:lnTo>
                    <a:pt x="122" y="109"/>
                  </a:lnTo>
                  <a:lnTo>
                    <a:pt x="121" y="110"/>
                  </a:lnTo>
                  <a:lnTo>
                    <a:pt x="121" y="112"/>
                  </a:lnTo>
                  <a:lnTo>
                    <a:pt x="119" y="112"/>
                  </a:lnTo>
                  <a:lnTo>
                    <a:pt x="118" y="112"/>
                  </a:lnTo>
                  <a:lnTo>
                    <a:pt x="118" y="109"/>
                  </a:lnTo>
                  <a:lnTo>
                    <a:pt x="117" y="109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6" y="106"/>
                  </a:lnTo>
                  <a:close/>
                  <a:moveTo>
                    <a:pt x="114" y="102"/>
                  </a:moveTo>
                  <a:lnTo>
                    <a:pt x="116" y="102"/>
                  </a:lnTo>
                  <a:lnTo>
                    <a:pt x="116" y="102"/>
                  </a:lnTo>
                  <a:lnTo>
                    <a:pt x="117" y="104"/>
                  </a:lnTo>
                  <a:lnTo>
                    <a:pt x="117" y="104"/>
                  </a:lnTo>
                  <a:lnTo>
                    <a:pt x="117" y="104"/>
                  </a:lnTo>
                  <a:lnTo>
                    <a:pt x="118" y="105"/>
                  </a:lnTo>
                  <a:lnTo>
                    <a:pt x="117" y="106"/>
                  </a:lnTo>
                  <a:lnTo>
                    <a:pt x="117" y="105"/>
                  </a:lnTo>
                  <a:lnTo>
                    <a:pt x="116" y="105"/>
                  </a:lnTo>
                  <a:lnTo>
                    <a:pt x="114" y="105"/>
                  </a:lnTo>
                  <a:lnTo>
                    <a:pt x="113" y="102"/>
                  </a:lnTo>
                  <a:lnTo>
                    <a:pt x="114" y="102"/>
                  </a:lnTo>
                  <a:close/>
                  <a:moveTo>
                    <a:pt x="109" y="100"/>
                  </a:moveTo>
                  <a:lnTo>
                    <a:pt x="110" y="101"/>
                  </a:lnTo>
                  <a:lnTo>
                    <a:pt x="112" y="102"/>
                  </a:lnTo>
                  <a:lnTo>
                    <a:pt x="112" y="104"/>
                  </a:lnTo>
                  <a:lnTo>
                    <a:pt x="112" y="104"/>
                  </a:lnTo>
                  <a:lnTo>
                    <a:pt x="110" y="102"/>
                  </a:lnTo>
                  <a:lnTo>
                    <a:pt x="109" y="102"/>
                  </a:lnTo>
                  <a:lnTo>
                    <a:pt x="109" y="101"/>
                  </a:lnTo>
                  <a:lnTo>
                    <a:pt x="109" y="100"/>
                  </a:lnTo>
                  <a:close/>
                  <a:moveTo>
                    <a:pt x="138" y="96"/>
                  </a:moveTo>
                  <a:lnTo>
                    <a:pt x="142" y="100"/>
                  </a:lnTo>
                  <a:lnTo>
                    <a:pt x="142" y="101"/>
                  </a:lnTo>
                  <a:lnTo>
                    <a:pt x="139" y="98"/>
                  </a:lnTo>
                  <a:lnTo>
                    <a:pt x="138" y="100"/>
                  </a:lnTo>
                  <a:lnTo>
                    <a:pt x="138" y="98"/>
                  </a:lnTo>
                  <a:lnTo>
                    <a:pt x="138" y="96"/>
                  </a:lnTo>
                  <a:close/>
                  <a:moveTo>
                    <a:pt x="27" y="92"/>
                  </a:moveTo>
                  <a:lnTo>
                    <a:pt x="30" y="93"/>
                  </a:lnTo>
                  <a:lnTo>
                    <a:pt x="33" y="94"/>
                  </a:lnTo>
                  <a:lnTo>
                    <a:pt x="27" y="92"/>
                  </a:lnTo>
                  <a:close/>
                  <a:moveTo>
                    <a:pt x="31" y="92"/>
                  </a:moveTo>
                  <a:lnTo>
                    <a:pt x="31" y="93"/>
                  </a:lnTo>
                  <a:lnTo>
                    <a:pt x="31" y="92"/>
                  </a:lnTo>
                  <a:lnTo>
                    <a:pt x="31" y="92"/>
                  </a:lnTo>
                  <a:close/>
                  <a:moveTo>
                    <a:pt x="30" y="91"/>
                  </a:moveTo>
                  <a:lnTo>
                    <a:pt x="30" y="92"/>
                  </a:lnTo>
                  <a:lnTo>
                    <a:pt x="29" y="91"/>
                  </a:lnTo>
                  <a:lnTo>
                    <a:pt x="30" y="91"/>
                  </a:lnTo>
                  <a:close/>
                  <a:moveTo>
                    <a:pt x="33" y="89"/>
                  </a:moveTo>
                  <a:lnTo>
                    <a:pt x="34" y="89"/>
                  </a:lnTo>
                  <a:lnTo>
                    <a:pt x="34" y="91"/>
                  </a:lnTo>
                  <a:lnTo>
                    <a:pt x="31" y="91"/>
                  </a:lnTo>
                  <a:lnTo>
                    <a:pt x="33" y="89"/>
                  </a:lnTo>
                  <a:close/>
                  <a:moveTo>
                    <a:pt x="122" y="89"/>
                  </a:moveTo>
                  <a:lnTo>
                    <a:pt x="122" y="92"/>
                  </a:lnTo>
                  <a:lnTo>
                    <a:pt x="122" y="94"/>
                  </a:lnTo>
                  <a:lnTo>
                    <a:pt x="121" y="94"/>
                  </a:lnTo>
                  <a:lnTo>
                    <a:pt x="122" y="93"/>
                  </a:lnTo>
                  <a:lnTo>
                    <a:pt x="121" y="92"/>
                  </a:lnTo>
                  <a:lnTo>
                    <a:pt x="121" y="92"/>
                  </a:lnTo>
                  <a:lnTo>
                    <a:pt x="119" y="91"/>
                  </a:lnTo>
                  <a:lnTo>
                    <a:pt x="121" y="89"/>
                  </a:lnTo>
                  <a:lnTo>
                    <a:pt x="122" y="89"/>
                  </a:lnTo>
                  <a:close/>
                  <a:moveTo>
                    <a:pt x="30" y="87"/>
                  </a:moveTo>
                  <a:lnTo>
                    <a:pt x="33" y="87"/>
                  </a:lnTo>
                  <a:lnTo>
                    <a:pt x="33" y="87"/>
                  </a:lnTo>
                  <a:lnTo>
                    <a:pt x="31" y="87"/>
                  </a:lnTo>
                  <a:lnTo>
                    <a:pt x="30" y="87"/>
                  </a:lnTo>
                  <a:close/>
                  <a:moveTo>
                    <a:pt x="34" y="83"/>
                  </a:moveTo>
                  <a:lnTo>
                    <a:pt x="35" y="84"/>
                  </a:lnTo>
                  <a:lnTo>
                    <a:pt x="34" y="85"/>
                  </a:lnTo>
                  <a:lnTo>
                    <a:pt x="34" y="85"/>
                  </a:lnTo>
                  <a:lnTo>
                    <a:pt x="33" y="84"/>
                  </a:lnTo>
                  <a:lnTo>
                    <a:pt x="33" y="83"/>
                  </a:lnTo>
                  <a:lnTo>
                    <a:pt x="34" y="83"/>
                  </a:lnTo>
                  <a:close/>
                  <a:moveTo>
                    <a:pt x="35" y="81"/>
                  </a:moveTo>
                  <a:lnTo>
                    <a:pt x="37" y="83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5" y="81"/>
                  </a:lnTo>
                  <a:close/>
                  <a:moveTo>
                    <a:pt x="48" y="81"/>
                  </a:moveTo>
                  <a:lnTo>
                    <a:pt x="50" y="83"/>
                  </a:lnTo>
                  <a:lnTo>
                    <a:pt x="48" y="81"/>
                  </a:lnTo>
                  <a:lnTo>
                    <a:pt x="48" y="81"/>
                  </a:lnTo>
                  <a:close/>
                  <a:moveTo>
                    <a:pt x="40" y="80"/>
                  </a:moveTo>
                  <a:lnTo>
                    <a:pt x="42" y="81"/>
                  </a:lnTo>
                  <a:lnTo>
                    <a:pt x="42" y="81"/>
                  </a:lnTo>
                  <a:lnTo>
                    <a:pt x="40" y="81"/>
                  </a:lnTo>
                  <a:lnTo>
                    <a:pt x="40" y="80"/>
                  </a:lnTo>
                  <a:close/>
                  <a:moveTo>
                    <a:pt x="44" y="80"/>
                  </a:moveTo>
                  <a:lnTo>
                    <a:pt x="44" y="81"/>
                  </a:lnTo>
                  <a:lnTo>
                    <a:pt x="44" y="80"/>
                  </a:lnTo>
                  <a:lnTo>
                    <a:pt x="44" y="80"/>
                  </a:lnTo>
                  <a:close/>
                  <a:moveTo>
                    <a:pt x="43" y="79"/>
                  </a:moveTo>
                  <a:lnTo>
                    <a:pt x="43" y="79"/>
                  </a:lnTo>
                  <a:lnTo>
                    <a:pt x="43" y="80"/>
                  </a:lnTo>
                  <a:lnTo>
                    <a:pt x="43" y="81"/>
                  </a:lnTo>
                  <a:lnTo>
                    <a:pt x="42" y="80"/>
                  </a:lnTo>
                  <a:lnTo>
                    <a:pt x="43" y="79"/>
                  </a:lnTo>
                  <a:close/>
                  <a:moveTo>
                    <a:pt x="83" y="52"/>
                  </a:moveTo>
                  <a:lnTo>
                    <a:pt x="85" y="54"/>
                  </a:lnTo>
                  <a:lnTo>
                    <a:pt x="85" y="56"/>
                  </a:lnTo>
                  <a:lnTo>
                    <a:pt x="85" y="58"/>
                  </a:lnTo>
                  <a:lnTo>
                    <a:pt x="83" y="56"/>
                  </a:lnTo>
                  <a:lnTo>
                    <a:pt x="81" y="54"/>
                  </a:lnTo>
                  <a:lnTo>
                    <a:pt x="83" y="52"/>
                  </a:lnTo>
                  <a:close/>
                  <a:moveTo>
                    <a:pt x="168" y="52"/>
                  </a:moveTo>
                  <a:lnTo>
                    <a:pt x="170" y="54"/>
                  </a:lnTo>
                  <a:lnTo>
                    <a:pt x="170" y="58"/>
                  </a:lnTo>
                  <a:lnTo>
                    <a:pt x="173" y="59"/>
                  </a:lnTo>
                  <a:lnTo>
                    <a:pt x="177" y="62"/>
                  </a:lnTo>
                  <a:lnTo>
                    <a:pt x="180" y="64"/>
                  </a:lnTo>
                  <a:lnTo>
                    <a:pt x="179" y="68"/>
                  </a:lnTo>
                  <a:lnTo>
                    <a:pt x="177" y="68"/>
                  </a:lnTo>
                  <a:lnTo>
                    <a:pt x="177" y="69"/>
                  </a:lnTo>
                  <a:lnTo>
                    <a:pt x="175" y="69"/>
                  </a:lnTo>
                  <a:lnTo>
                    <a:pt x="172" y="69"/>
                  </a:lnTo>
                  <a:lnTo>
                    <a:pt x="171" y="69"/>
                  </a:lnTo>
                  <a:lnTo>
                    <a:pt x="170" y="67"/>
                  </a:lnTo>
                  <a:lnTo>
                    <a:pt x="170" y="66"/>
                  </a:lnTo>
                  <a:lnTo>
                    <a:pt x="168" y="62"/>
                  </a:lnTo>
                  <a:lnTo>
                    <a:pt x="166" y="60"/>
                  </a:lnTo>
                  <a:lnTo>
                    <a:pt x="166" y="56"/>
                  </a:lnTo>
                  <a:lnTo>
                    <a:pt x="166" y="55"/>
                  </a:lnTo>
                  <a:lnTo>
                    <a:pt x="166" y="52"/>
                  </a:lnTo>
                  <a:lnTo>
                    <a:pt x="168" y="52"/>
                  </a:lnTo>
                  <a:close/>
                  <a:moveTo>
                    <a:pt x="75" y="50"/>
                  </a:moveTo>
                  <a:lnTo>
                    <a:pt x="76" y="51"/>
                  </a:lnTo>
                  <a:lnTo>
                    <a:pt x="76" y="52"/>
                  </a:lnTo>
                  <a:lnTo>
                    <a:pt x="75" y="52"/>
                  </a:lnTo>
                  <a:lnTo>
                    <a:pt x="73" y="51"/>
                  </a:lnTo>
                  <a:lnTo>
                    <a:pt x="75" y="50"/>
                  </a:lnTo>
                  <a:close/>
                  <a:moveTo>
                    <a:pt x="163" y="47"/>
                  </a:moveTo>
                  <a:lnTo>
                    <a:pt x="164" y="47"/>
                  </a:lnTo>
                  <a:lnTo>
                    <a:pt x="166" y="50"/>
                  </a:lnTo>
                  <a:lnTo>
                    <a:pt x="163" y="52"/>
                  </a:lnTo>
                  <a:lnTo>
                    <a:pt x="163" y="50"/>
                  </a:lnTo>
                  <a:lnTo>
                    <a:pt x="163" y="48"/>
                  </a:lnTo>
                  <a:lnTo>
                    <a:pt x="163" y="47"/>
                  </a:lnTo>
                  <a:close/>
                  <a:moveTo>
                    <a:pt x="112" y="44"/>
                  </a:moveTo>
                  <a:lnTo>
                    <a:pt x="113" y="47"/>
                  </a:lnTo>
                  <a:lnTo>
                    <a:pt x="112" y="48"/>
                  </a:lnTo>
                  <a:lnTo>
                    <a:pt x="109" y="46"/>
                  </a:lnTo>
                  <a:lnTo>
                    <a:pt x="109" y="44"/>
                  </a:lnTo>
                  <a:lnTo>
                    <a:pt x="112" y="44"/>
                  </a:lnTo>
                  <a:close/>
                  <a:moveTo>
                    <a:pt x="63" y="42"/>
                  </a:moveTo>
                  <a:lnTo>
                    <a:pt x="63" y="43"/>
                  </a:lnTo>
                  <a:lnTo>
                    <a:pt x="62" y="44"/>
                  </a:lnTo>
                  <a:lnTo>
                    <a:pt x="60" y="43"/>
                  </a:lnTo>
                  <a:lnTo>
                    <a:pt x="63" y="42"/>
                  </a:lnTo>
                  <a:close/>
                  <a:moveTo>
                    <a:pt x="162" y="39"/>
                  </a:moveTo>
                  <a:lnTo>
                    <a:pt x="163" y="42"/>
                  </a:lnTo>
                  <a:lnTo>
                    <a:pt x="162" y="43"/>
                  </a:lnTo>
                  <a:lnTo>
                    <a:pt x="159" y="43"/>
                  </a:lnTo>
                  <a:lnTo>
                    <a:pt x="159" y="42"/>
                  </a:lnTo>
                  <a:lnTo>
                    <a:pt x="160" y="42"/>
                  </a:lnTo>
                  <a:lnTo>
                    <a:pt x="162" y="39"/>
                  </a:lnTo>
                  <a:close/>
                  <a:moveTo>
                    <a:pt x="135" y="37"/>
                  </a:moveTo>
                  <a:lnTo>
                    <a:pt x="138" y="39"/>
                  </a:lnTo>
                  <a:lnTo>
                    <a:pt x="138" y="44"/>
                  </a:lnTo>
                  <a:lnTo>
                    <a:pt x="135" y="47"/>
                  </a:lnTo>
                  <a:lnTo>
                    <a:pt x="134" y="46"/>
                  </a:lnTo>
                  <a:lnTo>
                    <a:pt x="133" y="47"/>
                  </a:lnTo>
                  <a:lnTo>
                    <a:pt x="133" y="48"/>
                  </a:lnTo>
                  <a:lnTo>
                    <a:pt x="135" y="51"/>
                  </a:lnTo>
                  <a:lnTo>
                    <a:pt x="134" y="54"/>
                  </a:lnTo>
                  <a:lnTo>
                    <a:pt x="131" y="55"/>
                  </a:lnTo>
                  <a:lnTo>
                    <a:pt x="130" y="54"/>
                  </a:lnTo>
                  <a:lnTo>
                    <a:pt x="127" y="54"/>
                  </a:lnTo>
                  <a:lnTo>
                    <a:pt x="127" y="55"/>
                  </a:lnTo>
                  <a:lnTo>
                    <a:pt x="123" y="60"/>
                  </a:lnTo>
                  <a:lnTo>
                    <a:pt x="121" y="60"/>
                  </a:lnTo>
                  <a:lnTo>
                    <a:pt x="121" y="63"/>
                  </a:lnTo>
                  <a:lnTo>
                    <a:pt x="119" y="64"/>
                  </a:lnTo>
                  <a:lnTo>
                    <a:pt x="117" y="63"/>
                  </a:lnTo>
                  <a:lnTo>
                    <a:pt x="116" y="63"/>
                  </a:lnTo>
                  <a:lnTo>
                    <a:pt x="113" y="63"/>
                  </a:lnTo>
                  <a:lnTo>
                    <a:pt x="109" y="63"/>
                  </a:lnTo>
                  <a:lnTo>
                    <a:pt x="106" y="64"/>
                  </a:lnTo>
                  <a:lnTo>
                    <a:pt x="104" y="63"/>
                  </a:lnTo>
                  <a:lnTo>
                    <a:pt x="102" y="62"/>
                  </a:lnTo>
                  <a:lnTo>
                    <a:pt x="98" y="60"/>
                  </a:lnTo>
                  <a:lnTo>
                    <a:pt x="97" y="62"/>
                  </a:lnTo>
                  <a:lnTo>
                    <a:pt x="97" y="60"/>
                  </a:lnTo>
                  <a:lnTo>
                    <a:pt x="93" y="58"/>
                  </a:lnTo>
                  <a:lnTo>
                    <a:pt x="91" y="58"/>
                  </a:lnTo>
                  <a:lnTo>
                    <a:pt x="88" y="55"/>
                  </a:lnTo>
                  <a:lnTo>
                    <a:pt x="89" y="52"/>
                  </a:lnTo>
                  <a:lnTo>
                    <a:pt x="92" y="54"/>
                  </a:lnTo>
                  <a:lnTo>
                    <a:pt x="94" y="52"/>
                  </a:lnTo>
                  <a:lnTo>
                    <a:pt x="97" y="52"/>
                  </a:lnTo>
                  <a:lnTo>
                    <a:pt x="98" y="54"/>
                  </a:lnTo>
                  <a:lnTo>
                    <a:pt x="101" y="54"/>
                  </a:lnTo>
                  <a:lnTo>
                    <a:pt x="104" y="52"/>
                  </a:lnTo>
                  <a:lnTo>
                    <a:pt x="106" y="52"/>
                  </a:lnTo>
                  <a:lnTo>
                    <a:pt x="108" y="51"/>
                  </a:lnTo>
                  <a:lnTo>
                    <a:pt x="108" y="50"/>
                  </a:lnTo>
                  <a:lnTo>
                    <a:pt x="109" y="48"/>
                  </a:lnTo>
                  <a:lnTo>
                    <a:pt x="110" y="50"/>
                  </a:lnTo>
                  <a:lnTo>
                    <a:pt x="110" y="51"/>
                  </a:lnTo>
                  <a:lnTo>
                    <a:pt x="110" y="55"/>
                  </a:lnTo>
                  <a:lnTo>
                    <a:pt x="112" y="55"/>
                  </a:lnTo>
                  <a:lnTo>
                    <a:pt x="114" y="52"/>
                  </a:lnTo>
                  <a:lnTo>
                    <a:pt x="116" y="52"/>
                  </a:lnTo>
                  <a:lnTo>
                    <a:pt x="117" y="54"/>
                  </a:lnTo>
                  <a:lnTo>
                    <a:pt x="118" y="54"/>
                  </a:lnTo>
                  <a:lnTo>
                    <a:pt x="119" y="54"/>
                  </a:lnTo>
                  <a:lnTo>
                    <a:pt x="121" y="52"/>
                  </a:lnTo>
                  <a:lnTo>
                    <a:pt x="122" y="50"/>
                  </a:lnTo>
                  <a:lnTo>
                    <a:pt x="126" y="47"/>
                  </a:lnTo>
                  <a:lnTo>
                    <a:pt x="129" y="47"/>
                  </a:lnTo>
                  <a:lnTo>
                    <a:pt x="130" y="46"/>
                  </a:lnTo>
                  <a:lnTo>
                    <a:pt x="129" y="44"/>
                  </a:lnTo>
                  <a:lnTo>
                    <a:pt x="127" y="39"/>
                  </a:lnTo>
                  <a:lnTo>
                    <a:pt x="129" y="38"/>
                  </a:lnTo>
                  <a:lnTo>
                    <a:pt x="131" y="38"/>
                  </a:lnTo>
                  <a:lnTo>
                    <a:pt x="134" y="39"/>
                  </a:lnTo>
                  <a:lnTo>
                    <a:pt x="134" y="38"/>
                  </a:lnTo>
                  <a:lnTo>
                    <a:pt x="135" y="37"/>
                  </a:lnTo>
                  <a:close/>
                  <a:moveTo>
                    <a:pt x="2" y="19"/>
                  </a:moveTo>
                  <a:lnTo>
                    <a:pt x="5" y="19"/>
                  </a:lnTo>
                  <a:lnTo>
                    <a:pt x="9" y="21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8" y="23"/>
                  </a:lnTo>
                  <a:lnTo>
                    <a:pt x="19" y="26"/>
                  </a:lnTo>
                  <a:lnTo>
                    <a:pt x="22" y="26"/>
                  </a:lnTo>
                  <a:lnTo>
                    <a:pt x="29" y="27"/>
                  </a:lnTo>
                  <a:lnTo>
                    <a:pt x="33" y="30"/>
                  </a:lnTo>
                  <a:lnTo>
                    <a:pt x="35" y="30"/>
                  </a:lnTo>
                  <a:lnTo>
                    <a:pt x="38" y="33"/>
                  </a:lnTo>
                  <a:lnTo>
                    <a:pt x="40" y="33"/>
                  </a:lnTo>
                  <a:lnTo>
                    <a:pt x="43" y="34"/>
                  </a:lnTo>
                  <a:lnTo>
                    <a:pt x="43" y="34"/>
                  </a:lnTo>
                  <a:lnTo>
                    <a:pt x="44" y="35"/>
                  </a:lnTo>
                  <a:lnTo>
                    <a:pt x="47" y="35"/>
                  </a:lnTo>
                  <a:lnTo>
                    <a:pt x="48" y="38"/>
                  </a:lnTo>
                  <a:lnTo>
                    <a:pt x="50" y="39"/>
                  </a:lnTo>
                  <a:lnTo>
                    <a:pt x="51" y="41"/>
                  </a:lnTo>
                  <a:lnTo>
                    <a:pt x="52" y="41"/>
                  </a:lnTo>
                  <a:lnTo>
                    <a:pt x="54" y="41"/>
                  </a:lnTo>
                  <a:lnTo>
                    <a:pt x="58" y="44"/>
                  </a:lnTo>
                  <a:lnTo>
                    <a:pt x="59" y="47"/>
                  </a:lnTo>
                  <a:lnTo>
                    <a:pt x="59" y="48"/>
                  </a:lnTo>
                  <a:lnTo>
                    <a:pt x="58" y="51"/>
                  </a:lnTo>
                  <a:lnTo>
                    <a:pt x="58" y="52"/>
                  </a:lnTo>
                  <a:lnTo>
                    <a:pt x="64" y="55"/>
                  </a:lnTo>
                  <a:lnTo>
                    <a:pt x="67" y="55"/>
                  </a:lnTo>
                  <a:lnTo>
                    <a:pt x="68" y="56"/>
                  </a:lnTo>
                  <a:lnTo>
                    <a:pt x="72" y="59"/>
                  </a:lnTo>
                  <a:lnTo>
                    <a:pt x="75" y="60"/>
                  </a:lnTo>
                  <a:lnTo>
                    <a:pt x="76" y="59"/>
                  </a:lnTo>
                  <a:lnTo>
                    <a:pt x="79" y="60"/>
                  </a:lnTo>
                  <a:lnTo>
                    <a:pt x="83" y="63"/>
                  </a:lnTo>
                  <a:lnTo>
                    <a:pt x="83" y="66"/>
                  </a:lnTo>
                  <a:lnTo>
                    <a:pt x="81" y="68"/>
                  </a:lnTo>
                  <a:lnTo>
                    <a:pt x="77" y="69"/>
                  </a:lnTo>
                  <a:lnTo>
                    <a:pt x="72" y="69"/>
                  </a:lnTo>
                  <a:lnTo>
                    <a:pt x="72" y="71"/>
                  </a:lnTo>
                  <a:lnTo>
                    <a:pt x="73" y="73"/>
                  </a:lnTo>
                  <a:lnTo>
                    <a:pt x="75" y="75"/>
                  </a:lnTo>
                  <a:lnTo>
                    <a:pt x="76" y="77"/>
                  </a:lnTo>
                  <a:lnTo>
                    <a:pt x="79" y="80"/>
                  </a:lnTo>
                  <a:lnTo>
                    <a:pt x="80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4" y="85"/>
                  </a:lnTo>
                  <a:lnTo>
                    <a:pt x="85" y="85"/>
                  </a:lnTo>
                  <a:lnTo>
                    <a:pt x="88" y="91"/>
                  </a:lnTo>
                  <a:lnTo>
                    <a:pt x="89" y="92"/>
                  </a:lnTo>
                  <a:lnTo>
                    <a:pt x="89" y="94"/>
                  </a:lnTo>
                  <a:lnTo>
                    <a:pt x="92" y="97"/>
                  </a:lnTo>
                  <a:lnTo>
                    <a:pt x="93" y="97"/>
                  </a:lnTo>
                  <a:lnTo>
                    <a:pt x="94" y="97"/>
                  </a:lnTo>
                  <a:lnTo>
                    <a:pt x="96" y="97"/>
                  </a:lnTo>
                  <a:lnTo>
                    <a:pt x="97" y="97"/>
                  </a:lnTo>
                  <a:lnTo>
                    <a:pt x="98" y="98"/>
                  </a:lnTo>
                  <a:lnTo>
                    <a:pt x="98" y="100"/>
                  </a:lnTo>
                  <a:lnTo>
                    <a:pt x="97" y="101"/>
                  </a:lnTo>
                  <a:lnTo>
                    <a:pt x="97" y="102"/>
                  </a:lnTo>
                  <a:lnTo>
                    <a:pt x="98" y="104"/>
                  </a:lnTo>
                  <a:lnTo>
                    <a:pt x="102" y="105"/>
                  </a:lnTo>
                  <a:lnTo>
                    <a:pt x="106" y="105"/>
                  </a:lnTo>
                  <a:lnTo>
                    <a:pt x="108" y="106"/>
                  </a:lnTo>
                  <a:lnTo>
                    <a:pt x="106" y="106"/>
                  </a:lnTo>
                  <a:lnTo>
                    <a:pt x="105" y="106"/>
                  </a:lnTo>
                  <a:lnTo>
                    <a:pt x="102" y="108"/>
                  </a:lnTo>
                  <a:lnTo>
                    <a:pt x="104" y="109"/>
                  </a:lnTo>
                  <a:lnTo>
                    <a:pt x="106" y="110"/>
                  </a:lnTo>
                  <a:lnTo>
                    <a:pt x="112" y="112"/>
                  </a:lnTo>
                  <a:lnTo>
                    <a:pt x="116" y="113"/>
                  </a:lnTo>
                  <a:lnTo>
                    <a:pt x="114" y="114"/>
                  </a:lnTo>
                  <a:lnTo>
                    <a:pt x="112" y="113"/>
                  </a:lnTo>
                  <a:lnTo>
                    <a:pt x="110" y="114"/>
                  </a:lnTo>
                  <a:lnTo>
                    <a:pt x="110" y="114"/>
                  </a:lnTo>
                  <a:lnTo>
                    <a:pt x="110" y="114"/>
                  </a:lnTo>
                  <a:lnTo>
                    <a:pt x="114" y="117"/>
                  </a:lnTo>
                  <a:lnTo>
                    <a:pt x="113" y="118"/>
                  </a:lnTo>
                  <a:lnTo>
                    <a:pt x="110" y="118"/>
                  </a:lnTo>
                  <a:lnTo>
                    <a:pt x="108" y="117"/>
                  </a:lnTo>
                  <a:lnTo>
                    <a:pt x="105" y="117"/>
                  </a:lnTo>
                  <a:lnTo>
                    <a:pt x="106" y="116"/>
                  </a:lnTo>
                  <a:lnTo>
                    <a:pt x="106" y="114"/>
                  </a:lnTo>
                  <a:lnTo>
                    <a:pt x="104" y="114"/>
                  </a:lnTo>
                  <a:lnTo>
                    <a:pt x="102" y="113"/>
                  </a:lnTo>
                  <a:lnTo>
                    <a:pt x="100" y="114"/>
                  </a:lnTo>
                  <a:lnTo>
                    <a:pt x="98" y="113"/>
                  </a:lnTo>
                  <a:lnTo>
                    <a:pt x="94" y="112"/>
                  </a:lnTo>
                  <a:lnTo>
                    <a:pt x="93" y="113"/>
                  </a:lnTo>
                  <a:lnTo>
                    <a:pt x="91" y="112"/>
                  </a:lnTo>
                  <a:lnTo>
                    <a:pt x="87" y="112"/>
                  </a:lnTo>
                  <a:lnTo>
                    <a:pt x="85" y="112"/>
                  </a:lnTo>
                  <a:lnTo>
                    <a:pt x="84" y="112"/>
                  </a:lnTo>
                  <a:lnTo>
                    <a:pt x="83" y="112"/>
                  </a:lnTo>
                  <a:lnTo>
                    <a:pt x="79" y="110"/>
                  </a:lnTo>
                  <a:lnTo>
                    <a:pt x="76" y="109"/>
                  </a:lnTo>
                  <a:lnTo>
                    <a:pt x="76" y="108"/>
                  </a:lnTo>
                  <a:lnTo>
                    <a:pt x="71" y="101"/>
                  </a:lnTo>
                  <a:lnTo>
                    <a:pt x="71" y="100"/>
                  </a:lnTo>
                  <a:lnTo>
                    <a:pt x="69" y="98"/>
                  </a:lnTo>
                  <a:lnTo>
                    <a:pt x="67" y="97"/>
                  </a:lnTo>
                  <a:lnTo>
                    <a:pt x="67" y="96"/>
                  </a:lnTo>
                  <a:lnTo>
                    <a:pt x="63" y="92"/>
                  </a:lnTo>
                  <a:lnTo>
                    <a:pt x="63" y="89"/>
                  </a:lnTo>
                  <a:lnTo>
                    <a:pt x="60" y="87"/>
                  </a:lnTo>
                  <a:lnTo>
                    <a:pt x="59" y="85"/>
                  </a:lnTo>
                  <a:lnTo>
                    <a:pt x="52" y="84"/>
                  </a:lnTo>
                  <a:lnTo>
                    <a:pt x="51" y="83"/>
                  </a:lnTo>
                  <a:lnTo>
                    <a:pt x="50" y="83"/>
                  </a:lnTo>
                  <a:lnTo>
                    <a:pt x="50" y="81"/>
                  </a:lnTo>
                  <a:lnTo>
                    <a:pt x="50" y="79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6" y="80"/>
                  </a:lnTo>
                  <a:lnTo>
                    <a:pt x="44" y="80"/>
                  </a:lnTo>
                  <a:lnTo>
                    <a:pt x="44" y="77"/>
                  </a:lnTo>
                  <a:lnTo>
                    <a:pt x="42" y="77"/>
                  </a:lnTo>
                  <a:lnTo>
                    <a:pt x="40" y="76"/>
                  </a:lnTo>
                  <a:lnTo>
                    <a:pt x="39" y="79"/>
                  </a:lnTo>
                  <a:lnTo>
                    <a:pt x="40" y="80"/>
                  </a:lnTo>
                  <a:lnTo>
                    <a:pt x="40" y="81"/>
                  </a:lnTo>
                  <a:lnTo>
                    <a:pt x="39" y="81"/>
                  </a:lnTo>
                  <a:lnTo>
                    <a:pt x="39" y="79"/>
                  </a:lnTo>
                  <a:lnTo>
                    <a:pt x="38" y="79"/>
                  </a:lnTo>
                  <a:lnTo>
                    <a:pt x="38" y="80"/>
                  </a:lnTo>
                  <a:lnTo>
                    <a:pt x="38" y="81"/>
                  </a:lnTo>
                  <a:lnTo>
                    <a:pt x="37" y="81"/>
                  </a:lnTo>
                  <a:lnTo>
                    <a:pt x="34" y="79"/>
                  </a:lnTo>
                  <a:lnTo>
                    <a:pt x="34" y="77"/>
                  </a:lnTo>
                  <a:lnTo>
                    <a:pt x="31" y="76"/>
                  </a:lnTo>
                  <a:lnTo>
                    <a:pt x="31" y="77"/>
                  </a:lnTo>
                  <a:lnTo>
                    <a:pt x="33" y="79"/>
                  </a:lnTo>
                  <a:lnTo>
                    <a:pt x="34" y="81"/>
                  </a:lnTo>
                  <a:lnTo>
                    <a:pt x="33" y="83"/>
                  </a:lnTo>
                  <a:lnTo>
                    <a:pt x="33" y="83"/>
                  </a:lnTo>
                  <a:lnTo>
                    <a:pt x="33" y="84"/>
                  </a:lnTo>
                  <a:lnTo>
                    <a:pt x="33" y="85"/>
                  </a:lnTo>
                  <a:lnTo>
                    <a:pt x="31" y="85"/>
                  </a:lnTo>
                  <a:lnTo>
                    <a:pt x="29" y="84"/>
                  </a:lnTo>
                  <a:lnTo>
                    <a:pt x="27" y="84"/>
                  </a:lnTo>
                  <a:lnTo>
                    <a:pt x="26" y="83"/>
                  </a:lnTo>
                  <a:lnTo>
                    <a:pt x="26" y="84"/>
                  </a:lnTo>
                  <a:lnTo>
                    <a:pt x="27" y="84"/>
                  </a:lnTo>
                  <a:lnTo>
                    <a:pt x="29" y="85"/>
                  </a:lnTo>
                  <a:lnTo>
                    <a:pt x="30" y="87"/>
                  </a:lnTo>
                  <a:lnTo>
                    <a:pt x="31" y="88"/>
                  </a:lnTo>
                  <a:lnTo>
                    <a:pt x="29" y="89"/>
                  </a:lnTo>
                  <a:lnTo>
                    <a:pt x="27" y="88"/>
                  </a:lnTo>
                  <a:lnTo>
                    <a:pt x="23" y="89"/>
                  </a:lnTo>
                  <a:lnTo>
                    <a:pt x="21" y="89"/>
                  </a:lnTo>
                  <a:lnTo>
                    <a:pt x="19" y="89"/>
                  </a:lnTo>
                  <a:lnTo>
                    <a:pt x="18" y="88"/>
                  </a:lnTo>
                  <a:lnTo>
                    <a:pt x="15" y="87"/>
                  </a:lnTo>
                  <a:lnTo>
                    <a:pt x="14" y="87"/>
                  </a:lnTo>
                  <a:lnTo>
                    <a:pt x="14" y="85"/>
                  </a:lnTo>
                  <a:lnTo>
                    <a:pt x="13" y="83"/>
                  </a:lnTo>
                  <a:lnTo>
                    <a:pt x="10" y="81"/>
                  </a:lnTo>
                  <a:lnTo>
                    <a:pt x="9" y="80"/>
                  </a:lnTo>
                  <a:lnTo>
                    <a:pt x="9" y="79"/>
                  </a:lnTo>
                  <a:lnTo>
                    <a:pt x="8" y="77"/>
                  </a:lnTo>
                  <a:lnTo>
                    <a:pt x="9" y="79"/>
                  </a:lnTo>
                  <a:lnTo>
                    <a:pt x="9" y="81"/>
                  </a:lnTo>
                  <a:lnTo>
                    <a:pt x="12" y="81"/>
                  </a:lnTo>
                  <a:lnTo>
                    <a:pt x="13" y="84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5" y="88"/>
                  </a:lnTo>
                  <a:lnTo>
                    <a:pt x="17" y="89"/>
                  </a:lnTo>
                  <a:lnTo>
                    <a:pt x="18" y="91"/>
                  </a:lnTo>
                  <a:lnTo>
                    <a:pt x="22" y="91"/>
                  </a:lnTo>
                  <a:lnTo>
                    <a:pt x="25" y="92"/>
                  </a:lnTo>
                  <a:lnTo>
                    <a:pt x="27" y="94"/>
                  </a:lnTo>
                  <a:lnTo>
                    <a:pt x="29" y="97"/>
                  </a:lnTo>
                  <a:lnTo>
                    <a:pt x="27" y="98"/>
                  </a:lnTo>
                  <a:lnTo>
                    <a:pt x="26" y="98"/>
                  </a:lnTo>
                  <a:lnTo>
                    <a:pt x="26" y="100"/>
                  </a:lnTo>
                  <a:lnTo>
                    <a:pt x="22" y="100"/>
                  </a:lnTo>
                  <a:lnTo>
                    <a:pt x="19" y="102"/>
                  </a:lnTo>
                  <a:lnTo>
                    <a:pt x="17" y="101"/>
                  </a:lnTo>
                  <a:lnTo>
                    <a:pt x="15" y="100"/>
                  </a:lnTo>
                  <a:lnTo>
                    <a:pt x="15" y="98"/>
                  </a:lnTo>
                  <a:lnTo>
                    <a:pt x="13" y="98"/>
                  </a:lnTo>
                  <a:lnTo>
                    <a:pt x="8" y="98"/>
                  </a:lnTo>
                  <a:lnTo>
                    <a:pt x="5" y="100"/>
                  </a:lnTo>
                  <a:lnTo>
                    <a:pt x="4" y="98"/>
                  </a:lnTo>
                  <a:lnTo>
                    <a:pt x="0" y="98"/>
                  </a:lnTo>
                  <a:lnTo>
                    <a:pt x="1" y="69"/>
                  </a:lnTo>
                  <a:lnTo>
                    <a:pt x="0" y="68"/>
                  </a:lnTo>
                  <a:lnTo>
                    <a:pt x="0" y="67"/>
                  </a:lnTo>
                  <a:lnTo>
                    <a:pt x="1" y="63"/>
                  </a:lnTo>
                  <a:lnTo>
                    <a:pt x="2" y="19"/>
                  </a:lnTo>
                  <a:close/>
                  <a:moveTo>
                    <a:pt x="119" y="18"/>
                  </a:moveTo>
                  <a:lnTo>
                    <a:pt x="125" y="21"/>
                  </a:lnTo>
                  <a:lnTo>
                    <a:pt x="129" y="22"/>
                  </a:lnTo>
                  <a:lnTo>
                    <a:pt x="133" y="25"/>
                  </a:lnTo>
                  <a:lnTo>
                    <a:pt x="137" y="26"/>
                  </a:lnTo>
                  <a:lnTo>
                    <a:pt x="138" y="29"/>
                  </a:lnTo>
                  <a:lnTo>
                    <a:pt x="141" y="30"/>
                  </a:lnTo>
                  <a:lnTo>
                    <a:pt x="143" y="33"/>
                  </a:lnTo>
                  <a:lnTo>
                    <a:pt x="145" y="33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7" y="41"/>
                  </a:lnTo>
                  <a:lnTo>
                    <a:pt x="146" y="43"/>
                  </a:lnTo>
                  <a:lnTo>
                    <a:pt x="145" y="46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2" y="38"/>
                  </a:lnTo>
                  <a:lnTo>
                    <a:pt x="141" y="33"/>
                  </a:lnTo>
                  <a:lnTo>
                    <a:pt x="137" y="27"/>
                  </a:lnTo>
                  <a:lnTo>
                    <a:pt x="134" y="27"/>
                  </a:lnTo>
                  <a:lnTo>
                    <a:pt x="130" y="25"/>
                  </a:lnTo>
                  <a:lnTo>
                    <a:pt x="121" y="21"/>
                  </a:lnTo>
                  <a:lnTo>
                    <a:pt x="119" y="19"/>
                  </a:lnTo>
                  <a:lnTo>
                    <a:pt x="119" y="18"/>
                  </a:lnTo>
                  <a:close/>
                  <a:moveTo>
                    <a:pt x="113" y="16"/>
                  </a:moveTo>
                  <a:lnTo>
                    <a:pt x="114" y="17"/>
                  </a:lnTo>
                  <a:lnTo>
                    <a:pt x="114" y="19"/>
                  </a:lnTo>
                  <a:lnTo>
                    <a:pt x="112" y="21"/>
                  </a:lnTo>
                  <a:lnTo>
                    <a:pt x="110" y="19"/>
                  </a:lnTo>
                  <a:lnTo>
                    <a:pt x="110" y="17"/>
                  </a:lnTo>
                  <a:lnTo>
                    <a:pt x="113" y="16"/>
                  </a:lnTo>
                  <a:close/>
                  <a:moveTo>
                    <a:pt x="73" y="9"/>
                  </a:moveTo>
                  <a:lnTo>
                    <a:pt x="76" y="10"/>
                  </a:lnTo>
                  <a:lnTo>
                    <a:pt x="77" y="10"/>
                  </a:lnTo>
                  <a:lnTo>
                    <a:pt x="79" y="10"/>
                  </a:lnTo>
                  <a:lnTo>
                    <a:pt x="76" y="13"/>
                  </a:lnTo>
                  <a:lnTo>
                    <a:pt x="73" y="13"/>
                  </a:lnTo>
                  <a:lnTo>
                    <a:pt x="72" y="12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72" y="10"/>
                  </a:lnTo>
                  <a:lnTo>
                    <a:pt x="73" y="9"/>
                  </a:lnTo>
                  <a:close/>
                  <a:moveTo>
                    <a:pt x="104" y="0"/>
                  </a:moveTo>
                  <a:lnTo>
                    <a:pt x="105" y="0"/>
                  </a:lnTo>
                  <a:lnTo>
                    <a:pt x="106" y="2"/>
                  </a:lnTo>
                  <a:lnTo>
                    <a:pt x="106" y="4"/>
                  </a:lnTo>
                  <a:lnTo>
                    <a:pt x="104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73" name="Freeform 355"/>
            <p:cNvSpPr>
              <a:spLocks noEditPoints="1"/>
            </p:cNvSpPr>
            <p:nvPr/>
          </p:nvSpPr>
          <p:spPr bwMode="auto">
            <a:xfrm>
              <a:off x="9302880" y="3733728"/>
              <a:ext cx="296917" cy="451718"/>
            </a:xfrm>
            <a:custGeom>
              <a:avLst/>
              <a:gdLst>
                <a:gd name="T0" fmla="*/ 1 w 117"/>
                <a:gd name="T1" fmla="*/ 146 h 178"/>
                <a:gd name="T2" fmla="*/ 5 w 117"/>
                <a:gd name="T3" fmla="*/ 144 h 178"/>
                <a:gd name="T4" fmla="*/ 80 w 117"/>
                <a:gd name="T5" fmla="*/ 132 h 178"/>
                <a:gd name="T6" fmla="*/ 108 w 117"/>
                <a:gd name="T7" fmla="*/ 127 h 178"/>
                <a:gd name="T8" fmla="*/ 112 w 117"/>
                <a:gd name="T9" fmla="*/ 138 h 178"/>
                <a:gd name="T10" fmla="*/ 117 w 117"/>
                <a:gd name="T11" fmla="*/ 158 h 178"/>
                <a:gd name="T12" fmla="*/ 112 w 117"/>
                <a:gd name="T13" fmla="*/ 165 h 178"/>
                <a:gd name="T14" fmla="*/ 108 w 117"/>
                <a:gd name="T15" fmla="*/ 173 h 178"/>
                <a:gd name="T16" fmla="*/ 93 w 117"/>
                <a:gd name="T17" fmla="*/ 173 h 178"/>
                <a:gd name="T18" fmla="*/ 89 w 117"/>
                <a:gd name="T19" fmla="*/ 159 h 178"/>
                <a:gd name="T20" fmla="*/ 79 w 117"/>
                <a:gd name="T21" fmla="*/ 155 h 178"/>
                <a:gd name="T22" fmla="*/ 69 w 117"/>
                <a:gd name="T23" fmla="*/ 152 h 178"/>
                <a:gd name="T24" fmla="*/ 67 w 117"/>
                <a:gd name="T25" fmla="*/ 148 h 178"/>
                <a:gd name="T26" fmla="*/ 80 w 117"/>
                <a:gd name="T27" fmla="*/ 149 h 178"/>
                <a:gd name="T28" fmla="*/ 97 w 117"/>
                <a:gd name="T29" fmla="*/ 136 h 178"/>
                <a:gd name="T30" fmla="*/ 100 w 117"/>
                <a:gd name="T31" fmla="*/ 125 h 178"/>
                <a:gd name="T32" fmla="*/ 90 w 117"/>
                <a:gd name="T33" fmla="*/ 121 h 178"/>
                <a:gd name="T34" fmla="*/ 105 w 117"/>
                <a:gd name="T35" fmla="*/ 117 h 178"/>
                <a:gd name="T36" fmla="*/ 34 w 117"/>
                <a:gd name="T37" fmla="*/ 115 h 178"/>
                <a:gd name="T38" fmla="*/ 68 w 117"/>
                <a:gd name="T39" fmla="*/ 116 h 178"/>
                <a:gd name="T40" fmla="*/ 105 w 117"/>
                <a:gd name="T41" fmla="*/ 115 h 178"/>
                <a:gd name="T42" fmla="*/ 76 w 117"/>
                <a:gd name="T43" fmla="*/ 130 h 178"/>
                <a:gd name="T44" fmla="*/ 71 w 117"/>
                <a:gd name="T45" fmla="*/ 120 h 178"/>
                <a:gd name="T46" fmla="*/ 84 w 117"/>
                <a:gd name="T47" fmla="*/ 112 h 178"/>
                <a:gd name="T48" fmla="*/ 80 w 117"/>
                <a:gd name="T49" fmla="*/ 116 h 178"/>
                <a:gd name="T50" fmla="*/ 98 w 117"/>
                <a:gd name="T51" fmla="*/ 117 h 178"/>
                <a:gd name="T52" fmla="*/ 88 w 117"/>
                <a:gd name="T53" fmla="*/ 111 h 178"/>
                <a:gd name="T54" fmla="*/ 26 w 117"/>
                <a:gd name="T55" fmla="*/ 120 h 178"/>
                <a:gd name="T56" fmla="*/ 8 w 117"/>
                <a:gd name="T57" fmla="*/ 140 h 178"/>
                <a:gd name="T58" fmla="*/ 21 w 117"/>
                <a:gd name="T59" fmla="*/ 123 h 178"/>
                <a:gd name="T60" fmla="*/ 90 w 117"/>
                <a:gd name="T61" fmla="*/ 102 h 178"/>
                <a:gd name="T62" fmla="*/ 31 w 117"/>
                <a:gd name="T63" fmla="*/ 102 h 178"/>
                <a:gd name="T64" fmla="*/ 71 w 117"/>
                <a:gd name="T65" fmla="*/ 103 h 178"/>
                <a:gd name="T66" fmla="*/ 62 w 117"/>
                <a:gd name="T67" fmla="*/ 115 h 178"/>
                <a:gd name="T68" fmla="*/ 59 w 117"/>
                <a:gd name="T69" fmla="*/ 98 h 178"/>
                <a:gd name="T70" fmla="*/ 31 w 117"/>
                <a:gd name="T71" fmla="*/ 92 h 178"/>
                <a:gd name="T72" fmla="*/ 77 w 117"/>
                <a:gd name="T73" fmla="*/ 92 h 178"/>
                <a:gd name="T74" fmla="*/ 72 w 117"/>
                <a:gd name="T75" fmla="*/ 95 h 178"/>
                <a:gd name="T76" fmla="*/ 94 w 117"/>
                <a:gd name="T77" fmla="*/ 90 h 178"/>
                <a:gd name="T78" fmla="*/ 104 w 117"/>
                <a:gd name="T79" fmla="*/ 108 h 178"/>
                <a:gd name="T80" fmla="*/ 94 w 117"/>
                <a:gd name="T81" fmla="*/ 103 h 178"/>
                <a:gd name="T82" fmla="*/ 93 w 117"/>
                <a:gd name="T83" fmla="*/ 90 h 178"/>
                <a:gd name="T84" fmla="*/ 72 w 117"/>
                <a:gd name="T85" fmla="*/ 84 h 178"/>
                <a:gd name="T86" fmla="*/ 51 w 117"/>
                <a:gd name="T87" fmla="*/ 84 h 178"/>
                <a:gd name="T88" fmla="*/ 42 w 117"/>
                <a:gd name="T89" fmla="*/ 84 h 178"/>
                <a:gd name="T90" fmla="*/ 58 w 117"/>
                <a:gd name="T91" fmla="*/ 82 h 178"/>
                <a:gd name="T92" fmla="*/ 85 w 117"/>
                <a:gd name="T93" fmla="*/ 73 h 178"/>
                <a:gd name="T94" fmla="*/ 58 w 117"/>
                <a:gd name="T95" fmla="*/ 70 h 178"/>
                <a:gd name="T96" fmla="*/ 56 w 117"/>
                <a:gd name="T97" fmla="*/ 57 h 178"/>
                <a:gd name="T98" fmla="*/ 55 w 117"/>
                <a:gd name="T99" fmla="*/ 16 h 178"/>
                <a:gd name="T100" fmla="*/ 55 w 117"/>
                <a:gd name="T101" fmla="*/ 45 h 178"/>
                <a:gd name="T102" fmla="*/ 51 w 117"/>
                <a:gd name="T103" fmla="*/ 63 h 178"/>
                <a:gd name="T104" fmla="*/ 69 w 117"/>
                <a:gd name="T105" fmla="*/ 74 h 178"/>
                <a:gd name="T106" fmla="*/ 76 w 117"/>
                <a:gd name="T107" fmla="*/ 75 h 178"/>
                <a:gd name="T108" fmla="*/ 81 w 117"/>
                <a:gd name="T109" fmla="*/ 91 h 178"/>
                <a:gd name="T110" fmla="*/ 68 w 117"/>
                <a:gd name="T111" fmla="*/ 78 h 178"/>
                <a:gd name="T112" fmla="*/ 59 w 117"/>
                <a:gd name="T113" fmla="*/ 74 h 178"/>
                <a:gd name="T114" fmla="*/ 40 w 117"/>
                <a:gd name="T115" fmla="*/ 73 h 178"/>
                <a:gd name="T116" fmla="*/ 38 w 117"/>
                <a:gd name="T117" fmla="*/ 66 h 178"/>
                <a:gd name="T118" fmla="*/ 29 w 117"/>
                <a:gd name="T119" fmla="*/ 46 h 178"/>
                <a:gd name="T120" fmla="*/ 33 w 117"/>
                <a:gd name="T121" fmla="*/ 24 h 178"/>
                <a:gd name="T122" fmla="*/ 50 w 117"/>
                <a:gd name="T123" fmla="*/ 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7" h="178">
                  <a:moveTo>
                    <a:pt x="63" y="163"/>
                  </a:moveTo>
                  <a:lnTo>
                    <a:pt x="64" y="165"/>
                  </a:lnTo>
                  <a:lnTo>
                    <a:pt x="65" y="165"/>
                  </a:lnTo>
                  <a:lnTo>
                    <a:pt x="65" y="166"/>
                  </a:lnTo>
                  <a:lnTo>
                    <a:pt x="62" y="169"/>
                  </a:lnTo>
                  <a:lnTo>
                    <a:pt x="60" y="169"/>
                  </a:lnTo>
                  <a:lnTo>
                    <a:pt x="59" y="166"/>
                  </a:lnTo>
                  <a:lnTo>
                    <a:pt x="59" y="165"/>
                  </a:lnTo>
                  <a:lnTo>
                    <a:pt x="62" y="165"/>
                  </a:lnTo>
                  <a:lnTo>
                    <a:pt x="63" y="163"/>
                  </a:lnTo>
                  <a:close/>
                  <a:moveTo>
                    <a:pt x="1" y="146"/>
                  </a:moveTo>
                  <a:lnTo>
                    <a:pt x="2" y="148"/>
                  </a:lnTo>
                  <a:lnTo>
                    <a:pt x="2" y="148"/>
                  </a:lnTo>
                  <a:lnTo>
                    <a:pt x="2" y="152"/>
                  </a:lnTo>
                  <a:lnTo>
                    <a:pt x="1" y="152"/>
                  </a:lnTo>
                  <a:lnTo>
                    <a:pt x="0" y="149"/>
                  </a:lnTo>
                  <a:lnTo>
                    <a:pt x="0" y="148"/>
                  </a:lnTo>
                  <a:lnTo>
                    <a:pt x="1" y="146"/>
                  </a:lnTo>
                  <a:close/>
                  <a:moveTo>
                    <a:pt x="5" y="144"/>
                  </a:moveTo>
                  <a:lnTo>
                    <a:pt x="5" y="145"/>
                  </a:lnTo>
                  <a:lnTo>
                    <a:pt x="4" y="145"/>
                  </a:lnTo>
                  <a:lnTo>
                    <a:pt x="5" y="144"/>
                  </a:lnTo>
                  <a:close/>
                  <a:moveTo>
                    <a:pt x="4" y="144"/>
                  </a:moveTo>
                  <a:lnTo>
                    <a:pt x="4" y="145"/>
                  </a:lnTo>
                  <a:lnTo>
                    <a:pt x="2" y="145"/>
                  </a:lnTo>
                  <a:lnTo>
                    <a:pt x="4" y="144"/>
                  </a:lnTo>
                  <a:close/>
                  <a:moveTo>
                    <a:pt x="80" y="132"/>
                  </a:moveTo>
                  <a:lnTo>
                    <a:pt x="81" y="132"/>
                  </a:lnTo>
                  <a:lnTo>
                    <a:pt x="81" y="133"/>
                  </a:lnTo>
                  <a:lnTo>
                    <a:pt x="79" y="134"/>
                  </a:lnTo>
                  <a:lnTo>
                    <a:pt x="77" y="133"/>
                  </a:lnTo>
                  <a:lnTo>
                    <a:pt x="79" y="132"/>
                  </a:lnTo>
                  <a:lnTo>
                    <a:pt x="80" y="132"/>
                  </a:lnTo>
                  <a:close/>
                  <a:moveTo>
                    <a:pt x="92" y="130"/>
                  </a:moveTo>
                  <a:lnTo>
                    <a:pt x="94" y="132"/>
                  </a:lnTo>
                  <a:lnTo>
                    <a:pt x="93" y="134"/>
                  </a:lnTo>
                  <a:lnTo>
                    <a:pt x="92" y="133"/>
                  </a:lnTo>
                  <a:lnTo>
                    <a:pt x="92" y="132"/>
                  </a:lnTo>
                  <a:lnTo>
                    <a:pt x="92" y="130"/>
                  </a:lnTo>
                  <a:close/>
                  <a:moveTo>
                    <a:pt x="108" y="127"/>
                  </a:moveTo>
                  <a:lnTo>
                    <a:pt x="109" y="127"/>
                  </a:lnTo>
                  <a:lnTo>
                    <a:pt x="108" y="128"/>
                  </a:lnTo>
                  <a:lnTo>
                    <a:pt x="106" y="128"/>
                  </a:lnTo>
                  <a:lnTo>
                    <a:pt x="108" y="127"/>
                  </a:lnTo>
                  <a:close/>
                  <a:moveTo>
                    <a:pt x="101" y="125"/>
                  </a:moveTo>
                  <a:lnTo>
                    <a:pt x="102" y="125"/>
                  </a:lnTo>
                  <a:lnTo>
                    <a:pt x="104" y="125"/>
                  </a:lnTo>
                  <a:lnTo>
                    <a:pt x="104" y="128"/>
                  </a:lnTo>
                  <a:lnTo>
                    <a:pt x="108" y="130"/>
                  </a:lnTo>
                  <a:lnTo>
                    <a:pt x="109" y="133"/>
                  </a:lnTo>
                  <a:lnTo>
                    <a:pt x="112" y="132"/>
                  </a:lnTo>
                  <a:lnTo>
                    <a:pt x="112" y="133"/>
                  </a:lnTo>
                  <a:lnTo>
                    <a:pt x="113" y="136"/>
                  </a:lnTo>
                  <a:lnTo>
                    <a:pt x="113" y="138"/>
                  </a:lnTo>
                  <a:lnTo>
                    <a:pt x="112" y="138"/>
                  </a:lnTo>
                  <a:lnTo>
                    <a:pt x="110" y="140"/>
                  </a:lnTo>
                  <a:lnTo>
                    <a:pt x="112" y="141"/>
                  </a:lnTo>
                  <a:lnTo>
                    <a:pt x="113" y="141"/>
                  </a:lnTo>
                  <a:lnTo>
                    <a:pt x="113" y="142"/>
                  </a:lnTo>
                  <a:lnTo>
                    <a:pt x="113" y="146"/>
                  </a:lnTo>
                  <a:lnTo>
                    <a:pt x="114" y="144"/>
                  </a:lnTo>
                  <a:lnTo>
                    <a:pt x="114" y="148"/>
                  </a:lnTo>
                  <a:lnTo>
                    <a:pt x="114" y="150"/>
                  </a:lnTo>
                  <a:lnTo>
                    <a:pt x="115" y="152"/>
                  </a:lnTo>
                  <a:lnTo>
                    <a:pt x="117" y="154"/>
                  </a:lnTo>
                  <a:lnTo>
                    <a:pt x="117" y="158"/>
                  </a:lnTo>
                  <a:lnTo>
                    <a:pt x="115" y="161"/>
                  </a:lnTo>
                  <a:lnTo>
                    <a:pt x="115" y="161"/>
                  </a:lnTo>
                  <a:lnTo>
                    <a:pt x="115" y="162"/>
                  </a:lnTo>
                  <a:lnTo>
                    <a:pt x="114" y="161"/>
                  </a:lnTo>
                  <a:lnTo>
                    <a:pt x="113" y="161"/>
                  </a:lnTo>
                  <a:lnTo>
                    <a:pt x="113" y="162"/>
                  </a:lnTo>
                  <a:lnTo>
                    <a:pt x="113" y="166"/>
                  </a:lnTo>
                  <a:lnTo>
                    <a:pt x="113" y="169"/>
                  </a:lnTo>
                  <a:lnTo>
                    <a:pt x="113" y="170"/>
                  </a:lnTo>
                  <a:lnTo>
                    <a:pt x="112" y="169"/>
                  </a:lnTo>
                  <a:lnTo>
                    <a:pt x="112" y="165"/>
                  </a:lnTo>
                  <a:lnTo>
                    <a:pt x="112" y="162"/>
                  </a:lnTo>
                  <a:lnTo>
                    <a:pt x="110" y="161"/>
                  </a:lnTo>
                  <a:lnTo>
                    <a:pt x="109" y="158"/>
                  </a:lnTo>
                  <a:lnTo>
                    <a:pt x="108" y="157"/>
                  </a:lnTo>
                  <a:lnTo>
                    <a:pt x="106" y="157"/>
                  </a:lnTo>
                  <a:lnTo>
                    <a:pt x="104" y="162"/>
                  </a:lnTo>
                  <a:lnTo>
                    <a:pt x="102" y="165"/>
                  </a:lnTo>
                  <a:lnTo>
                    <a:pt x="105" y="166"/>
                  </a:lnTo>
                  <a:lnTo>
                    <a:pt x="106" y="169"/>
                  </a:lnTo>
                  <a:lnTo>
                    <a:pt x="108" y="170"/>
                  </a:lnTo>
                  <a:lnTo>
                    <a:pt x="108" y="173"/>
                  </a:lnTo>
                  <a:lnTo>
                    <a:pt x="104" y="177"/>
                  </a:lnTo>
                  <a:lnTo>
                    <a:pt x="102" y="178"/>
                  </a:lnTo>
                  <a:lnTo>
                    <a:pt x="101" y="177"/>
                  </a:lnTo>
                  <a:lnTo>
                    <a:pt x="101" y="175"/>
                  </a:lnTo>
                  <a:lnTo>
                    <a:pt x="101" y="174"/>
                  </a:lnTo>
                  <a:lnTo>
                    <a:pt x="101" y="173"/>
                  </a:lnTo>
                  <a:lnTo>
                    <a:pt x="100" y="174"/>
                  </a:lnTo>
                  <a:lnTo>
                    <a:pt x="100" y="175"/>
                  </a:lnTo>
                  <a:lnTo>
                    <a:pt x="97" y="175"/>
                  </a:lnTo>
                  <a:lnTo>
                    <a:pt x="94" y="175"/>
                  </a:lnTo>
                  <a:lnTo>
                    <a:pt x="93" y="173"/>
                  </a:lnTo>
                  <a:lnTo>
                    <a:pt x="90" y="173"/>
                  </a:lnTo>
                  <a:lnTo>
                    <a:pt x="88" y="170"/>
                  </a:lnTo>
                  <a:lnTo>
                    <a:pt x="88" y="169"/>
                  </a:lnTo>
                  <a:lnTo>
                    <a:pt x="87" y="166"/>
                  </a:lnTo>
                  <a:lnTo>
                    <a:pt x="87" y="165"/>
                  </a:lnTo>
                  <a:lnTo>
                    <a:pt x="87" y="163"/>
                  </a:lnTo>
                  <a:lnTo>
                    <a:pt x="85" y="162"/>
                  </a:lnTo>
                  <a:lnTo>
                    <a:pt x="87" y="161"/>
                  </a:lnTo>
                  <a:lnTo>
                    <a:pt x="87" y="159"/>
                  </a:lnTo>
                  <a:lnTo>
                    <a:pt x="87" y="158"/>
                  </a:lnTo>
                  <a:lnTo>
                    <a:pt x="89" y="159"/>
                  </a:lnTo>
                  <a:lnTo>
                    <a:pt x="87" y="157"/>
                  </a:lnTo>
                  <a:lnTo>
                    <a:pt x="87" y="155"/>
                  </a:lnTo>
                  <a:lnTo>
                    <a:pt x="84" y="154"/>
                  </a:lnTo>
                  <a:lnTo>
                    <a:pt x="83" y="153"/>
                  </a:lnTo>
                  <a:lnTo>
                    <a:pt x="80" y="15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9" y="153"/>
                  </a:lnTo>
                  <a:lnTo>
                    <a:pt x="77" y="154"/>
                  </a:lnTo>
                  <a:lnTo>
                    <a:pt x="79" y="155"/>
                  </a:lnTo>
                  <a:lnTo>
                    <a:pt x="79" y="155"/>
                  </a:lnTo>
                  <a:lnTo>
                    <a:pt x="76" y="154"/>
                  </a:lnTo>
                  <a:lnTo>
                    <a:pt x="75" y="154"/>
                  </a:lnTo>
                  <a:lnTo>
                    <a:pt x="76" y="153"/>
                  </a:lnTo>
                  <a:lnTo>
                    <a:pt x="75" y="153"/>
                  </a:lnTo>
                  <a:lnTo>
                    <a:pt x="73" y="154"/>
                  </a:lnTo>
                  <a:lnTo>
                    <a:pt x="73" y="155"/>
                  </a:lnTo>
                  <a:lnTo>
                    <a:pt x="72" y="155"/>
                  </a:lnTo>
                  <a:lnTo>
                    <a:pt x="71" y="155"/>
                  </a:lnTo>
                  <a:lnTo>
                    <a:pt x="71" y="155"/>
                  </a:lnTo>
                  <a:lnTo>
                    <a:pt x="71" y="153"/>
                  </a:lnTo>
                  <a:lnTo>
                    <a:pt x="69" y="152"/>
                  </a:lnTo>
                  <a:lnTo>
                    <a:pt x="68" y="152"/>
                  </a:lnTo>
                  <a:lnTo>
                    <a:pt x="67" y="154"/>
                  </a:lnTo>
                  <a:lnTo>
                    <a:pt x="65" y="155"/>
                  </a:lnTo>
                  <a:lnTo>
                    <a:pt x="64" y="161"/>
                  </a:lnTo>
                  <a:lnTo>
                    <a:pt x="63" y="162"/>
                  </a:lnTo>
                  <a:lnTo>
                    <a:pt x="60" y="159"/>
                  </a:lnTo>
                  <a:lnTo>
                    <a:pt x="62" y="157"/>
                  </a:lnTo>
                  <a:lnTo>
                    <a:pt x="63" y="153"/>
                  </a:lnTo>
                  <a:lnTo>
                    <a:pt x="62" y="152"/>
                  </a:lnTo>
                  <a:lnTo>
                    <a:pt x="64" y="149"/>
                  </a:lnTo>
                  <a:lnTo>
                    <a:pt x="67" y="148"/>
                  </a:lnTo>
                  <a:lnTo>
                    <a:pt x="68" y="146"/>
                  </a:lnTo>
                  <a:lnTo>
                    <a:pt x="71" y="146"/>
                  </a:lnTo>
                  <a:lnTo>
                    <a:pt x="73" y="146"/>
                  </a:lnTo>
                  <a:lnTo>
                    <a:pt x="72" y="144"/>
                  </a:lnTo>
                  <a:lnTo>
                    <a:pt x="73" y="142"/>
                  </a:lnTo>
                  <a:lnTo>
                    <a:pt x="76" y="141"/>
                  </a:lnTo>
                  <a:lnTo>
                    <a:pt x="77" y="138"/>
                  </a:lnTo>
                  <a:lnTo>
                    <a:pt x="80" y="138"/>
                  </a:lnTo>
                  <a:lnTo>
                    <a:pt x="83" y="141"/>
                  </a:lnTo>
                  <a:lnTo>
                    <a:pt x="83" y="145"/>
                  </a:lnTo>
                  <a:lnTo>
                    <a:pt x="80" y="149"/>
                  </a:lnTo>
                  <a:lnTo>
                    <a:pt x="83" y="146"/>
                  </a:lnTo>
                  <a:lnTo>
                    <a:pt x="85" y="146"/>
                  </a:lnTo>
                  <a:lnTo>
                    <a:pt x="88" y="145"/>
                  </a:lnTo>
                  <a:lnTo>
                    <a:pt x="89" y="141"/>
                  </a:lnTo>
                  <a:lnTo>
                    <a:pt x="92" y="140"/>
                  </a:lnTo>
                  <a:lnTo>
                    <a:pt x="92" y="142"/>
                  </a:lnTo>
                  <a:lnTo>
                    <a:pt x="94" y="142"/>
                  </a:lnTo>
                  <a:lnTo>
                    <a:pt x="94" y="140"/>
                  </a:lnTo>
                  <a:lnTo>
                    <a:pt x="93" y="140"/>
                  </a:lnTo>
                  <a:lnTo>
                    <a:pt x="94" y="134"/>
                  </a:lnTo>
                  <a:lnTo>
                    <a:pt x="97" y="136"/>
                  </a:lnTo>
                  <a:lnTo>
                    <a:pt x="98" y="137"/>
                  </a:lnTo>
                  <a:lnTo>
                    <a:pt x="98" y="136"/>
                  </a:lnTo>
                  <a:lnTo>
                    <a:pt x="98" y="133"/>
                  </a:lnTo>
                  <a:lnTo>
                    <a:pt x="100" y="133"/>
                  </a:lnTo>
                  <a:lnTo>
                    <a:pt x="101" y="134"/>
                  </a:lnTo>
                  <a:lnTo>
                    <a:pt x="102" y="133"/>
                  </a:lnTo>
                  <a:lnTo>
                    <a:pt x="101" y="128"/>
                  </a:lnTo>
                  <a:lnTo>
                    <a:pt x="101" y="125"/>
                  </a:lnTo>
                  <a:close/>
                  <a:moveTo>
                    <a:pt x="98" y="121"/>
                  </a:moveTo>
                  <a:lnTo>
                    <a:pt x="100" y="123"/>
                  </a:lnTo>
                  <a:lnTo>
                    <a:pt x="100" y="125"/>
                  </a:lnTo>
                  <a:lnTo>
                    <a:pt x="98" y="123"/>
                  </a:lnTo>
                  <a:lnTo>
                    <a:pt x="98" y="121"/>
                  </a:lnTo>
                  <a:close/>
                  <a:moveTo>
                    <a:pt x="109" y="121"/>
                  </a:moveTo>
                  <a:lnTo>
                    <a:pt x="110" y="123"/>
                  </a:lnTo>
                  <a:lnTo>
                    <a:pt x="110" y="125"/>
                  </a:lnTo>
                  <a:lnTo>
                    <a:pt x="109" y="125"/>
                  </a:lnTo>
                  <a:lnTo>
                    <a:pt x="108" y="124"/>
                  </a:lnTo>
                  <a:lnTo>
                    <a:pt x="109" y="124"/>
                  </a:lnTo>
                  <a:lnTo>
                    <a:pt x="109" y="121"/>
                  </a:lnTo>
                  <a:close/>
                  <a:moveTo>
                    <a:pt x="89" y="120"/>
                  </a:moveTo>
                  <a:lnTo>
                    <a:pt x="90" y="121"/>
                  </a:lnTo>
                  <a:lnTo>
                    <a:pt x="90" y="124"/>
                  </a:lnTo>
                  <a:lnTo>
                    <a:pt x="89" y="125"/>
                  </a:lnTo>
                  <a:lnTo>
                    <a:pt x="87" y="128"/>
                  </a:lnTo>
                  <a:lnTo>
                    <a:pt x="83" y="128"/>
                  </a:lnTo>
                  <a:lnTo>
                    <a:pt x="84" y="127"/>
                  </a:lnTo>
                  <a:lnTo>
                    <a:pt x="83" y="125"/>
                  </a:lnTo>
                  <a:lnTo>
                    <a:pt x="84" y="123"/>
                  </a:lnTo>
                  <a:lnTo>
                    <a:pt x="88" y="120"/>
                  </a:lnTo>
                  <a:lnTo>
                    <a:pt x="89" y="120"/>
                  </a:lnTo>
                  <a:close/>
                  <a:moveTo>
                    <a:pt x="104" y="116"/>
                  </a:moveTo>
                  <a:lnTo>
                    <a:pt x="105" y="117"/>
                  </a:lnTo>
                  <a:lnTo>
                    <a:pt x="104" y="119"/>
                  </a:lnTo>
                  <a:lnTo>
                    <a:pt x="104" y="120"/>
                  </a:lnTo>
                  <a:lnTo>
                    <a:pt x="105" y="123"/>
                  </a:lnTo>
                  <a:lnTo>
                    <a:pt x="105" y="125"/>
                  </a:lnTo>
                  <a:lnTo>
                    <a:pt x="104" y="125"/>
                  </a:lnTo>
                  <a:lnTo>
                    <a:pt x="104" y="124"/>
                  </a:lnTo>
                  <a:lnTo>
                    <a:pt x="104" y="123"/>
                  </a:lnTo>
                  <a:lnTo>
                    <a:pt x="102" y="120"/>
                  </a:lnTo>
                  <a:lnTo>
                    <a:pt x="102" y="117"/>
                  </a:lnTo>
                  <a:lnTo>
                    <a:pt x="104" y="116"/>
                  </a:lnTo>
                  <a:close/>
                  <a:moveTo>
                    <a:pt x="34" y="115"/>
                  </a:moveTo>
                  <a:lnTo>
                    <a:pt x="34" y="115"/>
                  </a:lnTo>
                  <a:lnTo>
                    <a:pt x="35" y="116"/>
                  </a:lnTo>
                  <a:lnTo>
                    <a:pt x="35" y="117"/>
                  </a:lnTo>
                  <a:lnTo>
                    <a:pt x="33" y="117"/>
                  </a:lnTo>
                  <a:lnTo>
                    <a:pt x="31" y="117"/>
                  </a:lnTo>
                  <a:lnTo>
                    <a:pt x="33" y="116"/>
                  </a:lnTo>
                  <a:lnTo>
                    <a:pt x="33" y="115"/>
                  </a:lnTo>
                  <a:lnTo>
                    <a:pt x="34" y="115"/>
                  </a:lnTo>
                  <a:close/>
                  <a:moveTo>
                    <a:pt x="67" y="113"/>
                  </a:moveTo>
                  <a:lnTo>
                    <a:pt x="68" y="115"/>
                  </a:lnTo>
                  <a:lnTo>
                    <a:pt x="68" y="116"/>
                  </a:lnTo>
                  <a:lnTo>
                    <a:pt x="65" y="117"/>
                  </a:lnTo>
                  <a:lnTo>
                    <a:pt x="64" y="116"/>
                  </a:lnTo>
                  <a:lnTo>
                    <a:pt x="65" y="115"/>
                  </a:lnTo>
                  <a:lnTo>
                    <a:pt x="67" y="113"/>
                  </a:lnTo>
                  <a:close/>
                  <a:moveTo>
                    <a:pt x="88" y="113"/>
                  </a:moveTo>
                  <a:lnTo>
                    <a:pt x="87" y="115"/>
                  </a:lnTo>
                  <a:lnTo>
                    <a:pt x="87" y="115"/>
                  </a:lnTo>
                  <a:lnTo>
                    <a:pt x="88" y="113"/>
                  </a:lnTo>
                  <a:close/>
                  <a:moveTo>
                    <a:pt x="104" y="113"/>
                  </a:moveTo>
                  <a:lnTo>
                    <a:pt x="105" y="113"/>
                  </a:lnTo>
                  <a:lnTo>
                    <a:pt x="105" y="115"/>
                  </a:lnTo>
                  <a:lnTo>
                    <a:pt x="104" y="115"/>
                  </a:lnTo>
                  <a:lnTo>
                    <a:pt x="104" y="113"/>
                  </a:lnTo>
                  <a:close/>
                  <a:moveTo>
                    <a:pt x="73" y="111"/>
                  </a:moveTo>
                  <a:lnTo>
                    <a:pt x="75" y="112"/>
                  </a:lnTo>
                  <a:lnTo>
                    <a:pt x="76" y="111"/>
                  </a:lnTo>
                  <a:lnTo>
                    <a:pt x="77" y="112"/>
                  </a:lnTo>
                  <a:lnTo>
                    <a:pt x="77" y="115"/>
                  </a:lnTo>
                  <a:lnTo>
                    <a:pt x="76" y="116"/>
                  </a:lnTo>
                  <a:lnTo>
                    <a:pt x="73" y="123"/>
                  </a:lnTo>
                  <a:lnTo>
                    <a:pt x="75" y="128"/>
                  </a:lnTo>
                  <a:lnTo>
                    <a:pt x="76" y="130"/>
                  </a:lnTo>
                  <a:lnTo>
                    <a:pt x="76" y="133"/>
                  </a:lnTo>
                  <a:lnTo>
                    <a:pt x="73" y="134"/>
                  </a:lnTo>
                  <a:lnTo>
                    <a:pt x="72" y="133"/>
                  </a:lnTo>
                  <a:lnTo>
                    <a:pt x="72" y="130"/>
                  </a:lnTo>
                  <a:lnTo>
                    <a:pt x="69" y="130"/>
                  </a:lnTo>
                  <a:lnTo>
                    <a:pt x="67" y="128"/>
                  </a:lnTo>
                  <a:lnTo>
                    <a:pt x="65" y="128"/>
                  </a:lnTo>
                  <a:lnTo>
                    <a:pt x="64" y="124"/>
                  </a:lnTo>
                  <a:lnTo>
                    <a:pt x="65" y="123"/>
                  </a:lnTo>
                  <a:lnTo>
                    <a:pt x="69" y="123"/>
                  </a:lnTo>
                  <a:lnTo>
                    <a:pt x="71" y="120"/>
                  </a:lnTo>
                  <a:lnTo>
                    <a:pt x="69" y="116"/>
                  </a:lnTo>
                  <a:lnTo>
                    <a:pt x="71" y="115"/>
                  </a:lnTo>
                  <a:lnTo>
                    <a:pt x="71" y="112"/>
                  </a:lnTo>
                  <a:lnTo>
                    <a:pt x="73" y="111"/>
                  </a:lnTo>
                  <a:close/>
                  <a:moveTo>
                    <a:pt x="105" y="111"/>
                  </a:moveTo>
                  <a:lnTo>
                    <a:pt x="106" y="111"/>
                  </a:lnTo>
                  <a:lnTo>
                    <a:pt x="105" y="112"/>
                  </a:lnTo>
                  <a:lnTo>
                    <a:pt x="104" y="111"/>
                  </a:lnTo>
                  <a:lnTo>
                    <a:pt x="105" y="111"/>
                  </a:lnTo>
                  <a:close/>
                  <a:moveTo>
                    <a:pt x="84" y="108"/>
                  </a:moveTo>
                  <a:lnTo>
                    <a:pt x="84" y="112"/>
                  </a:lnTo>
                  <a:lnTo>
                    <a:pt x="83" y="113"/>
                  </a:lnTo>
                  <a:lnTo>
                    <a:pt x="84" y="116"/>
                  </a:lnTo>
                  <a:lnTo>
                    <a:pt x="83" y="119"/>
                  </a:lnTo>
                  <a:lnTo>
                    <a:pt x="80" y="121"/>
                  </a:lnTo>
                  <a:lnTo>
                    <a:pt x="79" y="127"/>
                  </a:lnTo>
                  <a:lnTo>
                    <a:pt x="77" y="129"/>
                  </a:lnTo>
                  <a:lnTo>
                    <a:pt x="76" y="127"/>
                  </a:lnTo>
                  <a:lnTo>
                    <a:pt x="76" y="124"/>
                  </a:lnTo>
                  <a:lnTo>
                    <a:pt x="79" y="123"/>
                  </a:lnTo>
                  <a:lnTo>
                    <a:pt x="79" y="119"/>
                  </a:lnTo>
                  <a:lnTo>
                    <a:pt x="80" y="116"/>
                  </a:lnTo>
                  <a:lnTo>
                    <a:pt x="81" y="112"/>
                  </a:lnTo>
                  <a:lnTo>
                    <a:pt x="83" y="108"/>
                  </a:lnTo>
                  <a:lnTo>
                    <a:pt x="84" y="108"/>
                  </a:lnTo>
                  <a:close/>
                  <a:moveTo>
                    <a:pt x="88" y="105"/>
                  </a:moveTo>
                  <a:lnTo>
                    <a:pt x="90" y="107"/>
                  </a:lnTo>
                  <a:lnTo>
                    <a:pt x="93" y="105"/>
                  </a:lnTo>
                  <a:lnTo>
                    <a:pt x="93" y="107"/>
                  </a:lnTo>
                  <a:lnTo>
                    <a:pt x="94" y="109"/>
                  </a:lnTo>
                  <a:lnTo>
                    <a:pt x="96" y="113"/>
                  </a:lnTo>
                  <a:lnTo>
                    <a:pt x="97" y="115"/>
                  </a:lnTo>
                  <a:lnTo>
                    <a:pt x="98" y="117"/>
                  </a:lnTo>
                  <a:lnTo>
                    <a:pt x="98" y="120"/>
                  </a:lnTo>
                  <a:lnTo>
                    <a:pt x="97" y="120"/>
                  </a:lnTo>
                  <a:lnTo>
                    <a:pt x="96" y="119"/>
                  </a:lnTo>
                  <a:lnTo>
                    <a:pt x="96" y="121"/>
                  </a:lnTo>
                  <a:lnTo>
                    <a:pt x="93" y="120"/>
                  </a:lnTo>
                  <a:lnTo>
                    <a:pt x="93" y="117"/>
                  </a:lnTo>
                  <a:lnTo>
                    <a:pt x="92" y="115"/>
                  </a:lnTo>
                  <a:lnTo>
                    <a:pt x="92" y="112"/>
                  </a:lnTo>
                  <a:lnTo>
                    <a:pt x="90" y="111"/>
                  </a:lnTo>
                  <a:lnTo>
                    <a:pt x="89" y="112"/>
                  </a:lnTo>
                  <a:lnTo>
                    <a:pt x="88" y="111"/>
                  </a:lnTo>
                  <a:lnTo>
                    <a:pt x="88" y="108"/>
                  </a:lnTo>
                  <a:lnTo>
                    <a:pt x="87" y="105"/>
                  </a:lnTo>
                  <a:lnTo>
                    <a:pt x="88" y="105"/>
                  </a:lnTo>
                  <a:close/>
                  <a:moveTo>
                    <a:pt x="27" y="105"/>
                  </a:moveTo>
                  <a:lnTo>
                    <a:pt x="27" y="108"/>
                  </a:lnTo>
                  <a:lnTo>
                    <a:pt x="27" y="111"/>
                  </a:lnTo>
                  <a:lnTo>
                    <a:pt x="30" y="113"/>
                  </a:lnTo>
                  <a:lnTo>
                    <a:pt x="31" y="116"/>
                  </a:lnTo>
                  <a:lnTo>
                    <a:pt x="30" y="117"/>
                  </a:lnTo>
                  <a:lnTo>
                    <a:pt x="27" y="119"/>
                  </a:lnTo>
                  <a:lnTo>
                    <a:pt x="26" y="120"/>
                  </a:lnTo>
                  <a:lnTo>
                    <a:pt x="25" y="123"/>
                  </a:lnTo>
                  <a:lnTo>
                    <a:pt x="22" y="123"/>
                  </a:lnTo>
                  <a:lnTo>
                    <a:pt x="21" y="124"/>
                  </a:lnTo>
                  <a:lnTo>
                    <a:pt x="21" y="128"/>
                  </a:lnTo>
                  <a:lnTo>
                    <a:pt x="18" y="129"/>
                  </a:lnTo>
                  <a:lnTo>
                    <a:pt x="18" y="130"/>
                  </a:lnTo>
                  <a:lnTo>
                    <a:pt x="17" y="133"/>
                  </a:lnTo>
                  <a:lnTo>
                    <a:pt x="14" y="133"/>
                  </a:lnTo>
                  <a:lnTo>
                    <a:pt x="11" y="137"/>
                  </a:lnTo>
                  <a:lnTo>
                    <a:pt x="9" y="138"/>
                  </a:lnTo>
                  <a:lnTo>
                    <a:pt x="8" y="140"/>
                  </a:lnTo>
                  <a:lnTo>
                    <a:pt x="5" y="141"/>
                  </a:lnTo>
                  <a:lnTo>
                    <a:pt x="4" y="142"/>
                  </a:lnTo>
                  <a:lnTo>
                    <a:pt x="4" y="141"/>
                  </a:lnTo>
                  <a:lnTo>
                    <a:pt x="4" y="140"/>
                  </a:lnTo>
                  <a:lnTo>
                    <a:pt x="8" y="136"/>
                  </a:lnTo>
                  <a:lnTo>
                    <a:pt x="9" y="136"/>
                  </a:lnTo>
                  <a:lnTo>
                    <a:pt x="10" y="132"/>
                  </a:lnTo>
                  <a:lnTo>
                    <a:pt x="11" y="132"/>
                  </a:lnTo>
                  <a:lnTo>
                    <a:pt x="15" y="128"/>
                  </a:lnTo>
                  <a:lnTo>
                    <a:pt x="18" y="124"/>
                  </a:lnTo>
                  <a:lnTo>
                    <a:pt x="21" y="123"/>
                  </a:lnTo>
                  <a:lnTo>
                    <a:pt x="21" y="120"/>
                  </a:lnTo>
                  <a:lnTo>
                    <a:pt x="22" y="117"/>
                  </a:lnTo>
                  <a:lnTo>
                    <a:pt x="23" y="119"/>
                  </a:lnTo>
                  <a:lnTo>
                    <a:pt x="26" y="116"/>
                  </a:lnTo>
                  <a:lnTo>
                    <a:pt x="26" y="113"/>
                  </a:lnTo>
                  <a:lnTo>
                    <a:pt x="25" y="112"/>
                  </a:lnTo>
                  <a:lnTo>
                    <a:pt x="26" y="113"/>
                  </a:lnTo>
                  <a:lnTo>
                    <a:pt x="26" y="109"/>
                  </a:lnTo>
                  <a:lnTo>
                    <a:pt x="26" y="105"/>
                  </a:lnTo>
                  <a:lnTo>
                    <a:pt x="27" y="105"/>
                  </a:lnTo>
                  <a:close/>
                  <a:moveTo>
                    <a:pt x="90" y="102"/>
                  </a:moveTo>
                  <a:lnTo>
                    <a:pt x="89" y="104"/>
                  </a:lnTo>
                  <a:lnTo>
                    <a:pt x="88" y="104"/>
                  </a:lnTo>
                  <a:lnTo>
                    <a:pt x="87" y="103"/>
                  </a:lnTo>
                  <a:lnTo>
                    <a:pt x="88" y="103"/>
                  </a:lnTo>
                  <a:lnTo>
                    <a:pt x="90" y="102"/>
                  </a:lnTo>
                  <a:close/>
                  <a:moveTo>
                    <a:pt x="31" y="98"/>
                  </a:moveTo>
                  <a:lnTo>
                    <a:pt x="33" y="99"/>
                  </a:lnTo>
                  <a:lnTo>
                    <a:pt x="34" y="100"/>
                  </a:lnTo>
                  <a:lnTo>
                    <a:pt x="33" y="102"/>
                  </a:lnTo>
                  <a:lnTo>
                    <a:pt x="33" y="102"/>
                  </a:lnTo>
                  <a:lnTo>
                    <a:pt x="31" y="102"/>
                  </a:lnTo>
                  <a:lnTo>
                    <a:pt x="30" y="99"/>
                  </a:lnTo>
                  <a:lnTo>
                    <a:pt x="31" y="98"/>
                  </a:lnTo>
                  <a:close/>
                  <a:moveTo>
                    <a:pt x="59" y="98"/>
                  </a:moveTo>
                  <a:lnTo>
                    <a:pt x="62" y="100"/>
                  </a:lnTo>
                  <a:lnTo>
                    <a:pt x="63" y="100"/>
                  </a:lnTo>
                  <a:lnTo>
                    <a:pt x="63" y="102"/>
                  </a:lnTo>
                  <a:lnTo>
                    <a:pt x="64" y="102"/>
                  </a:lnTo>
                  <a:lnTo>
                    <a:pt x="67" y="102"/>
                  </a:lnTo>
                  <a:lnTo>
                    <a:pt x="68" y="103"/>
                  </a:lnTo>
                  <a:lnTo>
                    <a:pt x="69" y="104"/>
                  </a:lnTo>
                  <a:lnTo>
                    <a:pt x="71" y="103"/>
                  </a:lnTo>
                  <a:lnTo>
                    <a:pt x="72" y="102"/>
                  </a:lnTo>
                  <a:lnTo>
                    <a:pt x="73" y="103"/>
                  </a:lnTo>
                  <a:lnTo>
                    <a:pt x="73" y="105"/>
                  </a:lnTo>
                  <a:lnTo>
                    <a:pt x="72" y="107"/>
                  </a:lnTo>
                  <a:lnTo>
                    <a:pt x="71" y="109"/>
                  </a:lnTo>
                  <a:lnTo>
                    <a:pt x="68" y="111"/>
                  </a:lnTo>
                  <a:lnTo>
                    <a:pt x="67" y="113"/>
                  </a:lnTo>
                  <a:lnTo>
                    <a:pt x="65" y="113"/>
                  </a:lnTo>
                  <a:lnTo>
                    <a:pt x="65" y="113"/>
                  </a:lnTo>
                  <a:lnTo>
                    <a:pt x="64" y="113"/>
                  </a:lnTo>
                  <a:lnTo>
                    <a:pt x="62" y="115"/>
                  </a:lnTo>
                  <a:lnTo>
                    <a:pt x="60" y="116"/>
                  </a:lnTo>
                  <a:lnTo>
                    <a:pt x="59" y="116"/>
                  </a:lnTo>
                  <a:lnTo>
                    <a:pt x="59" y="112"/>
                  </a:lnTo>
                  <a:lnTo>
                    <a:pt x="59" y="109"/>
                  </a:lnTo>
                  <a:lnTo>
                    <a:pt x="59" y="105"/>
                  </a:lnTo>
                  <a:lnTo>
                    <a:pt x="60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100"/>
                  </a:lnTo>
                  <a:lnTo>
                    <a:pt x="56" y="99"/>
                  </a:lnTo>
                  <a:lnTo>
                    <a:pt x="59" y="98"/>
                  </a:lnTo>
                  <a:close/>
                  <a:moveTo>
                    <a:pt x="31" y="92"/>
                  </a:moveTo>
                  <a:lnTo>
                    <a:pt x="33" y="94"/>
                  </a:lnTo>
                  <a:lnTo>
                    <a:pt x="34" y="95"/>
                  </a:lnTo>
                  <a:lnTo>
                    <a:pt x="36" y="95"/>
                  </a:lnTo>
                  <a:lnTo>
                    <a:pt x="36" y="96"/>
                  </a:lnTo>
                  <a:lnTo>
                    <a:pt x="36" y="98"/>
                  </a:lnTo>
                  <a:lnTo>
                    <a:pt x="35" y="98"/>
                  </a:lnTo>
                  <a:lnTo>
                    <a:pt x="33" y="96"/>
                  </a:lnTo>
                  <a:lnTo>
                    <a:pt x="31" y="96"/>
                  </a:lnTo>
                  <a:lnTo>
                    <a:pt x="30" y="94"/>
                  </a:lnTo>
                  <a:lnTo>
                    <a:pt x="31" y="92"/>
                  </a:lnTo>
                  <a:close/>
                  <a:moveTo>
                    <a:pt x="65" y="91"/>
                  </a:moveTo>
                  <a:lnTo>
                    <a:pt x="67" y="91"/>
                  </a:lnTo>
                  <a:lnTo>
                    <a:pt x="67" y="92"/>
                  </a:lnTo>
                  <a:lnTo>
                    <a:pt x="64" y="92"/>
                  </a:lnTo>
                  <a:lnTo>
                    <a:pt x="64" y="91"/>
                  </a:lnTo>
                  <a:lnTo>
                    <a:pt x="65" y="91"/>
                  </a:lnTo>
                  <a:close/>
                  <a:moveTo>
                    <a:pt x="73" y="90"/>
                  </a:moveTo>
                  <a:lnTo>
                    <a:pt x="75" y="90"/>
                  </a:lnTo>
                  <a:lnTo>
                    <a:pt x="75" y="91"/>
                  </a:lnTo>
                  <a:lnTo>
                    <a:pt x="75" y="91"/>
                  </a:lnTo>
                  <a:lnTo>
                    <a:pt x="77" y="92"/>
                  </a:lnTo>
                  <a:lnTo>
                    <a:pt x="79" y="94"/>
                  </a:lnTo>
                  <a:lnTo>
                    <a:pt x="83" y="95"/>
                  </a:lnTo>
                  <a:lnTo>
                    <a:pt x="84" y="98"/>
                  </a:lnTo>
                  <a:lnTo>
                    <a:pt x="84" y="99"/>
                  </a:lnTo>
                  <a:lnTo>
                    <a:pt x="83" y="99"/>
                  </a:lnTo>
                  <a:lnTo>
                    <a:pt x="79" y="98"/>
                  </a:lnTo>
                  <a:lnTo>
                    <a:pt x="76" y="95"/>
                  </a:lnTo>
                  <a:lnTo>
                    <a:pt x="75" y="95"/>
                  </a:lnTo>
                  <a:lnTo>
                    <a:pt x="73" y="98"/>
                  </a:lnTo>
                  <a:lnTo>
                    <a:pt x="72" y="96"/>
                  </a:lnTo>
                  <a:lnTo>
                    <a:pt x="72" y="95"/>
                  </a:lnTo>
                  <a:lnTo>
                    <a:pt x="73" y="94"/>
                  </a:lnTo>
                  <a:lnTo>
                    <a:pt x="73" y="92"/>
                  </a:lnTo>
                  <a:lnTo>
                    <a:pt x="73" y="90"/>
                  </a:lnTo>
                  <a:close/>
                  <a:moveTo>
                    <a:pt x="77" y="90"/>
                  </a:moveTo>
                  <a:lnTo>
                    <a:pt x="79" y="90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77" y="91"/>
                  </a:lnTo>
                  <a:lnTo>
                    <a:pt x="77" y="90"/>
                  </a:lnTo>
                  <a:close/>
                  <a:moveTo>
                    <a:pt x="93" y="90"/>
                  </a:moveTo>
                  <a:lnTo>
                    <a:pt x="94" y="90"/>
                  </a:lnTo>
                  <a:lnTo>
                    <a:pt x="94" y="90"/>
                  </a:lnTo>
                  <a:lnTo>
                    <a:pt x="96" y="90"/>
                  </a:lnTo>
                  <a:lnTo>
                    <a:pt x="97" y="91"/>
                  </a:lnTo>
                  <a:lnTo>
                    <a:pt x="100" y="94"/>
                  </a:lnTo>
                  <a:lnTo>
                    <a:pt x="101" y="95"/>
                  </a:lnTo>
                  <a:lnTo>
                    <a:pt x="100" y="96"/>
                  </a:lnTo>
                  <a:lnTo>
                    <a:pt x="101" y="100"/>
                  </a:lnTo>
                  <a:lnTo>
                    <a:pt x="101" y="104"/>
                  </a:lnTo>
                  <a:lnTo>
                    <a:pt x="102" y="105"/>
                  </a:lnTo>
                  <a:lnTo>
                    <a:pt x="102" y="107"/>
                  </a:lnTo>
                  <a:lnTo>
                    <a:pt x="104" y="108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1" y="108"/>
                  </a:lnTo>
                  <a:lnTo>
                    <a:pt x="97" y="108"/>
                  </a:lnTo>
                  <a:lnTo>
                    <a:pt x="97" y="107"/>
                  </a:lnTo>
                  <a:lnTo>
                    <a:pt x="94" y="105"/>
                  </a:lnTo>
                  <a:lnTo>
                    <a:pt x="94" y="104"/>
                  </a:lnTo>
                  <a:lnTo>
                    <a:pt x="93" y="104"/>
                  </a:lnTo>
                  <a:lnTo>
                    <a:pt x="93" y="104"/>
                  </a:lnTo>
                  <a:lnTo>
                    <a:pt x="93" y="104"/>
                  </a:lnTo>
                  <a:lnTo>
                    <a:pt x="94" y="103"/>
                  </a:lnTo>
                  <a:lnTo>
                    <a:pt x="94" y="102"/>
                  </a:lnTo>
                  <a:lnTo>
                    <a:pt x="93" y="100"/>
                  </a:lnTo>
                  <a:lnTo>
                    <a:pt x="90" y="98"/>
                  </a:lnTo>
                  <a:lnTo>
                    <a:pt x="88" y="95"/>
                  </a:lnTo>
                  <a:lnTo>
                    <a:pt x="85" y="91"/>
                  </a:lnTo>
                  <a:lnTo>
                    <a:pt x="85" y="90"/>
                  </a:lnTo>
                  <a:lnTo>
                    <a:pt x="87" y="90"/>
                  </a:lnTo>
                  <a:lnTo>
                    <a:pt x="89" y="90"/>
                  </a:lnTo>
                  <a:lnTo>
                    <a:pt x="90" y="90"/>
                  </a:lnTo>
                  <a:lnTo>
                    <a:pt x="92" y="90"/>
                  </a:lnTo>
                  <a:lnTo>
                    <a:pt x="93" y="90"/>
                  </a:lnTo>
                  <a:close/>
                  <a:moveTo>
                    <a:pt x="60" y="88"/>
                  </a:moveTo>
                  <a:lnTo>
                    <a:pt x="60" y="91"/>
                  </a:lnTo>
                  <a:lnTo>
                    <a:pt x="60" y="92"/>
                  </a:lnTo>
                  <a:lnTo>
                    <a:pt x="60" y="96"/>
                  </a:lnTo>
                  <a:lnTo>
                    <a:pt x="58" y="96"/>
                  </a:lnTo>
                  <a:lnTo>
                    <a:pt x="58" y="94"/>
                  </a:lnTo>
                  <a:lnTo>
                    <a:pt x="59" y="91"/>
                  </a:lnTo>
                  <a:lnTo>
                    <a:pt x="59" y="88"/>
                  </a:lnTo>
                  <a:lnTo>
                    <a:pt x="60" y="88"/>
                  </a:lnTo>
                  <a:close/>
                  <a:moveTo>
                    <a:pt x="69" y="82"/>
                  </a:moveTo>
                  <a:lnTo>
                    <a:pt x="72" y="84"/>
                  </a:lnTo>
                  <a:lnTo>
                    <a:pt x="72" y="86"/>
                  </a:lnTo>
                  <a:lnTo>
                    <a:pt x="72" y="87"/>
                  </a:lnTo>
                  <a:lnTo>
                    <a:pt x="69" y="84"/>
                  </a:lnTo>
                  <a:lnTo>
                    <a:pt x="69" y="83"/>
                  </a:lnTo>
                  <a:lnTo>
                    <a:pt x="69" y="82"/>
                  </a:lnTo>
                  <a:close/>
                  <a:moveTo>
                    <a:pt x="39" y="78"/>
                  </a:moveTo>
                  <a:lnTo>
                    <a:pt x="42" y="78"/>
                  </a:lnTo>
                  <a:lnTo>
                    <a:pt x="44" y="78"/>
                  </a:lnTo>
                  <a:lnTo>
                    <a:pt x="50" y="82"/>
                  </a:lnTo>
                  <a:lnTo>
                    <a:pt x="51" y="83"/>
                  </a:lnTo>
                  <a:lnTo>
                    <a:pt x="51" y="84"/>
                  </a:lnTo>
                  <a:lnTo>
                    <a:pt x="51" y="87"/>
                  </a:lnTo>
                  <a:lnTo>
                    <a:pt x="52" y="88"/>
                  </a:lnTo>
                  <a:lnTo>
                    <a:pt x="52" y="91"/>
                  </a:lnTo>
                  <a:lnTo>
                    <a:pt x="51" y="91"/>
                  </a:lnTo>
                  <a:lnTo>
                    <a:pt x="51" y="94"/>
                  </a:lnTo>
                  <a:lnTo>
                    <a:pt x="48" y="95"/>
                  </a:lnTo>
                  <a:lnTo>
                    <a:pt x="47" y="95"/>
                  </a:lnTo>
                  <a:lnTo>
                    <a:pt x="44" y="92"/>
                  </a:lnTo>
                  <a:lnTo>
                    <a:pt x="44" y="90"/>
                  </a:lnTo>
                  <a:lnTo>
                    <a:pt x="42" y="88"/>
                  </a:lnTo>
                  <a:lnTo>
                    <a:pt x="42" y="84"/>
                  </a:lnTo>
                  <a:lnTo>
                    <a:pt x="40" y="83"/>
                  </a:lnTo>
                  <a:lnTo>
                    <a:pt x="39" y="82"/>
                  </a:lnTo>
                  <a:lnTo>
                    <a:pt x="39" y="79"/>
                  </a:lnTo>
                  <a:lnTo>
                    <a:pt x="36" y="79"/>
                  </a:lnTo>
                  <a:lnTo>
                    <a:pt x="36" y="78"/>
                  </a:lnTo>
                  <a:lnTo>
                    <a:pt x="39" y="78"/>
                  </a:lnTo>
                  <a:close/>
                  <a:moveTo>
                    <a:pt x="56" y="77"/>
                  </a:moveTo>
                  <a:lnTo>
                    <a:pt x="58" y="78"/>
                  </a:lnTo>
                  <a:lnTo>
                    <a:pt x="59" y="79"/>
                  </a:lnTo>
                  <a:lnTo>
                    <a:pt x="58" y="80"/>
                  </a:lnTo>
                  <a:lnTo>
                    <a:pt x="58" y="82"/>
                  </a:lnTo>
                  <a:lnTo>
                    <a:pt x="55" y="80"/>
                  </a:lnTo>
                  <a:lnTo>
                    <a:pt x="55" y="78"/>
                  </a:lnTo>
                  <a:lnTo>
                    <a:pt x="56" y="77"/>
                  </a:lnTo>
                  <a:close/>
                  <a:moveTo>
                    <a:pt x="33" y="74"/>
                  </a:moveTo>
                  <a:lnTo>
                    <a:pt x="34" y="74"/>
                  </a:lnTo>
                  <a:lnTo>
                    <a:pt x="36" y="75"/>
                  </a:lnTo>
                  <a:lnTo>
                    <a:pt x="35" y="77"/>
                  </a:lnTo>
                  <a:lnTo>
                    <a:pt x="33" y="75"/>
                  </a:lnTo>
                  <a:lnTo>
                    <a:pt x="33" y="74"/>
                  </a:lnTo>
                  <a:close/>
                  <a:moveTo>
                    <a:pt x="84" y="70"/>
                  </a:moveTo>
                  <a:lnTo>
                    <a:pt x="85" y="73"/>
                  </a:lnTo>
                  <a:lnTo>
                    <a:pt x="87" y="74"/>
                  </a:lnTo>
                  <a:lnTo>
                    <a:pt x="85" y="77"/>
                  </a:lnTo>
                  <a:lnTo>
                    <a:pt x="83" y="78"/>
                  </a:lnTo>
                  <a:lnTo>
                    <a:pt x="81" y="77"/>
                  </a:lnTo>
                  <a:lnTo>
                    <a:pt x="83" y="75"/>
                  </a:lnTo>
                  <a:lnTo>
                    <a:pt x="83" y="74"/>
                  </a:lnTo>
                  <a:lnTo>
                    <a:pt x="83" y="71"/>
                  </a:lnTo>
                  <a:lnTo>
                    <a:pt x="84" y="70"/>
                  </a:lnTo>
                  <a:close/>
                  <a:moveTo>
                    <a:pt x="55" y="67"/>
                  </a:moveTo>
                  <a:lnTo>
                    <a:pt x="58" y="69"/>
                  </a:lnTo>
                  <a:lnTo>
                    <a:pt x="58" y="70"/>
                  </a:lnTo>
                  <a:lnTo>
                    <a:pt x="56" y="69"/>
                  </a:lnTo>
                  <a:lnTo>
                    <a:pt x="55" y="67"/>
                  </a:lnTo>
                  <a:close/>
                  <a:moveTo>
                    <a:pt x="56" y="57"/>
                  </a:moveTo>
                  <a:lnTo>
                    <a:pt x="58" y="58"/>
                  </a:lnTo>
                  <a:lnTo>
                    <a:pt x="56" y="59"/>
                  </a:lnTo>
                  <a:lnTo>
                    <a:pt x="56" y="62"/>
                  </a:lnTo>
                  <a:lnTo>
                    <a:pt x="55" y="65"/>
                  </a:lnTo>
                  <a:lnTo>
                    <a:pt x="54" y="62"/>
                  </a:lnTo>
                  <a:lnTo>
                    <a:pt x="55" y="62"/>
                  </a:lnTo>
                  <a:lnTo>
                    <a:pt x="54" y="58"/>
                  </a:lnTo>
                  <a:lnTo>
                    <a:pt x="56" y="57"/>
                  </a:lnTo>
                  <a:close/>
                  <a:moveTo>
                    <a:pt x="39" y="12"/>
                  </a:moveTo>
                  <a:lnTo>
                    <a:pt x="43" y="13"/>
                  </a:lnTo>
                  <a:lnTo>
                    <a:pt x="46" y="15"/>
                  </a:lnTo>
                  <a:lnTo>
                    <a:pt x="47" y="16"/>
                  </a:lnTo>
                  <a:lnTo>
                    <a:pt x="47" y="15"/>
                  </a:lnTo>
                  <a:lnTo>
                    <a:pt x="51" y="15"/>
                  </a:lnTo>
                  <a:lnTo>
                    <a:pt x="52" y="13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5" y="15"/>
                  </a:lnTo>
                  <a:lnTo>
                    <a:pt x="55" y="16"/>
                  </a:lnTo>
                  <a:lnTo>
                    <a:pt x="54" y="17"/>
                  </a:lnTo>
                  <a:lnTo>
                    <a:pt x="54" y="23"/>
                  </a:lnTo>
                  <a:lnTo>
                    <a:pt x="55" y="27"/>
                  </a:lnTo>
                  <a:lnTo>
                    <a:pt x="56" y="27"/>
                  </a:lnTo>
                  <a:lnTo>
                    <a:pt x="58" y="29"/>
                  </a:lnTo>
                  <a:lnTo>
                    <a:pt x="59" y="30"/>
                  </a:lnTo>
                  <a:lnTo>
                    <a:pt x="58" y="36"/>
                  </a:lnTo>
                  <a:lnTo>
                    <a:pt x="56" y="40"/>
                  </a:lnTo>
                  <a:lnTo>
                    <a:pt x="56" y="42"/>
                  </a:lnTo>
                  <a:lnTo>
                    <a:pt x="55" y="46"/>
                  </a:lnTo>
                  <a:lnTo>
                    <a:pt x="55" y="45"/>
                  </a:lnTo>
                  <a:lnTo>
                    <a:pt x="55" y="42"/>
                  </a:lnTo>
                  <a:lnTo>
                    <a:pt x="54" y="44"/>
                  </a:lnTo>
                  <a:lnTo>
                    <a:pt x="50" y="48"/>
                  </a:lnTo>
                  <a:lnTo>
                    <a:pt x="50" y="49"/>
                  </a:lnTo>
                  <a:lnTo>
                    <a:pt x="50" y="52"/>
                  </a:lnTo>
                  <a:lnTo>
                    <a:pt x="48" y="54"/>
                  </a:lnTo>
                  <a:lnTo>
                    <a:pt x="48" y="57"/>
                  </a:lnTo>
                  <a:lnTo>
                    <a:pt x="50" y="58"/>
                  </a:lnTo>
                  <a:lnTo>
                    <a:pt x="51" y="61"/>
                  </a:lnTo>
                  <a:lnTo>
                    <a:pt x="52" y="62"/>
                  </a:lnTo>
                  <a:lnTo>
                    <a:pt x="51" y="63"/>
                  </a:lnTo>
                  <a:lnTo>
                    <a:pt x="51" y="66"/>
                  </a:lnTo>
                  <a:lnTo>
                    <a:pt x="52" y="67"/>
                  </a:lnTo>
                  <a:lnTo>
                    <a:pt x="54" y="70"/>
                  </a:lnTo>
                  <a:lnTo>
                    <a:pt x="56" y="71"/>
                  </a:lnTo>
                  <a:lnTo>
                    <a:pt x="59" y="70"/>
                  </a:lnTo>
                  <a:lnTo>
                    <a:pt x="59" y="69"/>
                  </a:lnTo>
                  <a:lnTo>
                    <a:pt x="63" y="66"/>
                  </a:lnTo>
                  <a:lnTo>
                    <a:pt x="64" y="66"/>
                  </a:lnTo>
                  <a:lnTo>
                    <a:pt x="68" y="69"/>
                  </a:lnTo>
                  <a:lnTo>
                    <a:pt x="69" y="71"/>
                  </a:lnTo>
                  <a:lnTo>
                    <a:pt x="69" y="74"/>
                  </a:lnTo>
                  <a:lnTo>
                    <a:pt x="71" y="75"/>
                  </a:lnTo>
                  <a:lnTo>
                    <a:pt x="72" y="74"/>
                  </a:lnTo>
                  <a:lnTo>
                    <a:pt x="72" y="71"/>
                  </a:lnTo>
                  <a:lnTo>
                    <a:pt x="73" y="70"/>
                  </a:lnTo>
                  <a:lnTo>
                    <a:pt x="75" y="73"/>
                  </a:lnTo>
                  <a:lnTo>
                    <a:pt x="77" y="73"/>
                  </a:lnTo>
                  <a:lnTo>
                    <a:pt x="79" y="74"/>
                  </a:lnTo>
                  <a:lnTo>
                    <a:pt x="80" y="75"/>
                  </a:lnTo>
                  <a:lnTo>
                    <a:pt x="79" y="75"/>
                  </a:lnTo>
                  <a:lnTo>
                    <a:pt x="77" y="75"/>
                  </a:lnTo>
                  <a:lnTo>
                    <a:pt x="76" y="75"/>
                  </a:lnTo>
                  <a:lnTo>
                    <a:pt x="76" y="78"/>
                  </a:lnTo>
                  <a:lnTo>
                    <a:pt x="77" y="82"/>
                  </a:lnTo>
                  <a:lnTo>
                    <a:pt x="77" y="83"/>
                  </a:lnTo>
                  <a:lnTo>
                    <a:pt x="80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5" y="86"/>
                  </a:lnTo>
                  <a:lnTo>
                    <a:pt x="84" y="87"/>
                  </a:lnTo>
                  <a:lnTo>
                    <a:pt x="84" y="88"/>
                  </a:lnTo>
                  <a:lnTo>
                    <a:pt x="83" y="91"/>
                  </a:lnTo>
                  <a:lnTo>
                    <a:pt x="81" y="91"/>
                  </a:lnTo>
                  <a:lnTo>
                    <a:pt x="79" y="88"/>
                  </a:lnTo>
                  <a:lnTo>
                    <a:pt x="81" y="87"/>
                  </a:lnTo>
                  <a:lnTo>
                    <a:pt x="81" y="86"/>
                  </a:lnTo>
                  <a:lnTo>
                    <a:pt x="79" y="86"/>
                  </a:lnTo>
                  <a:lnTo>
                    <a:pt x="79" y="86"/>
                  </a:lnTo>
                  <a:lnTo>
                    <a:pt x="77" y="87"/>
                  </a:lnTo>
                  <a:lnTo>
                    <a:pt x="75" y="84"/>
                  </a:lnTo>
                  <a:lnTo>
                    <a:pt x="73" y="83"/>
                  </a:lnTo>
                  <a:lnTo>
                    <a:pt x="73" y="80"/>
                  </a:lnTo>
                  <a:lnTo>
                    <a:pt x="72" y="79"/>
                  </a:lnTo>
                  <a:lnTo>
                    <a:pt x="68" y="78"/>
                  </a:lnTo>
                  <a:lnTo>
                    <a:pt x="67" y="74"/>
                  </a:lnTo>
                  <a:lnTo>
                    <a:pt x="65" y="74"/>
                  </a:lnTo>
                  <a:lnTo>
                    <a:pt x="64" y="73"/>
                  </a:lnTo>
                  <a:lnTo>
                    <a:pt x="63" y="73"/>
                  </a:lnTo>
                  <a:lnTo>
                    <a:pt x="63" y="74"/>
                  </a:lnTo>
                  <a:lnTo>
                    <a:pt x="64" y="78"/>
                  </a:lnTo>
                  <a:lnTo>
                    <a:pt x="65" y="82"/>
                  </a:lnTo>
                  <a:lnTo>
                    <a:pt x="64" y="82"/>
                  </a:lnTo>
                  <a:lnTo>
                    <a:pt x="63" y="78"/>
                  </a:lnTo>
                  <a:lnTo>
                    <a:pt x="60" y="77"/>
                  </a:lnTo>
                  <a:lnTo>
                    <a:pt x="59" y="74"/>
                  </a:lnTo>
                  <a:lnTo>
                    <a:pt x="54" y="73"/>
                  </a:lnTo>
                  <a:lnTo>
                    <a:pt x="51" y="73"/>
                  </a:lnTo>
                  <a:lnTo>
                    <a:pt x="50" y="74"/>
                  </a:lnTo>
                  <a:lnTo>
                    <a:pt x="51" y="75"/>
                  </a:lnTo>
                  <a:lnTo>
                    <a:pt x="48" y="77"/>
                  </a:lnTo>
                  <a:lnTo>
                    <a:pt x="46" y="74"/>
                  </a:lnTo>
                  <a:lnTo>
                    <a:pt x="44" y="75"/>
                  </a:lnTo>
                  <a:lnTo>
                    <a:pt x="42" y="77"/>
                  </a:lnTo>
                  <a:lnTo>
                    <a:pt x="43" y="74"/>
                  </a:lnTo>
                  <a:lnTo>
                    <a:pt x="42" y="73"/>
                  </a:lnTo>
                  <a:lnTo>
                    <a:pt x="40" y="73"/>
                  </a:lnTo>
                  <a:lnTo>
                    <a:pt x="40" y="75"/>
                  </a:lnTo>
                  <a:lnTo>
                    <a:pt x="39" y="73"/>
                  </a:lnTo>
                  <a:lnTo>
                    <a:pt x="39" y="70"/>
                  </a:lnTo>
                  <a:lnTo>
                    <a:pt x="39" y="69"/>
                  </a:lnTo>
                  <a:lnTo>
                    <a:pt x="40" y="66"/>
                  </a:lnTo>
                  <a:lnTo>
                    <a:pt x="43" y="63"/>
                  </a:lnTo>
                  <a:lnTo>
                    <a:pt x="40" y="62"/>
                  </a:lnTo>
                  <a:lnTo>
                    <a:pt x="38" y="62"/>
                  </a:lnTo>
                  <a:lnTo>
                    <a:pt x="38" y="63"/>
                  </a:lnTo>
                  <a:lnTo>
                    <a:pt x="39" y="65"/>
                  </a:lnTo>
                  <a:lnTo>
                    <a:pt x="38" y="66"/>
                  </a:lnTo>
                  <a:lnTo>
                    <a:pt x="36" y="66"/>
                  </a:lnTo>
                  <a:lnTo>
                    <a:pt x="34" y="63"/>
                  </a:lnTo>
                  <a:lnTo>
                    <a:pt x="34" y="61"/>
                  </a:lnTo>
                  <a:lnTo>
                    <a:pt x="33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31" y="55"/>
                  </a:lnTo>
                  <a:lnTo>
                    <a:pt x="29" y="53"/>
                  </a:lnTo>
                  <a:lnTo>
                    <a:pt x="29" y="49"/>
                  </a:lnTo>
                  <a:lnTo>
                    <a:pt x="29" y="48"/>
                  </a:lnTo>
                  <a:lnTo>
                    <a:pt x="29" y="46"/>
                  </a:lnTo>
                  <a:lnTo>
                    <a:pt x="27" y="46"/>
                  </a:lnTo>
                  <a:lnTo>
                    <a:pt x="27" y="44"/>
                  </a:lnTo>
                  <a:lnTo>
                    <a:pt x="27" y="41"/>
                  </a:lnTo>
                  <a:lnTo>
                    <a:pt x="29" y="44"/>
                  </a:lnTo>
                  <a:lnTo>
                    <a:pt x="31" y="44"/>
                  </a:lnTo>
                  <a:lnTo>
                    <a:pt x="33" y="42"/>
                  </a:lnTo>
                  <a:lnTo>
                    <a:pt x="33" y="41"/>
                  </a:lnTo>
                  <a:lnTo>
                    <a:pt x="31" y="37"/>
                  </a:lnTo>
                  <a:lnTo>
                    <a:pt x="31" y="34"/>
                  </a:lnTo>
                  <a:lnTo>
                    <a:pt x="33" y="29"/>
                  </a:lnTo>
                  <a:lnTo>
                    <a:pt x="33" y="24"/>
                  </a:lnTo>
                  <a:lnTo>
                    <a:pt x="33" y="21"/>
                  </a:lnTo>
                  <a:lnTo>
                    <a:pt x="35" y="16"/>
                  </a:lnTo>
                  <a:lnTo>
                    <a:pt x="35" y="13"/>
                  </a:lnTo>
                  <a:lnTo>
                    <a:pt x="39" y="12"/>
                  </a:lnTo>
                  <a:close/>
                  <a:moveTo>
                    <a:pt x="42" y="8"/>
                  </a:moveTo>
                  <a:lnTo>
                    <a:pt x="44" y="8"/>
                  </a:lnTo>
                  <a:lnTo>
                    <a:pt x="43" y="9"/>
                  </a:lnTo>
                  <a:lnTo>
                    <a:pt x="42" y="8"/>
                  </a:lnTo>
                  <a:close/>
                  <a:moveTo>
                    <a:pt x="50" y="7"/>
                  </a:moveTo>
                  <a:lnTo>
                    <a:pt x="51" y="7"/>
                  </a:lnTo>
                  <a:lnTo>
                    <a:pt x="50" y="9"/>
                  </a:lnTo>
                  <a:lnTo>
                    <a:pt x="48" y="8"/>
                  </a:lnTo>
                  <a:lnTo>
                    <a:pt x="50" y="7"/>
                  </a:lnTo>
                  <a:close/>
                  <a:moveTo>
                    <a:pt x="40" y="4"/>
                  </a:moveTo>
                  <a:lnTo>
                    <a:pt x="42" y="5"/>
                  </a:lnTo>
                  <a:lnTo>
                    <a:pt x="39" y="5"/>
                  </a:lnTo>
                  <a:lnTo>
                    <a:pt x="40" y="4"/>
                  </a:lnTo>
                  <a:close/>
                  <a:moveTo>
                    <a:pt x="44" y="0"/>
                  </a:moveTo>
                  <a:lnTo>
                    <a:pt x="44" y="3"/>
                  </a:lnTo>
                  <a:lnTo>
                    <a:pt x="43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74" name="Freeform 356"/>
            <p:cNvSpPr>
              <a:spLocks noEditPoints="1"/>
            </p:cNvSpPr>
            <p:nvPr/>
          </p:nvSpPr>
          <p:spPr bwMode="auto">
            <a:xfrm>
              <a:off x="8653217" y="4185447"/>
              <a:ext cx="1383072" cy="520238"/>
            </a:xfrm>
            <a:custGeom>
              <a:avLst/>
              <a:gdLst>
                <a:gd name="T0" fmla="*/ 294 w 545"/>
                <a:gd name="T1" fmla="*/ 196 h 205"/>
                <a:gd name="T2" fmla="*/ 341 w 545"/>
                <a:gd name="T3" fmla="*/ 187 h 205"/>
                <a:gd name="T4" fmla="*/ 343 w 545"/>
                <a:gd name="T5" fmla="*/ 174 h 205"/>
                <a:gd name="T6" fmla="*/ 398 w 545"/>
                <a:gd name="T7" fmla="*/ 172 h 205"/>
                <a:gd name="T8" fmla="*/ 274 w 545"/>
                <a:gd name="T9" fmla="*/ 171 h 205"/>
                <a:gd name="T10" fmla="*/ 264 w 545"/>
                <a:gd name="T11" fmla="*/ 175 h 205"/>
                <a:gd name="T12" fmla="*/ 239 w 545"/>
                <a:gd name="T13" fmla="*/ 170 h 205"/>
                <a:gd name="T14" fmla="*/ 296 w 545"/>
                <a:gd name="T15" fmla="*/ 179 h 205"/>
                <a:gd name="T16" fmla="*/ 370 w 545"/>
                <a:gd name="T17" fmla="*/ 167 h 205"/>
                <a:gd name="T18" fmla="*/ 516 w 545"/>
                <a:gd name="T19" fmla="*/ 168 h 205"/>
                <a:gd name="T20" fmla="*/ 433 w 545"/>
                <a:gd name="T21" fmla="*/ 156 h 205"/>
                <a:gd name="T22" fmla="*/ 236 w 545"/>
                <a:gd name="T23" fmla="*/ 154 h 205"/>
                <a:gd name="T24" fmla="*/ 465 w 545"/>
                <a:gd name="T25" fmla="*/ 149 h 205"/>
                <a:gd name="T26" fmla="*/ 468 w 545"/>
                <a:gd name="T27" fmla="*/ 146 h 205"/>
                <a:gd name="T28" fmla="*/ 202 w 545"/>
                <a:gd name="T29" fmla="*/ 154 h 205"/>
                <a:gd name="T30" fmla="*/ 185 w 545"/>
                <a:gd name="T31" fmla="*/ 172 h 205"/>
                <a:gd name="T32" fmla="*/ 127 w 545"/>
                <a:gd name="T33" fmla="*/ 149 h 205"/>
                <a:gd name="T34" fmla="*/ 464 w 545"/>
                <a:gd name="T35" fmla="*/ 141 h 205"/>
                <a:gd name="T36" fmla="*/ 325 w 545"/>
                <a:gd name="T37" fmla="*/ 127 h 205"/>
                <a:gd name="T38" fmla="*/ 329 w 545"/>
                <a:gd name="T39" fmla="*/ 129 h 205"/>
                <a:gd name="T40" fmla="*/ 246 w 545"/>
                <a:gd name="T41" fmla="*/ 116 h 205"/>
                <a:gd name="T42" fmla="*/ 61 w 545"/>
                <a:gd name="T43" fmla="*/ 105 h 205"/>
                <a:gd name="T44" fmla="*/ 397 w 545"/>
                <a:gd name="T45" fmla="*/ 105 h 205"/>
                <a:gd name="T46" fmla="*/ 365 w 545"/>
                <a:gd name="T47" fmla="*/ 97 h 205"/>
                <a:gd name="T48" fmla="*/ 411 w 545"/>
                <a:gd name="T49" fmla="*/ 93 h 205"/>
                <a:gd name="T50" fmla="*/ 491 w 545"/>
                <a:gd name="T51" fmla="*/ 91 h 205"/>
                <a:gd name="T52" fmla="*/ 127 w 545"/>
                <a:gd name="T53" fmla="*/ 92 h 205"/>
                <a:gd name="T54" fmla="*/ 175 w 545"/>
                <a:gd name="T55" fmla="*/ 85 h 205"/>
                <a:gd name="T56" fmla="*/ 170 w 545"/>
                <a:gd name="T57" fmla="*/ 83 h 205"/>
                <a:gd name="T58" fmla="*/ 478 w 545"/>
                <a:gd name="T59" fmla="*/ 77 h 205"/>
                <a:gd name="T60" fmla="*/ 169 w 545"/>
                <a:gd name="T61" fmla="*/ 77 h 205"/>
                <a:gd name="T62" fmla="*/ 470 w 545"/>
                <a:gd name="T63" fmla="*/ 101 h 205"/>
                <a:gd name="T64" fmla="*/ 532 w 545"/>
                <a:gd name="T65" fmla="*/ 97 h 205"/>
                <a:gd name="T66" fmla="*/ 518 w 545"/>
                <a:gd name="T67" fmla="*/ 168 h 205"/>
                <a:gd name="T68" fmla="*/ 507 w 545"/>
                <a:gd name="T69" fmla="*/ 134 h 205"/>
                <a:gd name="T70" fmla="*/ 458 w 545"/>
                <a:gd name="T71" fmla="*/ 109 h 205"/>
                <a:gd name="T72" fmla="*/ 458 w 545"/>
                <a:gd name="T73" fmla="*/ 101 h 205"/>
                <a:gd name="T74" fmla="*/ 441 w 545"/>
                <a:gd name="T75" fmla="*/ 74 h 205"/>
                <a:gd name="T76" fmla="*/ 404 w 545"/>
                <a:gd name="T77" fmla="*/ 70 h 205"/>
                <a:gd name="T78" fmla="*/ 28 w 545"/>
                <a:gd name="T79" fmla="*/ 52 h 205"/>
                <a:gd name="T80" fmla="*/ 333 w 545"/>
                <a:gd name="T81" fmla="*/ 66 h 205"/>
                <a:gd name="T82" fmla="*/ 335 w 545"/>
                <a:gd name="T83" fmla="*/ 77 h 205"/>
                <a:gd name="T84" fmla="*/ 320 w 545"/>
                <a:gd name="T85" fmla="*/ 114 h 205"/>
                <a:gd name="T86" fmla="*/ 307 w 545"/>
                <a:gd name="T87" fmla="*/ 117 h 205"/>
                <a:gd name="T88" fmla="*/ 286 w 545"/>
                <a:gd name="T89" fmla="*/ 129 h 205"/>
                <a:gd name="T90" fmla="*/ 291 w 545"/>
                <a:gd name="T91" fmla="*/ 70 h 205"/>
                <a:gd name="T92" fmla="*/ 78 w 545"/>
                <a:gd name="T93" fmla="*/ 45 h 205"/>
                <a:gd name="T94" fmla="*/ 393 w 545"/>
                <a:gd name="T95" fmla="*/ 60 h 205"/>
                <a:gd name="T96" fmla="*/ 385 w 545"/>
                <a:gd name="T97" fmla="*/ 50 h 205"/>
                <a:gd name="T98" fmla="*/ 132 w 545"/>
                <a:gd name="T99" fmla="*/ 29 h 205"/>
                <a:gd name="T100" fmla="*/ 266 w 545"/>
                <a:gd name="T101" fmla="*/ 20 h 205"/>
                <a:gd name="T102" fmla="*/ 265 w 545"/>
                <a:gd name="T103" fmla="*/ 33 h 205"/>
                <a:gd name="T104" fmla="*/ 257 w 545"/>
                <a:gd name="T105" fmla="*/ 85 h 205"/>
                <a:gd name="T106" fmla="*/ 229 w 545"/>
                <a:gd name="T107" fmla="*/ 121 h 205"/>
                <a:gd name="T108" fmla="*/ 196 w 545"/>
                <a:gd name="T109" fmla="*/ 106 h 205"/>
                <a:gd name="T110" fmla="*/ 166 w 545"/>
                <a:gd name="T111" fmla="*/ 72 h 205"/>
                <a:gd name="T112" fmla="*/ 231 w 545"/>
                <a:gd name="T113" fmla="*/ 50 h 205"/>
                <a:gd name="T114" fmla="*/ 17 w 545"/>
                <a:gd name="T115" fmla="*/ 4 h 205"/>
                <a:gd name="T116" fmla="*/ 84 w 545"/>
                <a:gd name="T117" fmla="*/ 58 h 205"/>
                <a:gd name="T118" fmla="*/ 113 w 545"/>
                <a:gd name="T119" fmla="*/ 93 h 205"/>
                <a:gd name="T120" fmla="*/ 109 w 545"/>
                <a:gd name="T121" fmla="*/ 139 h 205"/>
                <a:gd name="T122" fmla="*/ 40 w 545"/>
                <a:gd name="T123" fmla="*/ 49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5" h="205">
                  <a:moveTo>
                    <a:pt x="331" y="199"/>
                  </a:moveTo>
                  <a:lnTo>
                    <a:pt x="331" y="200"/>
                  </a:lnTo>
                  <a:lnTo>
                    <a:pt x="329" y="202"/>
                  </a:lnTo>
                  <a:lnTo>
                    <a:pt x="324" y="205"/>
                  </a:lnTo>
                  <a:lnTo>
                    <a:pt x="323" y="204"/>
                  </a:lnTo>
                  <a:lnTo>
                    <a:pt x="324" y="202"/>
                  </a:lnTo>
                  <a:lnTo>
                    <a:pt x="328" y="200"/>
                  </a:lnTo>
                  <a:lnTo>
                    <a:pt x="328" y="200"/>
                  </a:lnTo>
                  <a:lnTo>
                    <a:pt x="331" y="199"/>
                  </a:lnTo>
                  <a:close/>
                  <a:moveTo>
                    <a:pt x="312" y="199"/>
                  </a:moveTo>
                  <a:lnTo>
                    <a:pt x="314" y="200"/>
                  </a:lnTo>
                  <a:lnTo>
                    <a:pt x="314" y="201"/>
                  </a:lnTo>
                  <a:lnTo>
                    <a:pt x="312" y="201"/>
                  </a:lnTo>
                  <a:lnTo>
                    <a:pt x="311" y="201"/>
                  </a:lnTo>
                  <a:lnTo>
                    <a:pt x="312" y="200"/>
                  </a:lnTo>
                  <a:lnTo>
                    <a:pt x="312" y="199"/>
                  </a:lnTo>
                  <a:close/>
                  <a:moveTo>
                    <a:pt x="329" y="195"/>
                  </a:moveTo>
                  <a:lnTo>
                    <a:pt x="331" y="195"/>
                  </a:lnTo>
                  <a:lnTo>
                    <a:pt x="329" y="197"/>
                  </a:lnTo>
                  <a:lnTo>
                    <a:pt x="328" y="197"/>
                  </a:lnTo>
                  <a:lnTo>
                    <a:pt x="329" y="195"/>
                  </a:lnTo>
                  <a:close/>
                  <a:moveTo>
                    <a:pt x="283" y="183"/>
                  </a:moveTo>
                  <a:lnTo>
                    <a:pt x="287" y="185"/>
                  </a:lnTo>
                  <a:lnTo>
                    <a:pt x="289" y="185"/>
                  </a:lnTo>
                  <a:lnTo>
                    <a:pt x="291" y="184"/>
                  </a:lnTo>
                  <a:lnTo>
                    <a:pt x="294" y="185"/>
                  </a:lnTo>
                  <a:lnTo>
                    <a:pt x="294" y="188"/>
                  </a:lnTo>
                  <a:lnTo>
                    <a:pt x="296" y="188"/>
                  </a:lnTo>
                  <a:lnTo>
                    <a:pt x="299" y="191"/>
                  </a:lnTo>
                  <a:lnTo>
                    <a:pt x="300" y="193"/>
                  </a:lnTo>
                  <a:lnTo>
                    <a:pt x="300" y="195"/>
                  </a:lnTo>
                  <a:lnTo>
                    <a:pt x="298" y="196"/>
                  </a:lnTo>
                  <a:lnTo>
                    <a:pt x="294" y="196"/>
                  </a:lnTo>
                  <a:lnTo>
                    <a:pt x="291" y="195"/>
                  </a:lnTo>
                  <a:lnTo>
                    <a:pt x="290" y="192"/>
                  </a:lnTo>
                  <a:lnTo>
                    <a:pt x="287" y="192"/>
                  </a:lnTo>
                  <a:lnTo>
                    <a:pt x="286" y="189"/>
                  </a:lnTo>
                  <a:lnTo>
                    <a:pt x="283" y="189"/>
                  </a:lnTo>
                  <a:lnTo>
                    <a:pt x="281" y="189"/>
                  </a:lnTo>
                  <a:lnTo>
                    <a:pt x="278" y="188"/>
                  </a:lnTo>
                  <a:lnTo>
                    <a:pt x="278" y="185"/>
                  </a:lnTo>
                  <a:lnTo>
                    <a:pt x="283" y="183"/>
                  </a:lnTo>
                  <a:close/>
                  <a:moveTo>
                    <a:pt x="349" y="180"/>
                  </a:moveTo>
                  <a:lnTo>
                    <a:pt x="352" y="184"/>
                  </a:lnTo>
                  <a:lnTo>
                    <a:pt x="354" y="187"/>
                  </a:lnTo>
                  <a:lnTo>
                    <a:pt x="353" y="187"/>
                  </a:lnTo>
                  <a:lnTo>
                    <a:pt x="352" y="188"/>
                  </a:lnTo>
                  <a:lnTo>
                    <a:pt x="348" y="192"/>
                  </a:lnTo>
                  <a:lnTo>
                    <a:pt x="346" y="193"/>
                  </a:lnTo>
                  <a:lnTo>
                    <a:pt x="344" y="195"/>
                  </a:lnTo>
                  <a:lnTo>
                    <a:pt x="343" y="195"/>
                  </a:lnTo>
                  <a:lnTo>
                    <a:pt x="340" y="196"/>
                  </a:lnTo>
                  <a:lnTo>
                    <a:pt x="336" y="199"/>
                  </a:lnTo>
                  <a:lnTo>
                    <a:pt x="333" y="199"/>
                  </a:lnTo>
                  <a:lnTo>
                    <a:pt x="332" y="197"/>
                  </a:lnTo>
                  <a:lnTo>
                    <a:pt x="332" y="195"/>
                  </a:lnTo>
                  <a:lnTo>
                    <a:pt x="333" y="196"/>
                  </a:lnTo>
                  <a:lnTo>
                    <a:pt x="335" y="196"/>
                  </a:lnTo>
                  <a:lnTo>
                    <a:pt x="335" y="195"/>
                  </a:lnTo>
                  <a:lnTo>
                    <a:pt x="333" y="193"/>
                  </a:lnTo>
                  <a:lnTo>
                    <a:pt x="333" y="192"/>
                  </a:lnTo>
                  <a:lnTo>
                    <a:pt x="336" y="189"/>
                  </a:lnTo>
                  <a:lnTo>
                    <a:pt x="336" y="187"/>
                  </a:lnTo>
                  <a:lnTo>
                    <a:pt x="339" y="185"/>
                  </a:lnTo>
                  <a:lnTo>
                    <a:pt x="340" y="184"/>
                  </a:lnTo>
                  <a:lnTo>
                    <a:pt x="341" y="187"/>
                  </a:lnTo>
                  <a:lnTo>
                    <a:pt x="344" y="185"/>
                  </a:lnTo>
                  <a:lnTo>
                    <a:pt x="346" y="185"/>
                  </a:lnTo>
                  <a:lnTo>
                    <a:pt x="346" y="181"/>
                  </a:lnTo>
                  <a:lnTo>
                    <a:pt x="348" y="181"/>
                  </a:lnTo>
                  <a:lnTo>
                    <a:pt x="349" y="180"/>
                  </a:lnTo>
                  <a:close/>
                  <a:moveTo>
                    <a:pt x="287" y="176"/>
                  </a:moveTo>
                  <a:lnTo>
                    <a:pt x="289" y="176"/>
                  </a:lnTo>
                  <a:lnTo>
                    <a:pt x="289" y="177"/>
                  </a:lnTo>
                  <a:lnTo>
                    <a:pt x="286" y="177"/>
                  </a:lnTo>
                  <a:lnTo>
                    <a:pt x="287" y="176"/>
                  </a:lnTo>
                  <a:close/>
                  <a:moveTo>
                    <a:pt x="239" y="176"/>
                  </a:moveTo>
                  <a:lnTo>
                    <a:pt x="240" y="177"/>
                  </a:lnTo>
                  <a:lnTo>
                    <a:pt x="239" y="177"/>
                  </a:lnTo>
                  <a:lnTo>
                    <a:pt x="237" y="177"/>
                  </a:lnTo>
                  <a:lnTo>
                    <a:pt x="239" y="176"/>
                  </a:lnTo>
                  <a:close/>
                  <a:moveTo>
                    <a:pt x="329" y="175"/>
                  </a:moveTo>
                  <a:lnTo>
                    <a:pt x="328" y="175"/>
                  </a:lnTo>
                  <a:lnTo>
                    <a:pt x="327" y="176"/>
                  </a:lnTo>
                  <a:lnTo>
                    <a:pt x="327" y="175"/>
                  </a:lnTo>
                  <a:lnTo>
                    <a:pt x="329" y="175"/>
                  </a:lnTo>
                  <a:close/>
                  <a:moveTo>
                    <a:pt x="285" y="174"/>
                  </a:moveTo>
                  <a:lnTo>
                    <a:pt x="286" y="175"/>
                  </a:lnTo>
                  <a:lnTo>
                    <a:pt x="285" y="175"/>
                  </a:lnTo>
                  <a:lnTo>
                    <a:pt x="285" y="179"/>
                  </a:lnTo>
                  <a:lnTo>
                    <a:pt x="283" y="176"/>
                  </a:lnTo>
                  <a:lnTo>
                    <a:pt x="285" y="174"/>
                  </a:lnTo>
                  <a:close/>
                  <a:moveTo>
                    <a:pt x="344" y="172"/>
                  </a:moveTo>
                  <a:lnTo>
                    <a:pt x="344" y="174"/>
                  </a:lnTo>
                  <a:lnTo>
                    <a:pt x="341" y="176"/>
                  </a:lnTo>
                  <a:lnTo>
                    <a:pt x="340" y="175"/>
                  </a:lnTo>
                  <a:lnTo>
                    <a:pt x="339" y="175"/>
                  </a:lnTo>
                  <a:lnTo>
                    <a:pt x="340" y="174"/>
                  </a:lnTo>
                  <a:lnTo>
                    <a:pt x="343" y="174"/>
                  </a:lnTo>
                  <a:lnTo>
                    <a:pt x="344" y="172"/>
                  </a:lnTo>
                  <a:close/>
                  <a:moveTo>
                    <a:pt x="248" y="171"/>
                  </a:moveTo>
                  <a:lnTo>
                    <a:pt x="252" y="172"/>
                  </a:lnTo>
                  <a:lnTo>
                    <a:pt x="252" y="175"/>
                  </a:lnTo>
                  <a:lnTo>
                    <a:pt x="250" y="177"/>
                  </a:lnTo>
                  <a:lnTo>
                    <a:pt x="250" y="179"/>
                  </a:lnTo>
                  <a:lnTo>
                    <a:pt x="249" y="179"/>
                  </a:lnTo>
                  <a:lnTo>
                    <a:pt x="246" y="179"/>
                  </a:lnTo>
                  <a:lnTo>
                    <a:pt x="242" y="177"/>
                  </a:lnTo>
                  <a:lnTo>
                    <a:pt x="241" y="177"/>
                  </a:lnTo>
                  <a:lnTo>
                    <a:pt x="242" y="176"/>
                  </a:lnTo>
                  <a:lnTo>
                    <a:pt x="245" y="176"/>
                  </a:lnTo>
                  <a:lnTo>
                    <a:pt x="245" y="174"/>
                  </a:lnTo>
                  <a:lnTo>
                    <a:pt x="248" y="171"/>
                  </a:lnTo>
                  <a:close/>
                  <a:moveTo>
                    <a:pt x="337" y="171"/>
                  </a:moveTo>
                  <a:lnTo>
                    <a:pt x="339" y="172"/>
                  </a:lnTo>
                  <a:lnTo>
                    <a:pt x="336" y="174"/>
                  </a:lnTo>
                  <a:lnTo>
                    <a:pt x="335" y="175"/>
                  </a:lnTo>
                  <a:lnTo>
                    <a:pt x="332" y="176"/>
                  </a:lnTo>
                  <a:lnTo>
                    <a:pt x="332" y="175"/>
                  </a:lnTo>
                  <a:lnTo>
                    <a:pt x="333" y="174"/>
                  </a:lnTo>
                  <a:lnTo>
                    <a:pt x="333" y="172"/>
                  </a:lnTo>
                  <a:lnTo>
                    <a:pt x="335" y="172"/>
                  </a:lnTo>
                  <a:lnTo>
                    <a:pt x="336" y="172"/>
                  </a:lnTo>
                  <a:lnTo>
                    <a:pt x="337" y="171"/>
                  </a:lnTo>
                  <a:close/>
                  <a:moveTo>
                    <a:pt x="331" y="171"/>
                  </a:moveTo>
                  <a:lnTo>
                    <a:pt x="331" y="172"/>
                  </a:lnTo>
                  <a:lnTo>
                    <a:pt x="331" y="174"/>
                  </a:lnTo>
                  <a:lnTo>
                    <a:pt x="329" y="172"/>
                  </a:lnTo>
                  <a:lnTo>
                    <a:pt x="331" y="171"/>
                  </a:lnTo>
                  <a:close/>
                  <a:moveTo>
                    <a:pt x="399" y="171"/>
                  </a:moveTo>
                  <a:lnTo>
                    <a:pt x="400" y="171"/>
                  </a:lnTo>
                  <a:lnTo>
                    <a:pt x="398" y="172"/>
                  </a:lnTo>
                  <a:lnTo>
                    <a:pt x="397" y="171"/>
                  </a:lnTo>
                  <a:lnTo>
                    <a:pt x="399" y="171"/>
                  </a:lnTo>
                  <a:close/>
                  <a:moveTo>
                    <a:pt x="358" y="171"/>
                  </a:moveTo>
                  <a:lnTo>
                    <a:pt x="358" y="171"/>
                  </a:lnTo>
                  <a:lnTo>
                    <a:pt x="358" y="172"/>
                  </a:lnTo>
                  <a:lnTo>
                    <a:pt x="357" y="171"/>
                  </a:lnTo>
                  <a:lnTo>
                    <a:pt x="358" y="171"/>
                  </a:lnTo>
                  <a:close/>
                  <a:moveTo>
                    <a:pt x="383" y="170"/>
                  </a:moveTo>
                  <a:lnTo>
                    <a:pt x="383" y="171"/>
                  </a:lnTo>
                  <a:lnTo>
                    <a:pt x="382" y="171"/>
                  </a:lnTo>
                  <a:lnTo>
                    <a:pt x="383" y="170"/>
                  </a:lnTo>
                  <a:close/>
                  <a:moveTo>
                    <a:pt x="348" y="170"/>
                  </a:moveTo>
                  <a:lnTo>
                    <a:pt x="349" y="171"/>
                  </a:lnTo>
                  <a:lnTo>
                    <a:pt x="352" y="171"/>
                  </a:lnTo>
                  <a:lnTo>
                    <a:pt x="353" y="171"/>
                  </a:lnTo>
                  <a:lnTo>
                    <a:pt x="352" y="172"/>
                  </a:lnTo>
                  <a:lnTo>
                    <a:pt x="348" y="174"/>
                  </a:lnTo>
                  <a:lnTo>
                    <a:pt x="345" y="174"/>
                  </a:lnTo>
                  <a:lnTo>
                    <a:pt x="345" y="172"/>
                  </a:lnTo>
                  <a:lnTo>
                    <a:pt x="346" y="172"/>
                  </a:lnTo>
                  <a:lnTo>
                    <a:pt x="345" y="171"/>
                  </a:lnTo>
                  <a:lnTo>
                    <a:pt x="348" y="170"/>
                  </a:lnTo>
                  <a:close/>
                  <a:moveTo>
                    <a:pt x="391" y="170"/>
                  </a:moveTo>
                  <a:lnTo>
                    <a:pt x="391" y="171"/>
                  </a:lnTo>
                  <a:lnTo>
                    <a:pt x="387" y="172"/>
                  </a:lnTo>
                  <a:lnTo>
                    <a:pt x="386" y="171"/>
                  </a:lnTo>
                  <a:lnTo>
                    <a:pt x="385" y="170"/>
                  </a:lnTo>
                  <a:lnTo>
                    <a:pt x="389" y="170"/>
                  </a:lnTo>
                  <a:lnTo>
                    <a:pt x="391" y="170"/>
                  </a:lnTo>
                  <a:close/>
                  <a:moveTo>
                    <a:pt x="267" y="170"/>
                  </a:moveTo>
                  <a:lnTo>
                    <a:pt x="270" y="170"/>
                  </a:lnTo>
                  <a:lnTo>
                    <a:pt x="271" y="171"/>
                  </a:lnTo>
                  <a:lnTo>
                    <a:pt x="274" y="171"/>
                  </a:lnTo>
                  <a:lnTo>
                    <a:pt x="277" y="172"/>
                  </a:lnTo>
                  <a:lnTo>
                    <a:pt x="277" y="174"/>
                  </a:lnTo>
                  <a:lnTo>
                    <a:pt x="278" y="174"/>
                  </a:lnTo>
                  <a:lnTo>
                    <a:pt x="278" y="171"/>
                  </a:lnTo>
                  <a:lnTo>
                    <a:pt x="281" y="172"/>
                  </a:lnTo>
                  <a:lnTo>
                    <a:pt x="279" y="174"/>
                  </a:lnTo>
                  <a:lnTo>
                    <a:pt x="281" y="176"/>
                  </a:lnTo>
                  <a:lnTo>
                    <a:pt x="282" y="175"/>
                  </a:lnTo>
                  <a:lnTo>
                    <a:pt x="281" y="177"/>
                  </a:lnTo>
                  <a:lnTo>
                    <a:pt x="278" y="177"/>
                  </a:lnTo>
                  <a:lnTo>
                    <a:pt x="279" y="179"/>
                  </a:lnTo>
                  <a:lnTo>
                    <a:pt x="277" y="179"/>
                  </a:lnTo>
                  <a:lnTo>
                    <a:pt x="274" y="179"/>
                  </a:lnTo>
                  <a:lnTo>
                    <a:pt x="273" y="177"/>
                  </a:lnTo>
                  <a:lnTo>
                    <a:pt x="270" y="180"/>
                  </a:lnTo>
                  <a:lnTo>
                    <a:pt x="269" y="179"/>
                  </a:lnTo>
                  <a:lnTo>
                    <a:pt x="266" y="180"/>
                  </a:lnTo>
                  <a:lnTo>
                    <a:pt x="264" y="179"/>
                  </a:lnTo>
                  <a:lnTo>
                    <a:pt x="262" y="180"/>
                  </a:lnTo>
                  <a:lnTo>
                    <a:pt x="260" y="181"/>
                  </a:lnTo>
                  <a:lnTo>
                    <a:pt x="258" y="181"/>
                  </a:lnTo>
                  <a:lnTo>
                    <a:pt x="256" y="181"/>
                  </a:lnTo>
                  <a:lnTo>
                    <a:pt x="253" y="180"/>
                  </a:lnTo>
                  <a:lnTo>
                    <a:pt x="252" y="179"/>
                  </a:lnTo>
                  <a:lnTo>
                    <a:pt x="253" y="179"/>
                  </a:lnTo>
                  <a:lnTo>
                    <a:pt x="252" y="177"/>
                  </a:lnTo>
                  <a:lnTo>
                    <a:pt x="252" y="176"/>
                  </a:lnTo>
                  <a:lnTo>
                    <a:pt x="254" y="175"/>
                  </a:lnTo>
                  <a:lnTo>
                    <a:pt x="257" y="174"/>
                  </a:lnTo>
                  <a:lnTo>
                    <a:pt x="260" y="174"/>
                  </a:lnTo>
                  <a:lnTo>
                    <a:pt x="261" y="174"/>
                  </a:lnTo>
                  <a:lnTo>
                    <a:pt x="264" y="174"/>
                  </a:lnTo>
                  <a:lnTo>
                    <a:pt x="264" y="175"/>
                  </a:lnTo>
                  <a:lnTo>
                    <a:pt x="266" y="177"/>
                  </a:lnTo>
                  <a:lnTo>
                    <a:pt x="269" y="176"/>
                  </a:lnTo>
                  <a:lnTo>
                    <a:pt x="271" y="176"/>
                  </a:lnTo>
                  <a:lnTo>
                    <a:pt x="270" y="174"/>
                  </a:lnTo>
                  <a:lnTo>
                    <a:pt x="265" y="172"/>
                  </a:lnTo>
                  <a:lnTo>
                    <a:pt x="265" y="171"/>
                  </a:lnTo>
                  <a:lnTo>
                    <a:pt x="267" y="170"/>
                  </a:lnTo>
                  <a:close/>
                  <a:moveTo>
                    <a:pt x="378" y="170"/>
                  </a:moveTo>
                  <a:lnTo>
                    <a:pt x="379" y="170"/>
                  </a:lnTo>
                  <a:lnTo>
                    <a:pt x="378" y="171"/>
                  </a:lnTo>
                  <a:lnTo>
                    <a:pt x="377" y="170"/>
                  </a:lnTo>
                  <a:lnTo>
                    <a:pt x="378" y="170"/>
                  </a:lnTo>
                  <a:close/>
                  <a:moveTo>
                    <a:pt x="411" y="168"/>
                  </a:moveTo>
                  <a:lnTo>
                    <a:pt x="410" y="170"/>
                  </a:lnTo>
                  <a:lnTo>
                    <a:pt x="408" y="170"/>
                  </a:lnTo>
                  <a:lnTo>
                    <a:pt x="411" y="168"/>
                  </a:lnTo>
                  <a:close/>
                  <a:moveTo>
                    <a:pt x="516" y="168"/>
                  </a:moveTo>
                  <a:lnTo>
                    <a:pt x="518" y="168"/>
                  </a:lnTo>
                  <a:lnTo>
                    <a:pt x="518" y="172"/>
                  </a:lnTo>
                  <a:lnTo>
                    <a:pt x="518" y="172"/>
                  </a:lnTo>
                  <a:lnTo>
                    <a:pt x="515" y="171"/>
                  </a:lnTo>
                  <a:lnTo>
                    <a:pt x="514" y="171"/>
                  </a:lnTo>
                  <a:lnTo>
                    <a:pt x="515" y="170"/>
                  </a:lnTo>
                  <a:lnTo>
                    <a:pt x="516" y="168"/>
                  </a:lnTo>
                  <a:close/>
                  <a:moveTo>
                    <a:pt x="425" y="168"/>
                  </a:moveTo>
                  <a:lnTo>
                    <a:pt x="427" y="168"/>
                  </a:lnTo>
                  <a:lnTo>
                    <a:pt x="425" y="170"/>
                  </a:lnTo>
                  <a:lnTo>
                    <a:pt x="424" y="171"/>
                  </a:lnTo>
                  <a:lnTo>
                    <a:pt x="423" y="171"/>
                  </a:lnTo>
                  <a:lnTo>
                    <a:pt x="423" y="170"/>
                  </a:lnTo>
                  <a:lnTo>
                    <a:pt x="425" y="168"/>
                  </a:lnTo>
                  <a:close/>
                  <a:moveTo>
                    <a:pt x="235" y="168"/>
                  </a:moveTo>
                  <a:lnTo>
                    <a:pt x="239" y="170"/>
                  </a:lnTo>
                  <a:lnTo>
                    <a:pt x="241" y="172"/>
                  </a:lnTo>
                  <a:lnTo>
                    <a:pt x="240" y="174"/>
                  </a:lnTo>
                  <a:lnTo>
                    <a:pt x="239" y="174"/>
                  </a:lnTo>
                  <a:lnTo>
                    <a:pt x="237" y="175"/>
                  </a:lnTo>
                  <a:lnTo>
                    <a:pt x="236" y="176"/>
                  </a:lnTo>
                  <a:lnTo>
                    <a:pt x="235" y="177"/>
                  </a:lnTo>
                  <a:lnTo>
                    <a:pt x="233" y="176"/>
                  </a:lnTo>
                  <a:lnTo>
                    <a:pt x="231" y="174"/>
                  </a:lnTo>
                  <a:lnTo>
                    <a:pt x="228" y="174"/>
                  </a:lnTo>
                  <a:lnTo>
                    <a:pt x="227" y="171"/>
                  </a:lnTo>
                  <a:lnTo>
                    <a:pt x="227" y="170"/>
                  </a:lnTo>
                  <a:lnTo>
                    <a:pt x="229" y="168"/>
                  </a:lnTo>
                  <a:lnTo>
                    <a:pt x="232" y="170"/>
                  </a:lnTo>
                  <a:lnTo>
                    <a:pt x="235" y="168"/>
                  </a:lnTo>
                  <a:close/>
                  <a:moveTo>
                    <a:pt x="325" y="168"/>
                  </a:moveTo>
                  <a:lnTo>
                    <a:pt x="328" y="170"/>
                  </a:lnTo>
                  <a:lnTo>
                    <a:pt x="328" y="171"/>
                  </a:lnTo>
                  <a:lnTo>
                    <a:pt x="327" y="174"/>
                  </a:lnTo>
                  <a:lnTo>
                    <a:pt x="325" y="174"/>
                  </a:lnTo>
                  <a:lnTo>
                    <a:pt x="324" y="176"/>
                  </a:lnTo>
                  <a:lnTo>
                    <a:pt x="321" y="176"/>
                  </a:lnTo>
                  <a:lnTo>
                    <a:pt x="320" y="177"/>
                  </a:lnTo>
                  <a:lnTo>
                    <a:pt x="319" y="177"/>
                  </a:lnTo>
                  <a:lnTo>
                    <a:pt x="315" y="177"/>
                  </a:lnTo>
                  <a:lnTo>
                    <a:pt x="312" y="179"/>
                  </a:lnTo>
                  <a:lnTo>
                    <a:pt x="308" y="177"/>
                  </a:lnTo>
                  <a:lnTo>
                    <a:pt x="306" y="179"/>
                  </a:lnTo>
                  <a:lnTo>
                    <a:pt x="304" y="180"/>
                  </a:lnTo>
                  <a:lnTo>
                    <a:pt x="303" y="180"/>
                  </a:lnTo>
                  <a:lnTo>
                    <a:pt x="302" y="179"/>
                  </a:lnTo>
                  <a:lnTo>
                    <a:pt x="299" y="180"/>
                  </a:lnTo>
                  <a:lnTo>
                    <a:pt x="298" y="179"/>
                  </a:lnTo>
                  <a:lnTo>
                    <a:pt x="296" y="179"/>
                  </a:lnTo>
                  <a:lnTo>
                    <a:pt x="295" y="179"/>
                  </a:lnTo>
                  <a:lnTo>
                    <a:pt x="292" y="179"/>
                  </a:lnTo>
                  <a:lnTo>
                    <a:pt x="291" y="179"/>
                  </a:lnTo>
                  <a:lnTo>
                    <a:pt x="290" y="177"/>
                  </a:lnTo>
                  <a:lnTo>
                    <a:pt x="289" y="176"/>
                  </a:lnTo>
                  <a:lnTo>
                    <a:pt x="290" y="174"/>
                  </a:lnTo>
                  <a:lnTo>
                    <a:pt x="292" y="172"/>
                  </a:lnTo>
                  <a:lnTo>
                    <a:pt x="299" y="171"/>
                  </a:lnTo>
                  <a:lnTo>
                    <a:pt x="302" y="172"/>
                  </a:lnTo>
                  <a:lnTo>
                    <a:pt x="303" y="171"/>
                  </a:lnTo>
                  <a:lnTo>
                    <a:pt x="307" y="172"/>
                  </a:lnTo>
                  <a:lnTo>
                    <a:pt x="310" y="175"/>
                  </a:lnTo>
                  <a:lnTo>
                    <a:pt x="312" y="174"/>
                  </a:lnTo>
                  <a:lnTo>
                    <a:pt x="315" y="174"/>
                  </a:lnTo>
                  <a:lnTo>
                    <a:pt x="318" y="175"/>
                  </a:lnTo>
                  <a:lnTo>
                    <a:pt x="320" y="175"/>
                  </a:lnTo>
                  <a:lnTo>
                    <a:pt x="321" y="172"/>
                  </a:lnTo>
                  <a:lnTo>
                    <a:pt x="323" y="172"/>
                  </a:lnTo>
                  <a:lnTo>
                    <a:pt x="324" y="170"/>
                  </a:lnTo>
                  <a:lnTo>
                    <a:pt x="324" y="170"/>
                  </a:lnTo>
                  <a:lnTo>
                    <a:pt x="325" y="168"/>
                  </a:lnTo>
                  <a:close/>
                  <a:moveTo>
                    <a:pt x="408" y="164"/>
                  </a:moveTo>
                  <a:lnTo>
                    <a:pt x="410" y="166"/>
                  </a:lnTo>
                  <a:lnTo>
                    <a:pt x="411" y="167"/>
                  </a:lnTo>
                  <a:lnTo>
                    <a:pt x="408" y="168"/>
                  </a:lnTo>
                  <a:lnTo>
                    <a:pt x="407" y="167"/>
                  </a:lnTo>
                  <a:lnTo>
                    <a:pt x="407" y="166"/>
                  </a:lnTo>
                  <a:lnTo>
                    <a:pt x="408" y="164"/>
                  </a:lnTo>
                  <a:close/>
                  <a:moveTo>
                    <a:pt x="371" y="162"/>
                  </a:moveTo>
                  <a:lnTo>
                    <a:pt x="373" y="163"/>
                  </a:lnTo>
                  <a:lnTo>
                    <a:pt x="374" y="164"/>
                  </a:lnTo>
                  <a:lnTo>
                    <a:pt x="371" y="166"/>
                  </a:lnTo>
                  <a:lnTo>
                    <a:pt x="370" y="167"/>
                  </a:lnTo>
                  <a:lnTo>
                    <a:pt x="370" y="167"/>
                  </a:lnTo>
                  <a:lnTo>
                    <a:pt x="369" y="167"/>
                  </a:lnTo>
                  <a:lnTo>
                    <a:pt x="365" y="166"/>
                  </a:lnTo>
                  <a:lnTo>
                    <a:pt x="362" y="167"/>
                  </a:lnTo>
                  <a:lnTo>
                    <a:pt x="362" y="166"/>
                  </a:lnTo>
                  <a:lnTo>
                    <a:pt x="362" y="163"/>
                  </a:lnTo>
                  <a:lnTo>
                    <a:pt x="365" y="163"/>
                  </a:lnTo>
                  <a:lnTo>
                    <a:pt x="366" y="164"/>
                  </a:lnTo>
                  <a:lnTo>
                    <a:pt x="370" y="163"/>
                  </a:lnTo>
                  <a:lnTo>
                    <a:pt x="371" y="162"/>
                  </a:lnTo>
                  <a:close/>
                  <a:moveTo>
                    <a:pt x="423" y="162"/>
                  </a:moveTo>
                  <a:lnTo>
                    <a:pt x="423" y="162"/>
                  </a:lnTo>
                  <a:lnTo>
                    <a:pt x="422" y="162"/>
                  </a:lnTo>
                  <a:lnTo>
                    <a:pt x="423" y="162"/>
                  </a:lnTo>
                  <a:close/>
                  <a:moveTo>
                    <a:pt x="379" y="160"/>
                  </a:moveTo>
                  <a:lnTo>
                    <a:pt x="381" y="162"/>
                  </a:lnTo>
                  <a:lnTo>
                    <a:pt x="379" y="163"/>
                  </a:lnTo>
                  <a:lnTo>
                    <a:pt x="379" y="162"/>
                  </a:lnTo>
                  <a:lnTo>
                    <a:pt x="379" y="160"/>
                  </a:lnTo>
                  <a:close/>
                  <a:moveTo>
                    <a:pt x="427" y="160"/>
                  </a:moveTo>
                  <a:lnTo>
                    <a:pt x="425" y="160"/>
                  </a:lnTo>
                  <a:lnTo>
                    <a:pt x="424" y="160"/>
                  </a:lnTo>
                  <a:lnTo>
                    <a:pt x="423" y="160"/>
                  </a:lnTo>
                  <a:lnTo>
                    <a:pt x="427" y="160"/>
                  </a:lnTo>
                  <a:close/>
                  <a:moveTo>
                    <a:pt x="512" y="160"/>
                  </a:moveTo>
                  <a:lnTo>
                    <a:pt x="516" y="160"/>
                  </a:lnTo>
                  <a:lnTo>
                    <a:pt x="518" y="160"/>
                  </a:lnTo>
                  <a:lnTo>
                    <a:pt x="519" y="162"/>
                  </a:lnTo>
                  <a:lnTo>
                    <a:pt x="519" y="163"/>
                  </a:lnTo>
                  <a:lnTo>
                    <a:pt x="518" y="166"/>
                  </a:lnTo>
                  <a:lnTo>
                    <a:pt x="518" y="166"/>
                  </a:lnTo>
                  <a:lnTo>
                    <a:pt x="518" y="167"/>
                  </a:lnTo>
                  <a:lnTo>
                    <a:pt x="516" y="168"/>
                  </a:lnTo>
                  <a:lnTo>
                    <a:pt x="515" y="168"/>
                  </a:lnTo>
                  <a:lnTo>
                    <a:pt x="512" y="171"/>
                  </a:lnTo>
                  <a:lnTo>
                    <a:pt x="511" y="172"/>
                  </a:lnTo>
                  <a:lnTo>
                    <a:pt x="508" y="171"/>
                  </a:lnTo>
                  <a:lnTo>
                    <a:pt x="506" y="171"/>
                  </a:lnTo>
                  <a:lnTo>
                    <a:pt x="502" y="172"/>
                  </a:lnTo>
                  <a:lnTo>
                    <a:pt x="507" y="167"/>
                  </a:lnTo>
                  <a:lnTo>
                    <a:pt x="508" y="164"/>
                  </a:lnTo>
                  <a:lnTo>
                    <a:pt x="510" y="162"/>
                  </a:lnTo>
                  <a:lnTo>
                    <a:pt x="512" y="160"/>
                  </a:lnTo>
                  <a:close/>
                  <a:moveTo>
                    <a:pt x="244" y="159"/>
                  </a:moveTo>
                  <a:lnTo>
                    <a:pt x="244" y="159"/>
                  </a:lnTo>
                  <a:lnTo>
                    <a:pt x="242" y="159"/>
                  </a:lnTo>
                  <a:lnTo>
                    <a:pt x="241" y="159"/>
                  </a:lnTo>
                  <a:lnTo>
                    <a:pt x="244" y="159"/>
                  </a:lnTo>
                  <a:lnTo>
                    <a:pt x="244" y="159"/>
                  </a:lnTo>
                  <a:close/>
                  <a:moveTo>
                    <a:pt x="431" y="158"/>
                  </a:moveTo>
                  <a:lnTo>
                    <a:pt x="432" y="158"/>
                  </a:lnTo>
                  <a:lnTo>
                    <a:pt x="433" y="158"/>
                  </a:lnTo>
                  <a:lnTo>
                    <a:pt x="432" y="159"/>
                  </a:lnTo>
                  <a:lnTo>
                    <a:pt x="433" y="162"/>
                  </a:lnTo>
                  <a:lnTo>
                    <a:pt x="432" y="164"/>
                  </a:lnTo>
                  <a:lnTo>
                    <a:pt x="429" y="167"/>
                  </a:lnTo>
                  <a:lnTo>
                    <a:pt x="428" y="168"/>
                  </a:lnTo>
                  <a:lnTo>
                    <a:pt x="425" y="167"/>
                  </a:lnTo>
                  <a:lnTo>
                    <a:pt x="425" y="164"/>
                  </a:lnTo>
                  <a:lnTo>
                    <a:pt x="427" y="164"/>
                  </a:lnTo>
                  <a:lnTo>
                    <a:pt x="427" y="163"/>
                  </a:lnTo>
                  <a:lnTo>
                    <a:pt x="427" y="162"/>
                  </a:lnTo>
                  <a:lnTo>
                    <a:pt x="431" y="159"/>
                  </a:lnTo>
                  <a:lnTo>
                    <a:pt x="431" y="158"/>
                  </a:lnTo>
                  <a:lnTo>
                    <a:pt x="431" y="158"/>
                  </a:lnTo>
                  <a:close/>
                  <a:moveTo>
                    <a:pt x="433" y="156"/>
                  </a:moveTo>
                  <a:lnTo>
                    <a:pt x="436" y="156"/>
                  </a:lnTo>
                  <a:lnTo>
                    <a:pt x="436" y="158"/>
                  </a:lnTo>
                  <a:lnTo>
                    <a:pt x="433" y="156"/>
                  </a:lnTo>
                  <a:close/>
                  <a:moveTo>
                    <a:pt x="395" y="156"/>
                  </a:moveTo>
                  <a:lnTo>
                    <a:pt x="397" y="158"/>
                  </a:lnTo>
                  <a:lnTo>
                    <a:pt x="397" y="158"/>
                  </a:lnTo>
                  <a:lnTo>
                    <a:pt x="395" y="158"/>
                  </a:lnTo>
                  <a:lnTo>
                    <a:pt x="394" y="158"/>
                  </a:lnTo>
                  <a:lnTo>
                    <a:pt x="395" y="156"/>
                  </a:lnTo>
                  <a:close/>
                  <a:moveTo>
                    <a:pt x="300" y="156"/>
                  </a:moveTo>
                  <a:lnTo>
                    <a:pt x="302" y="158"/>
                  </a:lnTo>
                  <a:lnTo>
                    <a:pt x="300" y="158"/>
                  </a:lnTo>
                  <a:lnTo>
                    <a:pt x="299" y="158"/>
                  </a:lnTo>
                  <a:lnTo>
                    <a:pt x="300" y="156"/>
                  </a:lnTo>
                  <a:close/>
                  <a:moveTo>
                    <a:pt x="437" y="154"/>
                  </a:moveTo>
                  <a:lnTo>
                    <a:pt x="437" y="154"/>
                  </a:lnTo>
                  <a:lnTo>
                    <a:pt x="436" y="155"/>
                  </a:lnTo>
                  <a:lnTo>
                    <a:pt x="437" y="154"/>
                  </a:lnTo>
                  <a:close/>
                  <a:moveTo>
                    <a:pt x="208" y="154"/>
                  </a:moveTo>
                  <a:lnTo>
                    <a:pt x="210" y="155"/>
                  </a:lnTo>
                  <a:lnTo>
                    <a:pt x="216" y="155"/>
                  </a:lnTo>
                  <a:lnTo>
                    <a:pt x="217" y="155"/>
                  </a:lnTo>
                  <a:lnTo>
                    <a:pt x="221" y="155"/>
                  </a:lnTo>
                  <a:lnTo>
                    <a:pt x="223" y="155"/>
                  </a:lnTo>
                  <a:lnTo>
                    <a:pt x="221" y="156"/>
                  </a:lnTo>
                  <a:lnTo>
                    <a:pt x="219" y="158"/>
                  </a:lnTo>
                  <a:lnTo>
                    <a:pt x="216" y="158"/>
                  </a:lnTo>
                  <a:lnTo>
                    <a:pt x="212" y="158"/>
                  </a:lnTo>
                  <a:lnTo>
                    <a:pt x="211" y="159"/>
                  </a:lnTo>
                  <a:lnTo>
                    <a:pt x="210" y="159"/>
                  </a:lnTo>
                  <a:lnTo>
                    <a:pt x="207" y="156"/>
                  </a:lnTo>
                  <a:lnTo>
                    <a:pt x="208" y="154"/>
                  </a:lnTo>
                  <a:close/>
                  <a:moveTo>
                    <a:pt x="236" y="154"/>
                  </a:moveTo>
                  <a:lnTo>
                    <a:pt x="239" y="154"/>
                  </a:lnTo>
                  <a:lnTo>
                    <a:pt x="240" y="155"/>
                  </a:lnTo>
                  <a:lnTo>
                    <a:pt x="240" y="155"/>
                  </a:lnTo>
                  <a:lnTo>
                    <a:pt x="239" y="155"/>
                  </a:lnTo>
                  <a:lnTo>
                    <a:pt x="239" y="155"/>
                  </a:lnTo>
                  <a:lnTo>
                    <a:pt x="236" y="156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36" y="154"/>
                  </a:lnTo>
                  <a:close/>
                  <a:moveTo>
                    <a:pt x="407" y="151"/>
                  </a:moveTo>
                  <a:lnTo>
                    <a:pt x="407" y="152"/>
                  </a:lnTo>
                  <a:lnTo>
                    <a:pt x="406" y="151"/>
                  </a:lnTo>
                  <a:lnTo>
                    <a:pt x="407" y="151"/>
                  </a:lnTo>
                  <a:close/>
                  <a:moveTo>
                    <a:pt x="469" y="151"/>
                  </a:moveTo>
                  <a:lnTo>
                    <a:pt x="469" y="151"/>
                  </a:lnTo>
                  <a:lnTo>
                    <a:pt x="469" y="152"/>
                  </a:lnTo>
                  <a:lnTo>
                    <a:pt x="469" y="151"/>
                  </a:lnTo>
                  <a:lnTo>
                    <a:pt x="469" y="151"/>
                  </a:lnTo>
                  <a:close/>
                  <a:moveTo>
                    <a:pt x="119" y="150"/>
                  </a:moveTo>
                  <a:lnTo>
                    <a:pt x="120" y="150"/>
                  </a:lnTo>
                  <a:lnTo>
                    <a:pt x="120" y="151"/>
                  </a:lnTo>
                  <a:lnTo>
                    <a:pt x="120" y="151"/>
                  </a:lnTo>
                  <a:lnTo>
                    <a:pt x="119" y="150"/>
                  </a:lnTo>
                  <a:close/>
                  <a:moveTo>
                    <a:pt x="466" y="147"/>
                  </a:moveTo>
                  <a:lnTo>
                    <a:pt x="468" y="149"/>
                  </a:lnTo>
                  <a:lnTo>
                    <a:pt x="468" y="150"/>
                  </a:lnTo>
                  <a:lnTo>
                    <a:pt x="468" y="150"/>
                  </a:lnTo>
                  <a:lnTo>
                    <a:pt x="466" y="149"/>
                  </a:lnTo>
                  <a:lnTo>
                    <a:pt x="466" y="147"/>
                  </a:lnTo>
                  <a:lnTo>
                    <a:pt x="466" y="147"/>
                  </a:lnTo>
                  <a:close/>
                  <a:moveTo>
                    <a:pt x="461" y="146"/>
                  </a:moveTo>
                  <a:lnTo>
                    <a:pt x="462" y="146"/>
                  </a:lnTo>
                  <a:lnTo>
                    <a:pt x="465" y="149"/>
                  </a:lnTo>
                  <a:lnTo>
                    <a:pt x="465" y="150"/>
                  </a:lnTo>
                  <a:lnTo>
                    <a:pt x="466" y="151"/>
                  </a:lnTo>
                  <a:lnTo>
                    <a:pt x="466" y="151"/>
                  </a:lnTo>
                  <a:lnTo>
                    <a:pt x="464" y="154"/>
                  </a:lnTo>
                  <a:lnTo>
                    <a:pt x="462" y="154"/>
                  </a:lnTo>
                  <a:lnTo>
                    <a:pt x="461" y="152"/>
                  </a:lnTo>
                  <a:lnTo>
                    <a:pt x="461" y="151"/>
                  </a:lnTo>
                  <a:lnTo>
                    <a:pt x="462" y="151"/>
                  </a:lnTo>
                  <a:lnTo>
                    <a:pt x="464" y="151"/>
                  </a:lnTo>
                  <a:lnTo>
                    <a:pt x="462" y="150"/>
                  </a:lnTo>
                  <a:lnTo>
                    <a:pt x="462" y="150"/>
                  </a:lnTo>
                  <a:lnTo>
                    <a:pt x="462" y="147"/>
                  </a:lnTo>
                  <a:lnTo>
                    <a:pt x="461" y="146"/>
                  </a:lnTo>
                  <a:close/>
                  <a:moveTo>
                    <a:pt x="412" y="146"/>
                  </a:moveTo>
                  <a:lnTo>
                    <a:pt x="414" y="146"/>
                  </a:lnTo>
                  <a:lnTo>
                    <a:pt x="412" y="147"/>
                  </a:lnTo>
                  <a:lnTo>
                    <a:pt x="412" y="146"/>
                  </a:lnTo>
                  <a:close/>
                  <a:moveTo>
                    <a:pt x="462" y="143"/>
                  </a:moveTo>
                  <a:lnTo>
                    <a:pt x="464" y="143"/>
                  </a:lnTo>
                  <a:lnTo>
                    <a:pt x="464" y="145"/>
                  </a:lnTo>
                  <a:lnTo>
                    <a:pt x="466" y="147"/>
                  </a:lnTo>
                  <a:lnTo>
                    <a:pt x="465" y="147"/>
                  </a:lnTo>
                  <a:lnTo>
                    <a:pt x="464" y="147"/>
                  </a:lnTo>
                  <a:lnTo>
                    <a:pt x="462" y="145"/>
                  </a:lnTo>
                  <a:lnTo>
                    <a:pt x="462" y="143"/>
                  </a:lnTo>
                  <a:close/>
                  <a:moveTo>
                    <a:pt x="468" y="142"/>
                  </a:moveTo>
                  <a:lnTo>
                    <a:pt x="469" y="142"/>
                  </a:lnTo>
                  <a:lnTo>
                    <a:pt x="469" y="143"/>
                  </a:lnTo>
                  <a:lnTo>
                    <a:pt x="469" y="143"/>
                  </a:lnTo>
                  <a:lnTo>
                    <a:pt x="469" y="145"/>
                  </a:lnTo>
                  <a:lnTo>
                    <a:pt x="469" y="146"/>
                  </a:lnTo>
                  <a:lnTo>
                    <a:pt x="468" y="147"/>
                  </a:lnTo>
                  <a:lnTo>
                    <a:pt x="468" y="146"/>
                  </a:lnTo>
                  <a:lnTo>
                    <a:pt x="465" y="145"/>
                  </a:lnTo>
                  <a:lnTo>
                    <a:pt x="464" y="145"/>
                  </a:lnTo>
                  <a:lnTo>
                    <a:pt x="466" y="143"/>
                  </a:lnTo>
                  <a:lnTo>
                    <a:pt x="468" y="142"/>
                  </a:lnTo>
                  <a:close/>
                  <a:moveTo>
                    <a:pt x="129" y="142"/>
                  </a:moveTo>
                  <a:lnTo>
                    <a:pt x="131" y="142"/>
                  </a:lnTo>
                  <a:lnTo>
                    <a:pt x="133" y="142"/>
                  </a:lnTo>
                  <a:lnTo>
                    <a:pt x="137" y="14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1" y="142"/>
                  </a:lnTo>
                  <a:lnTo>
                    <a:pt x="145" y="143"/>
                  </a:lnTo>
                  <a:lnTo>
                    <a:pt x="148" y="145"/>
                  </a:lnTo>
                  <a:lnTo>
                    <a:pt x="152" y="146"/>
                  </a:lnTo>
                  <a:lnTo>
                    <a:pt x="157" y="146"/>
                  </a:lnTo>
                  <a:lnTo>
                    <a:pt x="158" y="149"/>
                  </a:lnTo>
                  <a:lnTo>
                    <a:pt x="157" y="151"/>
                  </a:lnTo>
                  <a:lnTo>
                    <a:pt x="158" y="152"/>
                  </a:lnTo>
                  <a:lnTo>
                    <a:pt x="162" y="154"/>
                  </a:lnTo>
                  <a:lnTo>
                    <a:pt x="170" y="154"/>
                  </a:lnTo>
                  <a:lnTo>
                    <a:pt x="175" y="155"/>
                  </a:lnTo>
                  <a:lnTo>
                    <a:pt x="182" y="154"/>
                  </a:lnTo>
                  <a:lnTo>
                    <a:pt x="183" y="151"/>
                  </a:lnTo>
                  <a:lnTo>
                    <a:pt x="183" y="147"/>
                  </a:lnTo>
                  <a:lnTo>
                    <a:pt x="186" y="147"/>
                  </a:lnTo>
                  <a:lnTo>
                    <a:pt x="188" y="150"/>
                  </a:lnTo>
                  <a:lnTo>
                    <a:pt x="190" y="150"/>
                  </a:lnTo>
                  <a:lnTo>
                    <a:pt x="192" y="150"/>
                  </a:lnTo>
                  <a:lnTo>
                    <a:pt x="194" y="151"/>
                  </a:lnTo>
                  <a:lnTo>
                    <a:pt x="196" y="152"/>
                  </a:lnTo>
                  <a:lnTo>
                    <a:pt x="199" y="152"/>
                  </a:lnTo>
                  <a:lnTo>
                    <a:pt x="200" y="155"/>
                  </a:lnTo>
                  <a:lnTo>
                    <a:pt x="202" y="154"/>
                  </a:lnTo>
                  <a:lnTo>
                    <a:pt x="206" y="154"/>
                  </a:lnTo>
                  <a:lnTo>
                    <a:pt x="206" y="156"/>
                  </a:lnTo>
                  <a:lnTo>
                    <a:pt x="207" y="160"/>
                  </a:lnTo>
                  <a:lnTo>
                    <a:pt x="208" y="162"/>
                  </a:lnTo>
                  <a:lnTo>
                    <a:pt x="210" y="163"/>
                  </a:lnTo>
                  <a:lnTo>
                    <a:pt x="212" y="164"/>
                  </a:lnTo>
                  <a:lnTo>
                    <a:pt x="215" y="164"/>
                  </a:lnTo>
                  <a:lnTo>
                    <a:pt x="216" y="166"/>
                  </a:lnTo>
                  <a:lnTo>
                    <a:pt x="219" y="164"/>
                  </a:lnTo>
                  <a:lnTo>
                    <a:pt x="220" y="164"/>
                  </a:lnTo>
                  <a:lnTo>
                    <a:pt x="221" y="164"/>
                  </a:lnTo>
                  <a:lnTo>
                    <a:pt x="223" y="164"/>
                  </a:lnTo>
                  <a:lnTo>
                    <a:pt x="224" y="166"/>
                  </a:lnTo>
                  <a:lnTo>
                    <a:pt x="225" y="167"/>
                  </a:lnTo>
                  <a:lnTo>
                    <a:pt x="225" y="172"/>
                  </a:lnTo>
                  <a:lnTo>
                    <a:pt x="224" y="174"/>
                  </a:lnTo>
                  <a:lnTo>
                    <a:pt x="225" y="174"/>
                  </a:lnTo>
                  <a:lnTo>
                    <a:pt x="225" y="177"/>
                  </a:lnTo>
                  <a:lnTo>
                    <a:pt x="224" y="177"/>
                  </a:lnTo>
                  <a:lnTo>
                    <a:pt x="223" y="176"/>
                  </a:lnTo>
                  <a:lnTo>
                    <a:pt x="220" y="176"/>
                  </a:lnTo>
                  <a:lnTo>
                    <a:pt x="217" y="174"/>
                  </a:lnTo>
                  <a:lnTo>
                    <a:pt x="215" y="174"/>
                  </a:lnTo>
                  <a:lnTo>
                    <a:pt x="212" y="171"/>
                  </a:lnTo>
                  <a:lnTo>
                    <a:pt x="211" y="171"/>
                  </a:lnTo>
                  <a:lnTo>
                    <a:pt x="207" y="172"/>
                  </a:lnTo>
                  <a:lnTo>
                    <a:pt x="203" y="172"/>
                  </a:lnTo>
                  <a:lnTo>
                    <a:pt x="200" y="171"/>
                  </a:lnTo>
                  <a:lnTo>
                    <a:pt x="198" y="171"/>
                  </a:lnTo>
                  <a:lnTo>
                    <a:pt x="195" y="172"/>
                  </a:lnTo>
                  <a:lnTo>
                    <a:pt x="191" y="171"/>
                  </a:lnTo>
                  <a:lnTo>
                    <a:pt x="187" y="171"/>
                  </a:lnTo>
                  <a:lnTo>
                    <a:pt x="185" y="172"/>
                  </a:lnTo>
                  <a:lnTo>
                    <a:pt x="179" y="170"/>
                  </a:lnTo>
                  <a:lnTo>
                    <a:pt x="173" y="166"/>
                  </a:lnTo>
                  <a:lnTo>
                    <a:pt x="169" y="166"/>
                  </a:lnTo>
                  <a:lnTo>
                    <a:pt x="166" y="164"/>
                  </a:lnTo>
                  <a:lnTo>
                    <a:pt x="165" y="164"/>
                  </a:lnTo>
                  <a:lnTo>
                    <a:pt x="163" y="166"/>
                  </a:lnTo>
                  <a:lnTo>
                    <a:pt x="161" y="166"/>
                  </a:lnTo>
                  <a:lnTo>
                    <a:pt x="159" y="163"/>
                  </a:lnTo>
                  <a:lnTo>
                    <a:pt x="158" y="163"/>
                  </a:lnTo>
                  <a:lnTo>
                    <a:pt x="156" y="166"/>
                  </a:lnTo>
                  <a:lnTo>
                    <a:pt x="150" y="164"/>
                  </a:lnTo>
                  <a:lnTo>
                    <a:pt x="146" y="162"/>
                  </a:lnTo>
                  <a:lnTo>
                    <a:pt x="142" y="162"/>
                  </a:lnTo>
                  <a:lnTo>
                    <a:pt x="141" y="160"/>
                  </a:lnTo>
                  <a:lnTo>
                    <a:pt x="140" y="162"/>
                  </a:lnTo>
                  <a:lnTo>
                    <a:pt x="136" y="160"/>
                  </a:lnTo>
                  <a:lnTo>
                    <a:pt x="133" y="160"/>
                  </a:lnTo>
                  <a:lnTo>
                    <a:pt x="132" y="159"/>
                  </a:lnTo>
                  <a:lnTo>
                    <a:pt x="133" y="156"/>
                  </a:lnTo>
                  <a:lnTo>
                    <a:pt x="134" y="155"/>
                  </a:lnTo>
                  <a:lnTo>
                    <a:pt x="133" y="155"/>
                  </a:lnTo>
                  <a:lnTo>
                    <a:pt x="132" y="156"/>
                  </a:lnTo>
                  <a:lnTo>
                    <a:pt x="131" y="155"/>
                  </a:lnTo>
                  <a:lnTo>
                    <a:pt x="129" y="152"/>
                  </a:lnTo>
                  <a:lnTo>
                    <a:pt x="127" y="154"/>
                  </a:lnTo>
                  <a:lnTo>
                    <a:pt x="121" y="154"/>
                  </a:lnTo>
                  <a:lnTo>
                    <a:pt x="120" y="152"/>
                  </a:lnTo>
                  <a:lnTo>
                    <a:pt x="120" y="151"/>
                  </a:lnTo>
                  <a:lnTo>
                    <a:pt x="121" y="151"/>
                  </a:lnTo>
                  <a:lnTo>
                    <a:pt x="121" y="152"/>
                  </a:lnTo>
                  <a:lnTo>
                    <a:pt x="124" y="152"/>
                  </a:lnTo>
                  <a:lnTo>
                    <a:pt x="124" y="150"/>
                  </a:lnTo>
                  <a:lnTo>
                    <a:pt x="127" y="149"/>
                  </a:lnTo>
                  <a:lnTo>
                    <a:pt x="128" y="147"/>
                  </a:lnTo>
                  <a:lnTo>
                    <a:pt x="128" y="145"/>
                  </a:lnTo>
                  <a:lnTo>
                    <a:pt x="129" y="142"/>
                  </a:lnTo>
                  <a:close/>
                  <a:moveTo>
                    <a:pt x="299" y="141"/>
                  </a:moveTo>
                  <a:lnTo>
                    <a:pt x="300" y="145"/>
                  </a:lnTo>
                  <a:lnTo>
                    <a:pt x="300" y="146"/>
                  </a:lnTo>
                  <a:lnTo>
                    <a:pt x="299" y="149"/>
                  </a:lnTo>
                  <a:lnTo>
                    <a:pt x="299" y="147"/>
                  </a:lnTo>
                  <a:lnTo>
                    <a:pt x="298" y="146"/>
                  </a:lnTo>
                  <a:lnTo>
                    <a:pt x="298" y="143"/>
                  </a:lnTo>
                  <a:lnTo>
                    <a:pt x="299" y="142"/>
                  </a:lnTo>
                  <a:lnTo>
                    <a:pt x="299" y="141"/>
                  </a:lnTo>
                  <a:close/>
                  <a:moveTo>
                    <a:pt x="464" y="139"/>
                  </a:moveTo>
                  <a:lnTo>
                    <a:pt x="464" y="141"/>
                  </a:lnTo>
                  <a:lnTo>
                    <a:pt x="462" y="141"/>
                  </a:lnTo>
                  <a:lnTo>
                    <a:pt x="462" y="139"/>
                  </a:lnTo>
                  <a:lnTo>
                    <a:pt x="464" y="139"/>
                  </a:lnTo>
                  <a:close/>
                  <a:moveTo>
                    <a:pt x="444" y="137"/>
                  </a:moveTo>
                  <a:lnTo>
                    <a:pt x="447" y="139"/>
                  </a:lnTo>
                  <a:lnTo>
                    <a:pt x="447" y="142"/>
                  </a:lnTo>
                  <a:lnTo>
                    <a:pt x="445" y="142"/>
                  </a:lnTo>
                  <a:lnTo>
                    <a:pt x="445" y="139"/>
                  </a:lnTo>
                  <a:lnTo>
                    <a:pt x="444" y="137"/>
                  </a:lnTo>
                  <a:close/>
                  <a:moveTo>
                    <a:pt x="465" y="137"/>
                  </a:moveTo>
                  <a:lnTo>
                    <a:pt x="466" y="137"/>
                  </a:lnTo>
                  <a:lnTo>
                    <a:pt x="468" y="138"/>
                  </a:lnTo>
                  <a:lnTo>
                    <a:pt x="469" y="138"/>
                  </a:lnTo>
                  <a:lnTo>
                    <a:pt x="469" y="141"/>
                  </a:lnTo>
                  <a:lnTo>
                    <a:pt x="469" y="141"/>
                  </a:lnTo>
                  <a:lnTo>
                    <a:pt x="468" y="141"/>
                  </a:lnTo>
                  <a:lnTo>
                    <a:pt x="465" y="142"/>
                  </a:lnTo>
                  <a:lnTo>
                    <a:pt x="465" y="142"/>
                  </a:lnTo>
                  <a:lnTo>
                    <a:pt x="464" y="141"/>
                  </a:lnTo>
                  <a:lnTo>
                    <a:pt x="466" y="139"/>
                  </a:lnTo>
                  <a:lnTo>
                    <a:pt x="465" y="141"/>
                  </a:lnTo>
                  <a:lnTo>
                    <a:pt x="465" y="139"/>
                  </a:lnTo>
                  <a:lnTo>
                    <a:pt x="464" y="139"/>
                  </a:lnTo>
                  <a:lnTo>
                    <a:pt x="465" y="138"/>
                  </a:lnTo>
                  <a:lnTo>
                    <a:pt x="465" y="137"/>
                  </a:lnTo>
                  <a:close/>
                  <a:moveTo>
                    <a:pt x="468" y="135"/>
                  </a:moveTo>
                  <a:lnTo>
                    <a:pt x="469" y="137"/>
                  </a:lnTo>
                  <a:lnTo>
                    <a:pt x="468" y="137"/>
                  </a:lnTo>
                  <a:lnTo>
                    <a:pt x="466" y="135"/>
                  </a:lnTo>
                  <a:lnTo>
                    <a:pt x="468" y="135"/>
                  </a:lnTo>
                  <a:close/>
                  <a:moveTo>
                    <a:pt x="451" y="135"/>
                  </a:moveTo>
                  <a:lnTo>
                    <a:pt x="449" y="137"/>
                  </a:lnTo>
                  <a:lnTo>
                    <a:pt x="448" y="142"/>
                  </a:lnTo>
                  <a:lnTo>
                    <a:pt x="447" y="142"/>
                  </a:lnTo>
                  <a:lnTo>
                    <a:pt x="448" y="141"/>
                  </a:lnTo>
                  <a:lnTo>
                    <a:pt x="448" y="137"/>
                  </a:lnTo>
                  <a:lnTo>
                    <a:pt x="451" y="135"/>
                  </a:lnTo>
                  <a:close/>
                  <a:moveTo>
                    <a:pt x="84" y="134"/>
                  </a:moveTo>
                  <a:lnTo>
                    <a:pt x="86" y="135"/>
                  </a:lnTo>
                  <a:lnTo>
                    <a:pt x="86" y="137"/>
                  </a:lnTo>
                  <a:lnTo>
                    <a:pt x="83" y="134"/>
                  </a:lnTo>
                  <a:lnTo>
                    <a:pt x="84" y="134"/>
                  </a:lnTo>
                  <a:close/>
                  <a:moveTo>
                    <a:pt x="316" y="131"/>
                  </a:moveTo>
                  <a:lnTo>
                    <a:pt x="318" y="134"/>
                  </a:lnTo>
                  <a:lnTo>
                    <a:pt x="318" y="135"/>
                  </a:lnTo>
                  <a:lnTo>
                    <a:pt x="316" y="137"/>
                  </a:lnTo>
                  <a:lnTo>
                    <a:pt x="315" y="137"/>
                  </a:lnTo>
                  <a:lnTo>
                    <a:pt x="314" y="134"/>
                  </a:lnTo>
                  <a:lnTo>
                    <a:pt x="315" y="134"/>
                  </a:lnTo>
                  <a:lnTo>
                    <a:pt x="315" y="131"/>
                  </a:lnTo>
                  <a:lnTo>
                    <a:pt x="316" y="131"/>
                  </a:lnTo>
                  <a:close/>
                  <a:moveTo>
                    <a:pt x="325" y="127"/>
                  </a:moveTo>
                  <a:lnTo>
                    <a:pt x="327" y="129"/>
                  </a:lnTo>
                  <a:lnTo>
                    <a:pt x="327" y="130"/>
                  </a:lnTo>
                  <a:lnTo>
                    <a:pt x="324" y="131"/>
                  </a:lnTo>
                  <a:lnTo>
                    <a:pt x="324" y="134"/>
                  </a:lnTo>
                  <a:lnTo>
                    <a:pt x="324" y="134"/>
                  </a:lnTo>
                  <a:lnTo>
                    <a:pt x="323" y="135"/>
                  </a:lnTo>
                  <a:lnTo>
                    <a:pt x="321" y="135"/>
                  </a:lnTo>
                  <a:lnTo>
                    <a:pt x="320" y="134"/>
                  </a:lnTo>
                  <a:lnTo>
                    <a:pt x="320" y="134"/>
                  </a:lnTo>
                  <a:lnTo>
                    <a:pt x="323" y="131"/>
                  </a:lnTo>
                  <a:lnTo>
                    <a:pt x="321" y="130"/>
                  </a:lnTo>
                  <a:lnTo>
                    <a:pt x="323" y="129"/>
                  </a:lnTo>
                  <a:lnTo>
                    <a:pt x="325" y="127"/>
                  </a:lnTo>
                  <a:close/>
                  <a:moveTo>
                    <a:pt x="329" y="125"/>
                  </a:moveTo>
                  <a:lnTo>
                    <a:pt x="332" y="125"/>
                  </a:lnTo>
                  <a:lnTo>
                    <a:pt x="332" y="126"/>
                  </a:lnTo>
                  <a:lnTo>
                    <a:pt x="332" y="127"/>
                  </a:lnTo>
                  <a:lnTo>
                    <a:pt x="332" y="129"/>
                  </a:lnTo>
                  <a:lnTo>
                    <a:pt x="332" y="127"/>
                  </a:lnTo>
                  <a:lnTo>
                    <a:pt x="331" y="129"/>
                  </a:lnTo>
                  <a:lnTo>
                    <a:pt x="329" y="130"/>
                  </a:lnTo>
                  <a:lnTo>
                    <a:pt x="329" y="131"/>
                  </a:lnTo>
                  <a:lnTo>
                    <a:pt x="329" y="133"/>
                  </a:lnTo>
                  <a:lnTo>
                    <a:pt x="332" y="133"/>
                  </a:lnTo>
                  <a:lnTo>
                    <a:pt x="332" y="134"/>
                  </a:lnTo>
                  <a:lnTo>
                    <a:pt x="331" y="135"/>
                  </a:lnTo>
                  <a:lnTo>
                    <a:pt x="329" y="135"/>
                  </a:lnTo>
                  <a:lnTo>
                    <a:pt x="328" y="138"/>
                  </a:lnTo>
                  <a:lnTo>
                    <a:pt x="327" y="139"/>
                  </a:lnTo>
                  <a:lnTo>
                    <a:pt x="325" y="138"/>
                  </a:lnTo>
                  <a:lnTo>
                    <a:pt x="325" y="137"/>
                  </a:lnTo>
                  <a:lnTo>
                    <a:pt x="328" y="133"/>
                  </a:lnTo>
                  <a:lnTo>
                    <a:pt x="329" y="129"/>
                  </a:lnTo>
                  <a:lnTo>
                    <a:pt x="329" y="125"/>
                  </a:lnTo>
                  <a:lnTo>
                    <a:pt x="329" y="125"/>
                  </a:lnTo>
                  <a:close/>
                  <a:moveTo>
                    <a:pt x="394" y="114"/>
                  </a:moveTo>
                  <a:lnTo>
                    <a:pt x="395" y="114"/>
                  </a:lnTo>
                  <a:lnTo>
                    <a:pt x="395" y="116"/>
                  </a:lnTo>
                  <a:lnTo>
                    <a:pt x="394" y="116"/>
                  </a:lnTo>
                  <a:lnTo>
                    <a:pt x="394" y="114"/>
                  </a:lnTo>
                  <a:close/>
                  <a:moveTo>
                    <a:pt x="398" y="113"/>
                  </a:moveTo>
                  <a:lnTo>
                    <a:pt x="398" y="114"/>
                  </a:lnTo>
                  <a:lnTo>
                    <a:pt x="397" y="114"/>
                  </a:lnTo>
                  <a:lnTo>
                    <a:pt x="397" y="114"/>
                  </a:lnTo>
                  <a:lnTo>
                    <a:pt x="398" y="113"/>
                  </a:lnTo>
                  <a:close/>
                  <a:moveTo>
                    <a:pt x="393" y="113"/>
                  </a:moveTo>
                  <a:lnTo>
                    <a:pt x="394" y="114"/>
                  </a:lnTo>
                  <a:lnTo>
                    <a:pt x="391" y="117"/>
                  </a:lnTo>
                  <a:lnTo>
                    <a:pt x="391" y="116"/>
                  </a:lnTo>
                  <a:lnTo>
                    <a:pt x="390" y="117"/>
                  </a:lnTo>
                  <a:lnTo>
                    <a:pt x="389" y="116"/>
                  </a:lnTo>
                  <a:lnTo>
                    <a:pt x="391" y="114"/>
                  </a:lnTo>
                  <a:lnTo>
                    <a:pt x="393" y="113"/>
                  </a:lnTo>
                  <a:close/>
                  <a:moveTo>
                    <a:pt x="250" y="112"/>
                  </a:moveTo>
                  <a:lnTo>
                    <a:pt x="250" y="113"/>
                  </a:lnTo>
                  <a:lnTo>
                    <a:pt x="250" y="116"/>
                  </a:lnTo>
                  <a:lnTo>
                    <a:pt x="250" y="116"/>
                  </a:lnTo>
                  <a:lnTo>
                    <a:pt x="249" y="113"/>
                  </a:lnTo>
                  <a:lnTo>
                    <a:pt x="250" y="112"/>
                  </a:lnTo>
                  <a:close/>
                  <a:moveTo>
                    <a:pt x="249" y="112"/>
                  </a:moveTo>
                  <a:lnTo>
                    <a:pt x="249" y="112"/>
                  </a:lnTo>
                  <a:lnTo>
                    <a:pt x="249" y="117"/>
                  </a:lnTo>
                  <a:lnTo>
                    <a:pt x="249" y="118"/>
                  </a:lnTo>
                  <a:lnTo>
                    <a:pt x="246" y="120"/>
                  </a:lnTo>
                  <a:lnTo>
                    <a:pt x="246" y="120"/>
                  </a:lnTo>
                  <a:lnTo>
                    <a:pt x="246" y="116"/>
                  </a:lnTo>
                  <a:lnTo>
                    <a:pt x="248" y="112"/>
                  </a:lnTo>
                  <a:lnTo>
                    <a:pt x="249" y="112"/>
                  </a:lnTo>
                  <a:close/>
                  <a:moveTo>
                    <a:pt x="387" y="108"/>
                  </a:moveTo>
                  <a:lnTo>
                    <a:pt x="387" y="109"/>
                  </a:lnTo>
                  <a:lnTo>
                    <a:pt x="386" y="109"/>
                  </a:lnTo>
                  <a:lnTo>
                    <a:pt x="387" y="108"/>
                  </a:lnTo>
                  <a:close/>
                  <a:moveTo>
                    <a:pt x="371" y="108"/>
                  </a:moveTo>
                  <a:lnTo>
                    <a:pt x="375" y="108"/>
                  </a:lnTo>
                  <a:lnTo>
                    <a:pt x="379" y="109"/>
                  </a:lnTo>
                  <a:lnTo>
                    <a:pt x="379" y="110"/>
                  </a:lnTo>
                  <a:lnTo>
                    <a:pt x="381" y="113"/>
                  </a:lnTo>
                  <a:lnTo>
                    <a:pt x="381" y="114"/>
                  </a:lnTo>
                  <a:lnTo>
                    <a:pt x="379" y="114"/>
                  </a:lnTo>
                  <a:lnTo>
                    <a:pt x="377" y="117"/>
                  </a:lnTo>
                  <a:lnTo>
                    <a:pt x="374" y="117"/>
                  </a:lnTo>
                  <a:lnTo>
                    <a:pt x="371" y="117"/>
                  </a:lnTo>
                  <a:lnTo>
                    <a:pt x="370" y="116"/>
                  </a:lnTo>
                  <a:lnTo>
                    <a:pt x="366" y="116"/>
                  </a:lnTo>
                  <a:lnTo>
                    <a:pt x="365" y="113"/>
                  </a:lnTo>
                  <a:lnTo>
                    <a:pt x="365" y="110"/>
                  </a:lnTo>
                  <a:lnTo>
                    <a:pt x="368" y="108"/>
                  </a:lnTo>
                  <a:lnTo>
                    <a:pt x="369" y="109"/>
                  </a:lnTo>
                  <a:lnTo>
                    <a:pt x="371" y="108"/>
                  </a:lnTo>
                  <a:close/>
                  <a:moveTo>
                    <a:pt x="140" y="106"/>
                  </a:moveTo>
                  <a:lnTo>
                    <a:pt x="141" y="106"/>
                  </a:lnTo>
                  <a:lnTo>
                    <a:pt x="140" y="108"/>
                  </a:lnTo>
                  <a:lnTo>
                    <a:pt x="140" y="106"/>
                  </a:lnTo>
                  <a:close/>
                  <a:moveTo>
                    <a:pt x="390" y="105"/>
                  </a:moveTo>
                  <a:lnTo>
                    <a:pt x="390" y="106"/>
                  </a:lnTo>
                  <a:lnTo>
                    <a:pt x="389" y="106"/>
                  </a:lnTo>
                  <a:lnTo>
                    <a:pt x="387" y="105"/>
                  </a:lnTo>
                  <a:lnTo>
                    <a:pt x="390" y="105"/>
                  </a:lnTo>
                  <a:close/>
                  <a:moveTo>
                    <a:pt x="61" y="105"/>
                  </a:moveTo>
                  <a:lnTo>
                    <a:pt x="63" y="106"/>
                  </a:lnTo>
                  <a:lnTo>
                    <a:pt x="63" y="109"/>
                  </a:lnTo>
                  <a:lnTo>
                    <a:pt x="63" y="110"/>
                  </a:lnTo>
                  <a:lnTo>
                    <a:pt x="59" y="106"/>
                  </a:lnTo>
                  <a:lnTo>
                    <a:pt x="61" y="105"/>
                  </a:lnTo>
                  <a:close/>
                  <a:moveTo>
                    <a:pt x="407" y="104"/>
                  </a:moveTo>
                  <a:lnTo>
                    <a:pt x="410" y="104"/>
                  </a:lnTo>
                  <a:lnTo>
                    <a:pt x="412" y="106"/>
                  </a:lnTo>
                  <a:lnTo>
                    <a:pt x="416" y="108"/>
                  </a:lnTo>
                  <a:lnTo>
                    <a:pt x="423" y="110"/>
                  </a:lnTo>
                  <a:lnTo>
                    <a:pt x="424" y="114"/>
                  </a:lnTo>
                  <a:lnTo>
                    <a:pt x="423" y="117"/>
                  </a:lnTo>
                  <a:lnTo>
                    <a:pt x="420" y="117"/>
                  </a:lnTo>
                  <a:lnTo>
                    <a:pt x="418" y="114"/>
                  </a:lnTo>
                  <a:lnTo>
                    <a:pt x="416" y="114"/>
                  </a:lnTo>
                  <a:lnTo>
                    <a:pt x="411" y="112"/>
                  </a:lnTo>
                  <a:lnTo>
                    <a:pt x="408" y="112"/>
                  </a:lnTo>
                  <a:lnTo>
                    <a:pt x="407" y="113"/>
                  </a:lnTo>
                  <a:lnTo>
                    <a:pt x="402" y="112"/>
                  </a:lnTo>
                  <a:lnTo>
                    <a:pt x="400" y="110"/>
                  </a:lnTo>
                  <a:lnTo>
                    <a:pt x="399" y="110"/>
                  </a:lnTo>
                  <a:lnTo>
                    <a:pt x="398" y="112"/>
                  </a:lnTo>
                  <a:lnTo>
                    <a:pt x="395" y="112"/>
                  </a:lnTo>
                  <a:lnTo>
                    <a:pt x="394" y="110"/>
                  </a:lnTo>
                  <a:lnTo>
                    <a:pt x="393" y="109"/>
                  </a:lnTo>
                  <a:lnTo>
                    <a:pt x="390" y="112"/>
                  </a:lnTo>
                  <a:lnTo>
                    <a:pt x="389" y="112"/>
                  </a:lnTo>
                  <a:lnTo>
                    <a:pt x="389" y="110"/>
                  </a:lnTo>
                  <a:lnTo>
                    <a:pt x="389" y="109"/>
                  </a:lnTo>
                  <a:lnTo>
                    <a:pt x="391" y="108"/>
                  </a:lnTo>
                  <a:lnTo>
                    <a:pt x="391" y="106"/>
                  </a:lnTo>
                  <a:lnTo>
                    <a:pt x="393" y="105"/>
                  </a:lnTo>
                  <a:lnTo>
                    <a:pt x="397" y="105"/>
                  </a:lnTo>
                  <a:lnTo>
                    <a:pt x="400" y="105"/>
                  </a:lnTo>
                  <a:lnTo>
                    <a:pt x="402" y="105"/>
                  </a:lnTo>
                  <a:lnTo>
                    <a:pt x="404" y="106"/>
                  </a:lnTo>
                  <a:lnTo>
                    <a:pt x="407" y="104"/>
                  </a:lnTo>
                  <a:close/>
                  <a:moveTo>
                    <a:pt x="57" y="102"/>
                  </a:moveTo>
                  <a:lnTo>
                    <a:pt x="59" y="104"/>
                  </a:lnTo>
                  <a:lnTo>
                    <a:pt x="58" y="105"/>
                  </a:lnTo>
                  <a:lnTo>
                    <a:pt x="57" y="102"/>
                  </a:lnTo>
                  <a:close/>
                  <a:moveTo>
                    <a:pt x="149" y="101"/>
                  </a:moveTo>
                  <a:lnTo>
                    <a:pt x="153" y="102"/>
                  </a:lnTo>
                  <a:lnTo>
                    <a:pt x="157" y="105"/>
                  </a:lnTo>
                  <a:lnTo>
                    <a:pt x="157" y="106"/>
                  </a:lnTo>
                  <a:lnTo>
                    <a:pt x="156" y="108"/>
                  </a:lnTo>
                  <a:lnTo>
                    <a:pt x="156" y="109"/>
                  </a:lnTo>
                  <a:lnTo>
                    <a:pt x="153" y="109"/>
                  </a:lnTo>
                  <a:lnTo>
                    <a:pt x="152" y="108"/>
                  </a:lnTo>
                  <a:lnTo>
                    <a:pt x="150" y="110"/>
                  </a:lnTo>
                  <a:lnTo>
                    <a:pt x="148" y="109"/>
                  </a:lnTo>
                  <a:lnTo>
                    <a:pt x="148" y="105"/>
                  </a:lnTo>
                  <a:lnTo>
                    <a:pt x="146" y="106"/>
                  </a:lnTo>
                  <a:lnTo>
                    <a:pt x="146" y="106"/>
                  </a:lnTo>
                  <a:lnTo>
                    <a:pt x="145" y="106"/>
                  </a:lnTo>
                  <a:lnTo>
                    <a:pt x="145" y="105"/>
                  </a:lnTo>
                  <a:lnTo>
                    <a:pt x="148" y="105"/>
                  </a:lnTo>
                  <a:lnTo>
                    <a:pt x="148" y="104"/>
                  </a:lnTo>
                  <a:lnTo>
                    <a:pt x="148" y="101"/>
                  </a:lnTo>
                  <a:lnTo>
                    <a:pt x="149" y="101"/>
                  </a:lnTo>
                  <a:close/>
                  <a:moveTo>
                    <a:pt x="365" y="95"/>
                  </a:moveTo>
                  <a:lnTo>
                    <a:pt x="365" y="97"/>
                  </a:lnTo>
                  <a:lnTo>
                    <a:pt x="366" y="100"/>
                  </a:lnTo>
                  <a:lnTo>
                    <a:pt x="366" y="101"/>
                  </a:lnTo>
                  <a:lnTo>
                    <a:pt x="365" y="100"/>
                  </a:lnTo>
                  <a:lnTo>
                    <a:pt x="365" y="97"/>
                  </a:lnTo>
                  <a:lnTo>
                    <a:pt x="364" y="96"/>
                  </a:lnTo>
                  <a:lnTo>
                    <a:pt x="365" y="95"/>
                  </a:lnTo>
                  <a:close/>
                  <a:moveTo>
                    <a:pt x="53" y="95"/>
                  </a:moveTo>
                  <a:lnTo>
                    <a:pt x="55" y="99"/>
                  </a:lnTo>
                  <a:lnTo>
                    <a:pt x="53" y="99"/>
                  </a:lnTo>
                  <a:lnTo>
                    <a:pt x="52" y="96"/>
                  </a:lnTo>
                  <a:lnTo>
                    <a:pt x="53" y="95"/>
                  </a:lnTo>
                  <a:close/>
                  <a:moveTo>
                    <a:pt x="332" y="93"/>
                  </a:moveTo>
                  <a:lnTo>
                    <a:pt x="332" y="95"/>
                  </a:lnTo>
                  <a:lnTo>
                    <a:pt x="331" y="95"/>
                  </a:lnTo>
                  <a:lnTo>
                    <a:pt x="332" y="93"/>
                  </a:lnTo>
                  <a:close/>
                  <a:moveTo>
                    <a:pt x="335" y="92"/>
                  </a:moveTo>
                  <a:lnTo>
                    <a:pt x="336" y="93"/>
                  </a:lnTo>
                  <a:lnTo>
                    <a:pt x="333" y="93"/>
                  </a:lnTo>
                  <a:lnTo>
                    <a:pt x="335" y="92"/>
                  </a:lnTo>
                  <a:close/>
                  <a:moveTo>
                    <a:pt x="364" y="92"/>
                  </a:moveTo>
                  <a:lnTo>
                    <a:pt x="368" y="92"/>
                  </a:lnTo>
                  <a:lnTo>
                    <a:pt x="370" y="92"/>
                  </a:lnTo>
                  <a:lnTo>
                    <a:pt x="368" y="93"/>
                  </a:lnTo>
                  <a:lnTo>
                    <a:pt x="362" y="95"/>
                  </a:lnTo>
                  <a:lnTo>
                    <a:pt x="360" y="93"/>
                  </a:lnTo>
                  <a:lnTo>
                    <a:pt x="360" y="93"/>
                  </a:lnTo>
                  <a:lnTo>
                    <a:pt x="358" y="92"/>
                  </a:lnTo>
                  <a:lnTo>
                    <a:pt x="360" y="92"/>
                  </a:lnTo>
                  <a:lnTo>
                    <a:pt x="361" y="92"/>
                  </a:lnTo>
                  <a:lnTo>
                    <a:pt x="364" y="92"/>
                  </a:lnTo>
                  <a:close/>
                  <a:moveTo>
                    <a:pt x="416" y="91"/>
                  </a:moveTo>
                  <a:lnTo>
                    <a:pt x="418" y="92"/>
                  </a:lnTo>
                  <a:lnTo>
                    <a:pt x="418" y="93"/>
                  </a:lnTo>
                  <a:lnTo>
                    <a:pt x="419" y="95"/>
                  </a:lnTo>
                  <a:lnTo>
                    <a:pt x="416" y="95"/>
                  </a:lnTo>
                  <a:lnTo>
                    <a:pt x="412" y="93"/>
                  </a:lnTo>
                  <a:lnTo>
                    <a:pt x="411" y="93"/>
                  </a:lnTo>
                  <a:lnTo>
                    <a:pt x="412" y="92"/>
                  </a:lnTo>
                  <a:lnTo>
                    <a:pt x="416" y="91"/>
                  </a:lnTo>
                  <a:close/>
                  <a:moveTo>
                    <a:pt x="350" y="91"/>
                  </a:moveTo>
                  <a:lnTo>
                    <a:pt x="353" y="91"/>
                  </a:lnTo>
                  <a:lnTo>
                    <a:pt x="354" y="92"/>
                  </a:lnTo>
                  <a:lnTo>
                    <a:pt x="356" y="91"/>
                  </a:lnTo>
                  <a:lnTo>
                    <a:pt x="357" y="92"/>
                  </a:lnTo>
                  <a:lnTo>
                    <a:pt x="357" y="93"/>
                  </a:lnTo>
                  <a:lnTo>
                    <a:pt x="356" y="93"/>
                  </a:lnTo>
                  <a:lnTo>
                    <a:pt x="353" y="95"/>
                  </a:lnTo>
                  <a:lnTo>
                    <a:pt x="352" y="93"/>
                  </a:lnTo>
                  <a:lnTo>
                    <a:pt x="349" y="96"/>
                  </a:lnTo>
                  <a:lnTo>
                    <a:pt x="348" y="95"/>
                  </a:lnTo>
                  <a:lnTo>
                    <a:pt x="346" y="93"/>
                  </a:lnTo>
                  <a:lnTo>
                    <a:pt x="346" y="92"/>
                  </a:lnTo>
                  <a:lnTo>
                    <a:pt x="348" y="91"/>
                  </a:lnTo>
                  <a:lnTo>
                    <a:pt x="349" y="91"/>
                  </a:lnTo>
                  <a:lnTo>
                    <a:pt x="350" y="91"/>
                  </a:lnTo>
                  <a:close/>
                  <a:moveTo>
                    <a:pt x="165" y="91"/>
                  </a:moveTo>
                  <a:lnTo>
                    <a:pt x="165" y="92"/>
                  </a:lnTo>
                  <a:lnTo>
                    <a:pt x="165" y="92"/>
                  </a:lnTo>
                  <a:lnTo>
                    <a:pt x="163" y="92"/>
                  </a:lnTo>
                  <a:lnTo>
                    <a:pt x="162" y="91"/>
                  </a:lnTo>
                  <a:lnTo>
                    <a:pt x="165" y="91"/>
                  </a:lnTo>
                  <a:close/>
                  <a:moveTo>
                    <a:pt x="337" y="89"/>
                  </a:moveTo>
                  <a:lnTo>
                    <a:pt x="339" y="91"/>
                  </a:lnTo>
                  <a:lnTo>
                    <a:pt x="336" y="91"/>
                  </a:lnTo>
                  <a:lnTo>
                    <a:pt x="337" y="89"/>
                  </a:lnTo>
                  <a:close/>
                  <a:moveTo>
                    <a:pt x="478" y="89"/>
                  </a:moveTo>
                  <a:lnTo>
                    <a:pt x="483" y="91"/>
                  </a:lnTo>
                  <a:lnTo>
                    <a:pt x="486" y="89"/>
                  </a:lnTo>
                  <a:lnTo>
                    <a:pt x="489" y="91"/>
                  </a:lnTo>
                  <a:lnTo>
                    <a:pt x="491" y="91"/>
                  </a:lnTo>
                  <a:lnTo>
                    <a:pt x="495" y="91"/>
                  </a:lnTo>
                  <a:lnTo>
                    <a:pt x="494" y="92"/>
                  </a:lnTo>
                  <a:lnTo>
                    <a:pt x="489" y="92"/>
                  </a:lnTo>
                  <a:lnTo>
                    <a:pt x="483" y="92"/>
                  </a:lnTo>
                  <a:lnTo>
                    <a:pt x="479" y="91"/>
                  </a:lnTo>
                  <a:lnTo>
                    <a:pt x="478" y="89"/>
                  </a:lnTo>
                  <a:close/>
                  <a:moveTo>
                    <a:pt x="127" y="89"/>
                  </a:moveTo>
                  <a:lnTo>
                    <a:pt x="128" y="89"/>
                  </a:lnTo>
                  <a:lnTo>
                    <a:pt x="129" y="91"/>
                  </a:lnTo>
                  <a:lnTo>
                    <a:pt x="129" y="92"/>
                  </a:lnTo>
                  <a:lnTo>
                    <a:pt x="131" y="93"/>
                  </a:lnTo>
                  <a:lnTo>
                    <a:pt x="132" y="99"/>
                  </a:lnTo>
                  <a:lnTo>
                    <a:pt x="134" y="101"/>
                  </a:lnTo>
                  <a:lnTo>
                    <a:pt x="138" y="102"/>
                  </a:lnTo>
                  <a:lnTo>
                    <a:pt x="137" y="105"/>
                  </a:lnTo>
                  <a:lnTo>
                    <a:pt x="137" y="108"/>
                  </a:lnTo>
                  <a:lnTo>
                    <a:pt x="136" y="109"/>
                  </a:lnTo>
                  <a:lnTo>
                    <a:pt x="134" y="108"/>
                  </a:lnTo>
                  <a:lnTo>
                    <a:pt x="134" y="105"/>
                  </a:lnTo>
                  <a:lnTo>
                    <a:pt x="132" y="106"/>
                  </a:lnTo>
                  <a:lnTo>
                    <a:pt x="129" y="104"/>
                  </a:lnTo>
                  <a:lnTo>
                    <a:pt x="129" y="101"/>
                  </a:lnTo>
                  <a:lnTo>
                    <a:pt x="128" y="100"/>
                  </a:lnTo>
                  <a:lnTo>
                    <a:pt x="127" y="99"/>
                  </a:lnTo>
                  <a:lnTo>
                    <a:pt x="127" y="97"/>
                  </a:lnTo>
                  <a:lnTo>
                    <a:pt x="121" y="96"/>
                  </a:lnTo>
                  <a:lnTo>
                    <a:pt x="120" y="95"/>
                  </a:lnTo>
                  <a:lnTo>
                    <a:pt x="123" y="93"/>
                  </a:lnTo>
                  <a:lnTo>
                    <a:pt x="123" y="91"/>
                  </a:lnTo>
                  <a:lnTo>
                    <a:pt x="124" y="91"/>
                  </a:lnTo>
                  <a:lnTo>
                    <a:pt x="125" y="92"/>
                  </a:lnTo>
                  <a:lnTo>
                    <a:pt x="127" y="93"/>
                  </a:lnTo>
                  <a:lnTo>
                    <a:pt x="127" y="92"/>
                  </a:lnTo>
                  <a:lnTo>
                    <a:pt x="127" y="89"/>
                  </a:lnTo>
                  <a:close/>
                  <a:moveTo>
                    <a:pt x="474" y="88"/>
                  </a:moveTo>
                  <a:lnTo>
                    <a:pt x="477" y="88"/>
                  </a:lnTo>
                  <a:lnTo>
                    <a:pt x="476" y="89"/>
                  </a:lnTo>
                  <a:lnTo>
                    <a:pt x="474" y="88"/>
                  </a:lnTo>
                  <a:close/>
                  <a:moveTo>
                    <a:pt x="386" y="87"/>
                  </a:moveTo>
                  <a:lnTo>
                    <a:pt x="389" y="87"/>
                  </a:lnTo>
                  <a:lnTo>
                    <a:pt x="391" y="91"/>
                  </a:lnTo>
                  <a:lnTo>
                    <a:pt x="391" y="92"/>
                  </a:lnTo>
                  <a:lnTo>
                    <a:pt x="387" y="92"/>
                  </a:lnTo>
                  <a:lnTo>
                    <a:pt x="386" y="92"/>
                  </a:lnTo>
                  <a:lnTo>
                    <a:pt x="383" y="91"/>
                  </a:lnTo>
                  <a:lnTo>
                    <a:pt x="382" y="89"/>
                  </a:lnTo>
                  <a:lnTo>
                    <a:pt x="386" y="87"/>
                  </a:lnTo>
                  <a:close/>
                  <a:moveTo>
                    <a:pt x="331" y="85"/>
                  </a:moveTo>
                  <a:lnTo>
                    <a:pt x="333" y="85"/>
                  </a:lnTo>
                  <a:lnTo>
                    <a:pt x="335" y="87"/>
                  </a:lnTo>
                  <a:lnTo>
                    <a:pt x="333" y="88"/>
                  </a:lnTo>
                  <a:lnTo>
                    <a:pt x="335" y="87"/>
                  </a:lnTo>
                  <a:lnTo>
                    <a:pt x="336" y="85"/>
                  </a:lnTo>
                  <a:lnTo>
                    <a:pt x="337" y="87"/>
                  </a:lnTo>
                  <a:lnTo>
                    <a:pt x="337" y="89"/>
                  </a:lnTo>
                  <a:lnTo>
                    <a:pt x="335" y="89"/>
                  </a:lnTo>
                  <a:lnTo>
                    <a:pt x="335" y="88"/>
                  </a:lnTo>
                  <a:lnTo>
                    <a:pt x="333" y="91"/>
                  </a:lnTo>
                  <a:lnTo>
                    <a:pt x="332" y="89"/>
                  </a:lnTo>
                  <a:lnTo>
                    <a:pt x="329" y="91"/>
                  </a:lnTo>
                  <a:lnTo>
                    <a:pt x="328" y="89"/>
                  </a:lnTo>
                  <a:lnTo>
                    <a:pt x="328" y="87"/>
                  </a:lnTo>
                  <a:lnTo>
                    <a:pt x="331" y="85"/>
                  </a:lnTo>
                  <a:close/>
                  <a:moveTo>
                    <a:pt x="170" y="84"/>
                  </a:moveTo>
                  <a:lnTo>
                    <a:pt x="174" y="84"/>
                  </a:lnTo>
                  <a:lnTo>
                    <a:pt x="175" y="85"/>
                  </a:lnTo>
                  <a:lnTo>
                    <a:pt x="173" y="88"/>
                  </a:lnTo>
                  <a:lnTo>
                    <a:pt x="171" y="88"/>
                  </a:lnTo>
                  <a:lnTo>
                    <a:pt x="170" y="87"/>
                  </a:lnTo>
                  <a:lnTo>
                    <a:pt x="171" y="85"/>
                  </a:lnTo>
                  <a:lnTo>
                    <a:pt x="170" y="84"/>
                  </a:lnTo>
                  <a:close/>
                  <a:moveTo>
                    <a:pt x="42" y="83"/>
                  </a:moveTo>
                  <a:lnTo>
                    <a:pt x="45" y="83"/>
                  </a:lnTo>
                  <a:lnTo>
                    <a:pt x="49" y="88"/>
                  </a:lnTo>
                  <a:lnTo>
                    <a:pt x="49" y="93"/>
                  </a:lnTo>
                  <a:lnTo>
                    <a:pt x="46" y="92"/>
                  </a:lnTo>
                  <a:lnTo>
                    <a:pt x="42" y="87"/>
                  </a:lnTo>
                  <a:lnTo>
                    <a:pt x="40" y="87"/>
                  </a:lnTo>
                  <a:lnTo>
                    <a:pt x="40" y="84"/>
                  </a:lnTo>
                  <a:lnTo>
                    <a:pt x="42" y="83"/>
                  </a:lnTo>
                  <a:close/>
                  <a:moveTo>
                    <a:pt x="472" y="81"/>
                  </a:moveTo>
                  <a:lnTo>
                    <a:pt x="473" y="83"/>
                  </a:lnTo>
                  <a:lnTo>
                    <a:pt x="472" y="83"/>
                  </a:lnTo>
                  <a:lnTo>
                    <a:pt x="470" y="81"/>
                  </a:lnTo>
                  <a:lnTo>
                    <a:pt x="472" y="81"/>
                  </a:lnTo>
                  <a:close/>
                  <a:moveTo>
                    <a:pt x="425" y="81"/>
                  </a:moveTo>
                  <a:lnTo>
                    <a:pt x="427" y="81"/>
                  </a:lnTo>
                  <a:lnTo>
                    <a:pt x="427" y="85"/>
                  </a:lnTo>
                  <a:lnTo>
                    <a:pt x="425" y="87"/>
                  </a:lnTo>
                  <a:lnTo>
                    <a:pt x="423" y="85"/>
                  </a:lnTo>
                  <a:lnTo>
                    <a:pt x="423" y="83"/>
                  </a:lnTo>
                  <a:lnTo>
                    <a:pt x="425" y="81"/>
                  </a:lnTo>
                  <a:close/>
                  <a:moveTo>
                    <a:pt x="169" y="80"/>
                  </a:moveTo>
                  <a:lnTo>
                    <a:pt x="171" y="80"/>
                  </a:lnTo>
                  <a:lnTo>
                    <a:pt x="173" y="81"/>
                  </a:lnTo>
                  <a:lnTo>
                    <a:pt x="174" y="83"/>
                  </a:lnTo>
                  <a:lnTo>
                    <a:pt x="174" y="83"/>
                  </a:lnTo>
                  <a:lnTo>
                    <a:pt x="171" y="83"/>
                  </a:lnTo>
                  <a:lnTo>
                    <a:pt x="170" y="83"/>
                  </a:lnTo>
                  <a:lnTo>
                    <a:pt x="167" y="81"/>
                  </a:lnTo>
                  <a:lnTo>
                    <a:pt x="169" y="80"/>
                  </a:lnTo>
                  <a:close/>
                  <a:moveTo>
                    <a:pt x="422" y="80"/>
                  </a:moveTo>
                  <a:lnTo>
                    <a:pt x="424" y="81"/>
                  </a:lnTo>
                  <a:lnTo>
                    <a:pt x="422" y="81"/>
                  </a:lnTo>
                  <a:lnTo>
                    <a:pt x="419" y="80"/>
                  </a:lnTo>
                  <a:lnTo>
                    <a:pt x="422" y="80"/>
                  </a:lnTo>
                  <a:close/>
                  <a:moveTo>
                    <a:pt x="425" y="79"/>
                  </a:moveTo>
                  <a:lnTo>
                    <a:pt x="425" y="80"/>
                  </a:lnTo>
                  <a:lnTo>
                    <a:pt x="424" y="79"/>
                  </a:lnTo>
                  <a:lnTo>
                    <a:pt x="425" y="79"/>
                  </a:lnTo>
                  <a:close/>
                  <a:moveTo>
                    <a:pt x="381" y="79"/>
                  </a:moveTo>
                  <a:lnTo>
                    <a:pt x="381" y="79"/>
                  </a:lnTo>
                  <a:lnTo>
                    <a:pt x="382" y="81"/>
                  </a:lnTo>
                  <a:lnTo>
                    <a:pt x="379" y="80"/>
                  </a:lnTo>
                  <a:lnTo>
                    <a:pt x="381" y="79"/>
                  </a:lnTo>
                  <a:close/>
                  <a:moveTo>
                    <a:pt x="478" y="77"/>
                  </a:moveTo>
                  <a:lnTo>
                    <a:pt x="482" y="77"/>
                  </a:lnTo>
                  <a:lnTo>
                    <a:pt x="483" y="77"/>
                  </a:lnTo>
                  <a:lnTo>
                    <a:pt x="486" y="79"/>
                  </a:lnTo>
                  <a:lnTo>
                    <a:pt x="487" y="81"/>
                  </a:lnTo>
                  <a:lnTo>
                    <a:pt x="489" y="83"/>
                  </a:lnTo>
                  <a:lnTo>
                    <a:pt x="490" y="83"/>
                  </a:lnTo>
                  <a:lnTo>
                    <a:pt x="487" y="84"/>
                  </a:lnTo>
                  <a:lnTo>
                    <a:pt x="486" y="83"/>
                  </a:lnTo>
                  <a:lnTo>
                    <a:pt x="485" y="83"/>
                  </a:lnTo>
                  <a:lnTo>
                    <a:pt x="483" y="83"/>
                  </a:lnTo>
                  <a:lnTo>
                    <a:pt x="483" y="81"/>
                  </a:lnTo>
                  <a:lnTo>
                    <a:pt x="482" y="79"/>
                  </a:lnTo>
                  <a:lnTo>
                    <a:pt x="481" y="79"/>
                  </a:lnTo>
                  <a:lnTo>
                    <a:pt x="481" y="80"/>
                  </a:lnTo>
                  <a:lnTo>
                    <a:pt x="478" y="77"/>
                  </a:lnTo>
                  <a:lnTo>
                    <a:pt x="478" y="77"/>
                  </a:lnTo>
                  <a:close/>
                  <a:moveTo>
                    <a:pt x="111" y="76"/>
                  </a:moveTo>
                  <a:lnTo>
                    <a:pt x="113" y="76"/>
                  </a:lnTo>
                  <a:lnTo>
                    <a:pt x="113" y="79"/>
                  </a:lnTo>
                  <a:lnTo>
                    <a:pt x="112" y="80"/>
                  </a:lnTo>
                  <a:lnTo>
                    <a:pt x="109" y="77"/>
                  </a:lnTo>
                  <a:lnTo>
                    <a:pt x="111" y="76"/>
                  </a:lnTo>
                  <a:close/>
                  <a:moveTo>
                    <a:pt x="385" y="76"/>
                  </a:moveTo>
                  <a:lnTo>
                    <a:pt x="386" y="76"/>
                  </a:lnTo>
                  <a:lnTo>
                    <a:pt x="386" y="79"/>
                  </a:lnTo>
                  <a:lnTo>
                    <a:pt x="387" y="79"/>
                  </a:lnTo>
                  <a:lnTo>
                    <a:pt x="389" y="80"/>
                  </a:lnTo>
                  <a:lnTo>
                    <a:pt x="387" y="81"/>
                  </a:lnTo>
                  <a:lnTo>
                    <a:pt x="386" y="80"/>
                  </a:lnTo>
                  <a:lnTo>
                    <a:pt x="383" y="80"/>
                  </a:lnTo>
                  <a:lnTo>
                    <a:pt x="382" y="77"/>
                  </a:lnTo>
                  <a:lnTo>
                    <a:pt x="382" y="76"/>
                  </a:lnTo>
                  <a:lnTo>
                    <a:pt x="383" y="76"/>
                  </a:lnTo>
                  <a:lnTo>
                    <a:pt x="385" y="76"/>
                  </a:lnTo>
                  <a:close/>
                  <a:moveTo>
                    <a:pt x="38" y="75"/>
                  </a:moveTo>
                  <a:lnTo>
                    <a:pt x="41" y="76"/>
                  </a:lnTo>
                  <a:lnTo>
                    <a:pt x="41" y="77"/>
                  </a:lnTo>
                  <a:lnTo>
                    <a:pt x="38" y="80"/>
                  </a:lnTo>
                  <a:lnTo>
                    <a:pt x="37" y="77"/>
                  </a:lnTo>
                  <a:lnTo>
                    <a:pt x="38" y="75"/>
                  </a:lnTo>
                  <a:close/>
                  <a:moveTo>
                    <a:pt x="315" y="75"/>
                  </a:moveTo>
                  <a:lnTo>
                    <a:pt x="316" y="76"/>
                  </a:lnTo>
                  <a:lnTo>
                    <a:pt x="315" y="77"/>
                  </a:lnTo>
                  <a:lnTo>
                    <a:pt x="314" y="76"/>
                  </a:lnTo>
                  <a:lnTo>
                    <a:pt x="315" y="75"/>
                  </a:lnTo>
                  <a:close/>
                  <a:moveTo>
                    <a:pt x="167" y="75"/>
                  </a:moveTo>
                  <a:lnTo>
                    <a:pt x="170" y="76"/>
                  </a:lnTo>
                  <a:lnTo>
                    <a:pt x="170" y="76"/>
                  </a:lnTo>
                  <a:lnTo>
                    <a:pt x="169" y="77"/>
                  </a:lnTo>
                  <a:lnTo>
                    <a:pt x="167" y="76"/>
                  </a:lnTo>
                  <a:lnTo>
                    <a:pt x="166" y="75"/>
                  </a:lnTo>
                  <a:lnTo>
                    <a:pt x="167" y="75"/>
                  </a:lnTo>
                  <a:close/>
                  <a:moveTo>
                    <a:pt x="379" y="75"/>
                  </a:moveTo>
                  <a:lnTo>
                    <a:pt x="381" y="75"/>
                  </a:lnTo>
                  <a:lnTo>
                    <a:pt x="381" y="76"/>
                  </a:lnTo>
                  <a:lnTo>
                    <a:pt x="381" y="77"/>
                  </a:lnTo>
                  <a:lnTo>
                    <a:pt x="379" y="76"/>
                  </a:lnTo>
                  <a:lnTo>
                    <a:pt x="379" y="75"/>
                  </a:lnTo>
                  <a:close/>
                  <a:moveTo>
                    <a:pt x="318" y="75"/>
                  </a:moveTo>
                  <a:lnTo>
                    <a:pt x="318" y="76"/>
                  </a:lnTo>
                  <a:lnTo>
                    <a:pt x="315" y="75"/>
                  </a:lnTo>
                  <a:lnTo>
                    <a:pt x="318" y="75"/>
                  </a:lnTo>
                  <a:close/>
                  <a:moveTo>
                    <a:pt x="445" y="74"/>
                  </a:moveTo>
                  <a:lnTo>
                    <a:pt x="452" y="76"/>
                  </a:lnTo>
                  <a:lnTo>
                    <a:pt x="454" y="79"/>
                  </a:lnTo>
                  <a:lnTo>
                    <a:pt x="458" y="77"/>
                  </a:lnTo>
                  <a:lnTo>
                    <a:pt x="462" y="79"/>
                  </a:lnTo>
                  <a:lnTo>
                    <a:pt x="464" y="80"/>
                  </a:lnTo>
                  <a:lnTo>
                    <a:pt x="464" y="80"/>
                  </a:lnTo>
                  <a:lnTo>
                    <a:pt x="464" y="84"/>
                  </a:lnTo>
                  <a:lnTo>
                    <a:pt x="465" y="85"/>
                  </a:lnTo>
                  <a:lnTo>
                    <a:pt x="466" y="88"/>
                  </a:lnTo>
                  <a:lnTo>
                    <a:pt x="465" y="89"/>
                  </a:lnTo>
                  <a:lnTo>
                    <a:pt x="464" y="92"/>
                  </a:lnTo>
                  <a:lnTo>
                    <a:pt x="464" y="95"/>
                  </a:lnTo>
                  <a:lnTo>
                    <a:pt x="464" y="100"/>
                  </a:lnTo>
                  <a:lnTo>
                    <a:pt x="466" y="102"/>
                  </a:lnTo>
                  <a:lnTo>
                    <a:pt x="468" y="105"/>
                  </a:lnTo>
                  <a:lnTo>
                    <a:pt x="468" y="105"/>
                  </a:lnTo>
                  <a:lnTo>
                    <a:pt x="468" y="102"/>
                  </a:lnTo>
                  <a:lnTo>
                    <a:pt x="469" y="101"/>
                  </a:lnTo>
                  <a:lnTo>
                    <a:pt x="470" y="101"/>
                  </a:lnTo>
                  <a:lnTo>
                    <a:pt x="470" y="104"/>
                  </a:lnTo>
                  <a:lnTo>
                    <a:pt x="470" y="106"/>
                  </a:lnTo>
                  <a:lnTo>
                    <a:pt x="472" y="105"/>
                  </a:lnTo>
                  <a:lnTo>
                    <a:pt x="473" y="108"/>
                  </a:lnTo>
                  <a:lnTo>
                    <a:pt x="476" y="110"/>
                  </a:lnTo>
                  <a:lnTo>
                    <a:pt x="477" y="112"/>
                  </a:lnTo>
                  <a:lnTo>
                    <a:pt x="478" y="112"/>
                  </a:lnTo>
                  <a:lnTo>
                    <a:pt x="481" y="110"/>
                  </a:lnTo>
                  <a:lnTo>
                    <a:pt x="481" y="108"/>
                  </a:lnTo>
                  <a:lnTo>
                    <a:pt x="482" y="108"/>
                  </a:lnTo>
                  <a:lnTo>
                    <a:pt x="483" y="106"/>
                  </a:lnTo>
                  <a:lnTo>
                    <a:pt x="483" y="104"/>
                  </a:lnTo>
                  <a:lnTo>
                    <a:pt x="485" y="101"/>
                  </a:lnTo>
                  <a:lnTo>
                    <a:pt x="487" y="101"/>
                  </a:lnTo>
                  <a:lnTo>
                    <a:pt x="490" y="100"/>
                  </a:lnTo>
                  <a:lnTo>
                    <a:pt x="490" y="97"/>
                  </a:lnTo>
                  <a:lnTo>
                    <a:pt x="491" y="96"/>
                  </a:lnTo>
                  <a:lnTo>
                    <a:pt x="493" y="97"/>
                  </a:lnTo>
                  <a:lnTo>
                    <a:pt x="494" y="97"/>
                  </a:lnTo>
                  <a:lnTo>
                    <a:pt x="495" y="96"/>
                  </a:lnTo>
                  <a:lnTo>
                    <a:pt x="499" y="96"/>
                  </a:lnTo>
                  <a:lnTo>
                    <a:pt x="499" y="93"/>
                  </a:lnTo>
                  <a:lnTo>
                    <a:pt x="498" y="92"/>
                  </a:lnTo>
                  <a:lnTo>
                    <a:pt x="499" y="91"/>
                  </a:lnTo>
                  <a:lnTo>
                    <a:pt x="504" y="87"/>
                  </a:lnTo>
                  <a:lnTo>
                    <a:pt x="507" y="88"/>
                  </a:lnTo>
                  <a:lnTo>
                    <a:pt x="510" y="89"/>
                  </a:lnTo>
                  <a:lnTo>
                    <a:pt x="514" y="91"/>
                  </a:lnTo>
                  <a:lnTo>
                    <a:pt x="518" y="92"/>
                  </a:lnTo>
                  <a:lnTo>
                    <a:pt x="519" y="93"/>
                  </a:lnTo>
                  <a:lnTo>
                    <a:pt x="522" y="93"/>
                  </a:lnTo>
                  <a:lnTo>
                    <a:pt x="526" y="95"/>
                  </a:lnTo>
                  <a:lnTo>
                    <a:pt x="532" y="97"/>
                  </a:lnTo>
                  <a:lnTo>
                    <a:pt x="533" y="97"/>
                  </a:lnTo>
                  <a:lnTo>
                    <a:pt x="535" y="97"/>
                  </a:lnTo>
                  <a:lnTo>
                    <a:pt x="539" y="99"/>
                  </a:lnTo>
                  <a:lnTo>
                    <a:pt x="540" y="99"/>
                  </a:lnTo>
                  <a:lnTo>
                    <a:pt x="543" y="100"/>
                  </a:lnTo>
                  <a:lnTo>
                    <a:pt x="541" y="101"/>
                  </a:lnTo>
                  <a:lnTo>
                    <a:pt x="541" y="102"/>
                  </a:lnTo>
                  <a:lnTo>
                    <a:pt x="543" y="102"/>
                  </a:lnTo>
                  <a:lnTo>
                    <a:pt x="545" y="102"/>
                  </a:lnTo>
                  <a:lnTo>
                    <a:pt x="545" y="102"/>
                  </a:lnTo>
                  <a:lnTo>
                    <a:pt x="544" y="146"/>
                  </a:lnTo>
                  <a:lnTo>
                    <a:pt x="543" y="150"/>
                  </a:lnTo>
                  <a:lnTo>
                    <a:pt x="543" y="151"/>
                  </a:lnTo>
                  <a:lnTo>
                    <a:pt x="544" y="152"/>
                  </a:lnTo>
                  <a:lnTo>
                    <a:pt x="543" y="181"/>
                  </a:lnTo>
                  <a:lnTo>
                    <a:pt x="541" y="181"/>
                  </a:lnTo>
                  <a:lnTo>
                    <a:pt x="539" y="180"/>
                  </a:lnTo>
                  <a:lnTo>
                    <a:pt x="536" y="176"/>
                  </a:lnTo>
                  <a:lnTo>
                    <a:pt x="535" y="175"/>
                  </a:lnTo>
                  <a:lnTo>
                    <a:pt x="535" y="175"/>
                  </a:lnTo>
                  <a:lnTo>
                    <a:pt x="532" y="172"/>
                  </a:lnTo>
                  <a:lnTo>
                    <a:pt x="532" y="171"/>
                  </a:lnTo>
                  <a:lnTo>
                    <a:pt x="531" y="170"/>
                  </a:lnTo>
                  <a:lnTo>
                    <a:pt x="532" y="168"/>
                  </a:lnTo>
                  <a:lnTo>
                    <a:pt x="532" y="166"/>
                  </a:lnTo>
                  <a:lnTo>
                    <a:pt x="532" y="168"/>
                  </a:lnTo>
                  <a:lnTo>
                    <a:pt x="530" y="168"/>
                  </a:lnTo>
                  <a:lnTo>
                    <a:pt x="527" y="168"/>
                  </a:lnTo>
                  <a:lnTo>
                    <a:pt x="524" y="170"/>
                  </a:lnTo>
                  <a:lnTo>
                    <a:pt x="523" y="170"/>
                  </a:lnTo>
                  <a:lnTo>
                    <a:pt x="522" y="168"/>
                  </a:lnTo>
                  <a:lnTo>
                    <a:pt x="519" y="170"/>
                  </a:lnTo>
                  <a:lnTo>
                    <a:pt x="518" y="168"/>
                  </a:lnTo>
                  <a:lnTo>
                    <a:pt x="519" y="168"/>
                  </a:lnTo>
                  <a:lnTo>
                    <a:pt x="519" y="166"/>
                  </a:lnTo>
                  <a:lnTo>
                    <a:pt x="519" y="164"/>
                  </a:lnTo>
                  <a:lnTo>
                    <a:pt x="520" y="164"/>
                  </a:lnTo>
                  <a:lnTo>
                    <a:pt x="520" y="160"/>
                  </a:lnTo>
                  <a:lnTo>
                    <a:pt x="519" y="160"/>
                  </a:lnTo>
                  <a:lnTo>
                    <a:pt x="518" y="158"/>
                  </a:lnTo>
                  <a:lnTo>
                    <a:pt x="519" y="158"/>
                  </a:lnTo>
                  <a:lnTo>
                    <a:pt x="520" y="158"/>
                  </a:lnTo>
                  <a:lnTo>
                    <a:pt x="522" y="158"/>
                  </a:lnTo>
                  <a:lnTo>
                    <a:pt x="524" y="158"/>
                  </a:lnTo>
                  <a:lnTo>
                    <a:pt x="522" y="156"/>
                  </a:lnTo>
                  <a:lnTo>
                    <a:pt x="519" y="158"/>
                  </a:lnTo>
                  <a:lnTo>
                    <a:pt x="518" y="156"/>
                  </a:lnTo>
                  <a:lnTo>
                    <a:pt x="515" y="155"/>
                  </a:lnTo>
                  <a:lnTo>
                    <a:pt x="516" y="154"/>
                  </a:lnTo>
                  <a:lnTo>
                    <a:pt x="518" y="152"/>
                  </a:lnTo>
                  <a:lnTo>
                    <a:pt x="519" y="154"/>
                  </a:lnTo>
                  <a:lnTo>
                    <a:pt x="518" y="152"/>
                  </a:lnTo>
                  <a:lnTo>
                    <a:pt x="515" y="150"/>
                  </a:lnTo>
                  <a:lnTo>
                    <a:pt x="512" y="149"/>
                  </a:lnTo>
                  <a:lnTo>
                    <a:pt x="512" y="147"/>
                  </a:lnTo>
                  <a:lnTo>
                    <a:pt x="512" y="145"/>
                  </a:lnTo>
                  <a:lnTo>
                    <a:pt x="510" y="142"/>
                  </a:lnTo>
                  <a:lnTo>
                    <a:pt x="510" y="141"/>
                  </a:lnTo>
                  <a:lnTo>
                    <a:pt x="512" y="139"/>
                  </a:lnTo>
                  <a:lnTo>
                    <a:pt x="510" y="139"/>
                  </a:lnTo>
                  <a:lnTo>
                    <a:pt x="508" y="138"/>
                  </a:lnTo>
                  <a:lnTo>
                    <a:pt x="510" y="137"/>
                  </a:lnTo>
                  <a:lnTo>
                    <a:pt x="508" y="135"/>
                  </a:lnTo>
                  <a:lnTo>
                    <a:pt x="510" y="134"/>
                  </a:lnTo>
                  <a:lnTo>
                    <a:pt x="507" y="135"/>
                  </a:lnTo>
                  <a:lnTo>
                    <a:pt x="507" y="134"/>
                  </a:lnTo>
                  <a:lnTo>
                    <a:pt x="506" y="135"/>
                  </a:lnTo>
                  <a:lnTo>
                    <a:pt x="504" y="134"/>
                  </a:lnTo>
                  <a:lnTo>
                    <a:pt x="506" y="131"/>
                  </a:lnTo>
                  <a:lnTo>
                    <a:pt x="504" y="133"/>
                  </a:lnTo>
                  <a:lnTo>
                    <a:pt x="503" y="133"/>
                  </a:lnTo>
                  <a:lnTo>
                    <a:pt x="499" y="131"/>
                  </a:lnTo>
                  <a:lnTo>
                    <a:pt x="498" y="129"/>
                  </a:lnTo>
                  <a:lnTo>
                    <a:pt x="495" y="129"/>
                  </a:lnTo>
                  <a:lnTo>
                    <a:pt x="493" y="129"/>
                  </a:lnTo>
                  <a:lnTo>
                    <a:pt x="486" y="126"/>
                  </a:lnTo>
                  <a:lnTo>
                    <a:pt x="479" y="124"/>
                  </a:lnTo>
                  <a:lnTo>
                    <a:pt x="476" y="124"/>
                  </a:lnTo>
                  <a:lnTo>
                    <a:pt x="473" y="122"/>
                  </a:lnTo>
                  <a:lnTo>
                    <a:pt x="472" y="122"/>
                  </a:lnTo>
                  <a:lnTo>
                    <a:pt x="472" y="121"/>
                  </a:lnTo>
                  <a:lnTo>
                    <a:pt x="469" y="120"/>
                  </a:lnTo>
                  <a:lnTo>
                    <a:pt x="469" y="118"/>
                  </a:lnTo>
                  <a:lnTo>
                    <a:pt x="472" y="118"/>
                  </a:lnTo>
                  <a:lnTo>
                    <a:pt x="472" y="118"/>
                  </a:lnTo>
                  <a:lnTo>
                    <a:pt x="472" y="118"/>
                  </a:lnTo>
                  <a:lnTo>
                    <a:pt x="470" y="117"/>
                  </a:lnTo>
                  <a:lnTo>
                    <a:pt x="468" y="118"/>
                  </a:lnTo>
                  <a:lnTo>
                    <a:pt x="466" y="118"/>
                  </a:lnTo>
                  <a:lnTo>
                    <a:pt x="466" y="117"/>
                  </a:lnTo>
                  <a:lnTo>
                    <a:pt x="465" y="117"/>
                  </a:lnTo>
                  <a:lnTo>
                    <a:pt x="464" y="118"/>
                  </a:lnTo>
                  <a:lnTo>
                    <a:pt x="464" y="116"/>
                  </a:lnTo>
                  <a:lnTo>
                    <a:pt x="462" y="114"/>
                  </a:lnTo>
                  <a:lnTo>
                    <a:pt x="462" y="116"/>
                  </a:lnTo>
                  <a:lnTo>
                    <a:pt x="461" y="116"/>
                  </a:lnTo>
                  <a:lnTo>
                    <a:pt x="460" y="114"/>
                  </a:lnTo>
                  <a:lnTo>
                    <a:pt x="460" y="112"/>
                  </a:lnTo>
                  <a:lnTo>
                    <a:pt x="458" y="109"/>
                  </a:lnTo>
                  <a:lnTo>
                    <a:pt x="460" y="108"/>
                  </a:lnTo>
                  <a:lnTo>
                    <a:pt x="460" y="105"/>
                  </a:lnTo>
                  <a:lnTo>
                    <a:pt x="458" y="106"/>
                  </a:lnTo>
                  <a:lnTo>
                    <a:pt x="457" y="109"/>
                  </a:lnTo>
                  <a:lnTo>
                    <a:pt x="457" y="112"/>
                  </a:lnTo>
                  <a:lnTo>
                    <a:pt x="456" y="112"/>
                  </a:lnTo>
                  <a:lnTo>
                    <a:pt x="454" y="116"/>
                  </a:lnTo>
                  <a:lnTo>
                    <a:pt x="454" y="117"/>
                  </a:lnTo>
                  <a:lnTo>
                    <a:pt x="452" y="120"/>
                  </a:lnTo>
                  <a:lnTo>
                    <a:pt x="449" y="121"/>
                  </a:lnTo>
                  <a:lnTo>
                    <a:pt x="448" y="120"/>
                  </a:lnTo>
                  <a:lnTo>
                    <a:pt x="445" y="116"/>
                  </a:lnTo>
                  <a:lnTo>
                    <a:pt x="445" y="114"/>
                  </a:lnTo>
                  <a:lnTo>
                    <a:pt x="447" y="114"/>
                  </a:lnTo>
                  <a:lnTo>
                    <a:pt x="447" y="112"/>
                  </a:lnTo>
                  <a:lnTo>
                    <a:pt x="447" y="110"/>
                  </a:lnTo>
                  <a:lnTo>
                    <a:pt x="445" y="112"/>
                  </a:lnTo>
                  <a:lnTo>
                    <a:pt x="444" y="110"/>
                  </a:lnTo>
                  <a:lnTo>
                    <a:pt x="444" y="108"/>
                  </a:lnTo>
                  <a:lnTo>
                    <a:pt x="441" y="106"/>
                  </a:lnTo>
                  <a:lnTo>
                    <a:pt x="439" y="106"/>
                  </a:lnTo>
                  <a:lnTo>
                    <a:pt x="437" y="105"/>
                  </a:lnTo>
                  <a:lnTo>
                    <a:pt x="439" y="102"/>
                  </a:lnTo>
                  <a:lnTo>
                    <a:pt x="441" y="102"/>
                  </a:lnTo>
                  <a:lnTo>
                    <a:pt x="443" y="104"/>
                  </a:lnTo>
                  <a:lnTo>
                    <a:pt x="445" y="104"/>
                  </a:lnTo>
                  <a:lnTo>
                    <a:pt x="447" y="105"/>
                  </a:lnTo>
                  <a:lnTo>
                    <a:pt x="449" y="104"/>
                  </a:lnTo>
                  <a:lnTo>
                    <a:pt x="451" y="101"/>
                  </a:lnTo>
                  <a:lnTo>
                    <a:pt x="452" y="100"/>
                  </a:lnTo>
                  <a:lnTo>
                    <a:pt x="456" y="101"/>
                  </a:lnTo>
                  <a:lnTo>
                    <a:pt x="457" y="104"/>
                  </a:lnTo>
                  <a:lnTo>
                    <a:pt x="458" y="101"/>
                  </a:lnTo>
                  <a:lnTo>
                    <a:pt x="460" y="100"/>
                  </a:lnTo>
                  <a:lnTo>
                    <a:pt x="461" y="100"/>
                  </a:lnTo>
                  <a:lnTo>
                    <a:pt x="461" y="97"/>
                  </a:lnTo>
                  <a:lnTo>
                    <a:pt x="460" y="96"/>
                  </a:lnTo>
                  <a:lnTo>
                    <a:pt x="454" y="96"/>
                  </a:lnTo>
                  <a:lnTo>
                    <a:pt x="454" y="97"/>
                  </a:lnTo>
                  <a:lnTo>
                    <a:pt x="453" y="97"/>
                  </a:lnTo>
                  <a:lnTo>
                    <a:pt x="452" y="97"/>
                  </a:lnTo>
                  <a:lnTo>
                    <a:pt x="449" y="97"/>
                  </a:lnTo>
                  <a:lnTo>
                    <a:pt x="448" y="97"/>
                  </a:lnTo>
                  <a:lnTo>
                    <a:pt x="447" y="97"/>
                  </a:lnTo>
                  <a:lnTo>
                    <a:pt x="444" y="97"/>
                  </a:lnTo>
                  <a:lnTo>
                    <a:pt x="443" y="97"/>
                  </a:lnTo>
                  <a:lnTo>
                    <a:pt x="440" y="97"/>
                  </a:lnTo>
                  <a:lnTo>
                    <a:pt x="437" y="95"/>
                  </a:lnTo>
                  <a:lnTo>
                    <a:pt x="437" y="92"/>
                  </a:lnTo>
                  <a:lnTo>
                    <a:pt x="437" y="92"/>
                  </a:lnTo>
                  <a:lnTo>
                    <a:pt x="436" y="89"/>
                  </a:lnTo>
                  <a:lnTo>
                    <a:pt x="433" y="88"/>
                  </a:lnTo>
                  <a:lnTo>
                    <a:pt x="432" y="87"/>
                  </a:lnTo>
                  <a:lnTo>
                    <a:pt x="431" y="87"/>
                  </a:lnTo>
                  <a:lnTo>
                    <a:pt x="429" y="88"/>
                  </a:lnTo>
                  <a:lnTo>
                    <a:pt x="427" y="88"/>
                  </a:lnTo>
                  <a:lnTo>
                    <a:pt x="427" y="87"/>
                  </a:lnTo>
                  <a:lnTo>
                    <a:pt x="429" y="84"/>
                  </a:lnTo>
                  <a:lnTo>
                    <a:pt x="429" y="83"/>
                  </a:lnTo>
                  <a:lnTo>
                    <a:pt x="429" y="81"/>
                  </a:lnTo>
                  <a:lnTo>
                    <a:pt x="431" y="80"/>
                  </a:lnTo>
                  <a:lnTo>
                    <a:pt x="433" y="80"/>
                  </a:lnTo>
                  <a:lnTo>
                    <a:pt x="436" y="77"/>
                  </a:lnTo>
                  <a:lnTo>
                    <a:pt x="437" y="77"/>
                  </a:lnTo>
                  <a:lnTo>
                    <a:pt x="440" y="75"/>
                  </a:lnTo>
                  <a:lnTo>
                    <a:pt x="441" y="74"/>
                  </a:lnTo>
                  <a:lnTo>
                    <a:pt x="445" y="74"/>
                  </a:lnTo>
                  <a:close/>
                  <a:moveTo>
                    <a:pt x="113" y="71"/>
                  </a:moveTo>
                  <a:lnTo>
                    <a:pt x="115" y="72"/>
                  </a:lnTo>
                  <a:lnTo>
                    <a:pt x="119" y="75"/>
                  </a:lnTo>
                  <a:lnTo>
                    <a:pt x="117" y="76"/>
                  </a:lnTo>
                  <a:lnTo>
                    <a:pt x="115" y="75"/>
                  </a:lnTo>
                  <a:lnTo>
                    <a:pt x="113" y="75"/>
                  </a:lnTo>
                  <a:lnTo>
                    <a:pt x="112" y="74"/>
                  </a:lnTo>
                  <a:lnTo>
                    <a:pt x="113" y="71"/>
                  </a:lnTo>
                  <a:close/>
                  <a:moveTo>
                    <a:pt x="424" y="71"/>
                  </a:moveTo>
                  <a:lnTo>
                    <a:pt x="428" y="71"/>
                  </a:lnTo>
                  <a:lnTo>
                    <a:pt x="431" y="72"/>
                  </a:lnTo>
                  <a:lnTo>
                    <a:pt x="432" y="74"/>
                  </a:lnTo>
                  <a:lnTo>
                    <a:pt x="429" y="75"/>
                  </a:lnTo>
                  <a:lnTo>
                    <a:pt x="428" y="74"/>
                  </a:lnTo>
                  <a:lnTo>
                    <a:pt x="424" y="72"/>
                  </a:lnTo>
                  <a:lnTo>
                    <a:pt x="424" y="72"/>
                  </a:lnTo>
                  <a:lnTo>
                    <a:pt x="424" y="72"/>
                  </a:lnTo>
                  <a:lnTo>
                    <a:pt x="425" y="74"/>
                  </a:lnTo>
                  <a:lnTo>
                    <a:pt x="425" y="75"/>
                  </a:lnTo>
                  <a:lnTo>
                    <a:pt x="424" y="75"/>
                  </a:lnTo>
                  <a:lnTo>
                    <a:pt x="422" y="74"/>
                  </a:lnTo>
                  <a:lnTo>
                    <a:pt x="419" y="74"/>
                  </a:lnTo>
                  <a:lnTo>
                    <a:pt x="420" y="74"/>
                  </a:lnTo>
                  <a:lnTo>
                    <a:pt x="419" y="72"/>
                  </a:lnTo>
                  <a:lnTo>
                    <a:pt x="420" y="72"/>
                  </a:lnTo>
                  <a:lnTo>
                    <a:pt x="423" y="72"/>
                  </a:lnTo>
                  <a:lnTo>
                    <a:pt x="424" y="71"/>
                  </a:lnTo>
                  <a:close/>
                  <a:moveTo>
                    <a:pt x="404" y="70"/>
                  </a:moveTo>
                  <a:lnTo>
                    <a:pt x="408" y="71"/>
                  </a:lnTo>
                  <a:lnTo>
                    <a:pt x="410" y="72"/>
                  </a:lnTo>
                  <a:lnTo>
                    <a:pt x="406" y="71"/>
                  </a:lnTo>
                  <a:lnTo>
                    <a:pt x="404" y="70"/>
                  </a:lnTo>
                  <a:close/>
                  <a:moveTo>
                    <a:pt x="41" y="67"/>
                  </a:moveTo>
                  <a:lnTo>
                    <a:pt x="44" y="68"/>
                  </a:lnTo>
                  <a:lnTo>
                    <a:pt x="44" y="70"/>
                  </a:lnTo>
                  <a:lnTo>
                    <a:pt x="42" y="70"/>
                  </a:lnTo>
                  <a:lnTo>
                    <a:pt x="40" y="70"/>
                  </a:lnTo>
                  <a:lnTo>
                    <a:pt x="41" y="67"/>
                  </a:lnTo>
                  <a:close/>
                  <a:moveTo>
                    <a:pt x="90" y="55"/>
                  </a:moveTo>
                  <a:lnTo>
                    <a:pt x="92" y="56"/>
                  </a:lnTo>
                  <a:lnTo>
                    <a:pt x="95" y="58"/>
                  </a:lnTo>
                  <a:lnTo>
                    <a:pt x="96" y="62"/>
                  </a:lnTo>
                  <a:lnTo>
                    <a:pt x="95" y="63"/>
                  </a:lnTo>
                  <a:lnTo>
                    <a:pt x="92" y="62"/>
                  </a:lnTo>
                  <a:lnTo>
                    <a:pt x="88" y="60"/>
                  </a:lnTo>
                  <a:lnTo>
                    <a:pt x="87" y="58"/>
                  </a:lnTo>
                  <a:lnTo>
                    <a:pt x="90" y="55"/>
                  </a:lnTo>
                  <a:close/>
                  <a:moveTo>
                    <a:pt x="108" y="54"/>
                  </a:moveTo>
                  <a:lnTo>
                    <a:pt x="108" y="56"/>
                  </a:lnTo>
                  <a:lnTo>
                    <a:pt x="107" y="58"/>
                  </a:lnTo>
                  <a:lnTo>
                    <a:pt x="104" y="58"/>
                  </a:lnTo>
                  <a:lnTo>
                    <a:pt x="108" y="54"/>
                  </a:lnTo>
                  <a:close/>
                  <a:moveTo>
                    <a:pt x="115" y="54"/>
                  </a:moveTo>
                  <a:lnTo>
                    <a:pt x="113" y="56"/>
                  </a:lnTo>
                  <a:lnTo>
                    <a:pt x="115" y="56"/>
                  </a:lnTo>
                  <a:lnTo>
                    <a:pt x="113" y="60"/>
                  </a:lnTo>
                  <a:lnTo>
                    <a:pt x="112" y="62"/>
                  </a:lnTo>
                  <a:lnTo>
                    <a:pt x="112" y="58"/>
                  </a:lnTo>
                  <a:lnTo>
                    <a:pt x="109" y="58"/>
                  </a:lnTo>
                  <a:lnTo>
                    <a:pt x="111" y="55"/>
                  </a:lnTo>
                  <a:lnTo>
                    <a:pt x="112" y="55"/>
                  </a:lnTo>
                  <a:lnTo>
                    <a:pt x="113" y="54"/>
                  </a:lnTo>
                  <a:lnTo>
                    <a:pt x="115" y="54"/>
                  </a:lnTo>
                  <a:close/>
                  <a:moveTo>
                    <a:pt x="27" y="51"/>
                  </a:moveTo>
                  <a:lnTo>
                    <a:pt x="28" y="52"/>
                  </a:lnTo>
                  <a:lnTo>
                    <a:pt x="30" y="55"/>
                  </a:lnTo>
                  <a:lnTo>
                    <a:pt x="33" y="58"/>
                  </a:lnTo>
                  <a:lnTo>
                    <a:pt x="32" y="59"/>
                  </a:lnTo>
                  <a:lnTo>
                    <a:pt x="32" y="63"/>
                  </a:lnTo>
                  <a:lnTo>
                    <a:pt x="30" y="63"/>
                  </a:lnTo>
                  <a:lnTo>
                    <a:pt x="28" y="59"/>
                  </a:lnTo>
                  <a:lnTo>
                    <a:pt x="27" y="59"/>
                  </a:lnTo>
                  <a:lnTo>
                    <a:pt x="27" y="56"/>
                  </a:lnTo>
                  <a:lnTo>
                    <a:pt x="23" y="52"/>
                  </a:lnTo>
                  <a:lnTo>
                    <a:pt x="25" y="52"/>
                  </a:lnTo>
                  <a:lnTo>
                    <a:pt x="27" y="51"/>
                  </a:lnTo>
                  <a:close/>
                  <a:moveTo>
                    <a:pt x="84" y="51"/>
                  </a:moveTo>
                  <a:lnTo>
                    <a:pt x="87" y="52"/>
                  </a:lnTo>
                  <a:lnTo>
                    <a:pt x="88" y="55"/>
                  </a:lnTo>
                  <a:lnTo>
                    <a:pt x="87" y="58"/>
                  </a:lnTo>
                  <a:lnTo>
                    <a:pt x="86" y="56"/>
                  </a:lnTo>
                  <a:lnTo>
                    <a:pt x="83" y="51"/>
                  </a:lnTo>
                  <a:lnTo>
                    <a:pt x="84" y="51"/>
                  </a:lnTo>
                  <a:close/>
                  <a:moveTo>
                    <a:pt x="353" y="50"/>
                  </a:moveTo>
                  <a:lnTo>
                    <a:pt x="357" y="51"/>
                  </a:lnTo>
                  <a:lnTo>
                    <a:pt x="357" y="52"/>
                  </a:lnTo>
                  <a:lnTo>
                    <a:pt x="358" y="54"/>
                  </a:lnTo>
                  <a:lnTo>
                    <a:pt x="357" y="54"/>
                  </a:lnTo>
                  <a:lnTo>
                    <a:pt x="356" y="56"/>
                  </a:lnTo>
                  <a:lnTo>
                    <a:pt x="354" y="58"/>
                  </a:lnTo>
                  <a:lnTo>
                    <a:pt x="353" y="59"/>
                  </a:lnTo>
                  <a:lnTo>
                    <a:pt x="352" y="60"/>
                  </a:lnTo>
                  <a:lnTo>
                    <a:pt x="350" y="60"/>
                  </a:lnTo>
                  <a:lnTo>
                    <a:pt x="349" y="63"/>
                  </a:lnTo>
                  <a:lnTo>
                    <a:pt x="345" y="66"/>
                  </a:lnTo>
                  <a:lnTo>
                    <a:pt x="337" y="67"/>
                  </a:lnTo>
                  <a:lnTo>
                    <a:pt x="335" y="67"/>
                  </a:lnTo>
                  <a:lnTo>
                    <a:pt x="333" y="66"/>
                  </a:lnTo>
                  <a:lnTo>
                    <a:pt x="332" y="64"/>
                  </a:lnTo>
                  <a:lnTo>
                    <a:pt x="329" y="64"/>
                  </a:lnTo>
                  <a:lnTo>
                    <a:pt x="328" y="66"/>
                  </a:lnTo>
                  <a:lnTo>
                    <a:pt x="325" y="66"/>
                  </a:lnTo>
                  <a:lnTo>
                    <a:pt x="320" y="64"/>
                  </a:lnTo>
                  <a:lnTo>
                    <a:pt x="319" y="66"/>
                  </a:lnTo>
                  <a:lnTo>
                    <a:pt x="318" y="66"/>
                  </a:lnTo>
                  <a:lnTo>
                    <a:pt x="316" y="64"/>
                  </a:lnTo>
                  <a:lnTo>
                    <a:pt x="314" y="64"/>
                  </a:lnTo>
                  <a:lnTo>
                    <a:pt x="308" y="66"/>
                  </a:lnTo>
                  <a:lnTo>
                    <a:pt x="304" y="66"/>
                  </a:lnTo>
                  <a:lnTo>
                    <a:pt x="302" y="64"/>
                  </a:lnTo>
                  <a:lnTo>
                    <a:pt x="299" y="66"/>
                  </a:lnTo>
                  <a:lnTo>
                    <a:pt x="296" y="67"/>
                  </a:lnTo>
                  <a:lnTo>
                    <a:pt x="295" y="72"/>
                  </a:lnTo>
                  <a:lnTo>
                    <a:pt x="295" y="76"/>
                  </a:lnTo>
                  <a:lnTo>
                    <a:pt x="296" y="80"/>
                  </a:lnTo>
                  <a:lnTo>
                    <a:pt x="299" y="83"/>
                  </a:lnTo>
                  <a:lnTo>
                    <a:pt x="302" y="87"/>
                  </a:lnTo>
                  <a:lnTo>
                    <a:pt x="303" y="88"/>
                  </a:lnTo>
                  <a:lnTo>
                    <a:pt x="306" y="88"/>
                  </a:lnTo>
                  <a:lnTo>
                    <a:pt x="308" y="87"/>
                  </a:lnTo>
                  <a:lnTo>
                    <a:pt x="310" y="83"/>
                  </a:lnTo>
                  <a:lnTo>
                    <a:pt x="312" y="80"/>
                  </a:lnTo>
                  <a:lnTo>
                    <a:pt x="314" y="80"/>
                  </a:lnTo>
                  <a:lnTo>
                    <a:pt x="316" y="81"/>
                  </a:lnTo>
                  <a:lnTo>
                    <a:pt x="318" y="81"/>
                  </a:lnTo>
                  <a:lnTo>
                    <a:pt x="320" y="81"/>
                  </a:lnTo>
                  <a:lnTo>
                    <a:pt x="321" y="80"/>
                  </a:lnTo>
                  <a:lnTo>
                    <a:pt x="324" y="79"/>
                  </a:lnTo>
                  <a:lnTo>
                    <a:pt x="327" y="79"/>
                  </a:lnTo>
                  <a:lnTo>
                    <a:pt x="329" y="77"/>
                  </a:lnTo>
                  <a:lnTo>
                    <a:pt x="335" y="77"/>
                  </a:lnTo>
                  <a:lnTo>
                    <a:pt x="337" y="77"/>
                  </a:lnTo>
                  <a:lnTo>
                    <a:pt x="337" y="80"/>
                  </a:lnTo>
                  <a:lnTo>
                    <a:pt x="335" y="83"/>
                  </a:lnTo>
                  <a:lnTo>
                    <a:pt x="333" y="83"/>
                  </a:lnTo>
                  <a:lnTo>
                    <a:pt x="332" y="81"/>
                  </a:lnTo>
                  <a:lnTo>
                    <a:pt x="329" y="81"/>
                  </a:lnTo>
                  <a:lnTo>
                    <a:pt x="329" y="83"/>
                  </a:lnTo>
                  <a:lnTo>
                    <a:pt x="327" y="84"/>
                  </a:lnTo>
                  <a:lnTo>
                    <a:pt x="325" y="87"/>
                  </a:lnTo>
                  <a:lnTo>
                    <a:pt x="321" y="89"/>
                  </a:lnTo>
                  <a:lnTo>
                    <a:pt x="318" y="92"/>
                  </a:lnTo>
                  <a:lnTo>
                    <a:pt x="316" y="93"/>
                  </a:lnTo>
                  <a:lnTo>
                    <a:pt x="315" y="95"/>
                  </a:lnTo>
                  <a:lnTo>
                    <a:pt x="312" y="95"/>
                  </a:lnTo>
                  <a:lnTo>
                    <a:pt x="312" y="93"/>
                  </a:lnTo>
                  <a:lnTo>
                    <a:pt x="311" y="93"/>
                  </a:lnTo>
                  <a:lnTo>
                    <a:pt x="311" y="95"/>
                  </a:lnTo>
                  <a:lnTo>
                    <a:pt x="312" y="96"/>
                  </a:lnTo>
                  <a:lnTo>
                    <a:pt x="314" y="97"/>
                  </a:lnTo>
                  <a:lnTo>
                    <a:pt x="318" y="101"/>
                  </a:lnTo>
                  <a:lnTo>
                    <a:pt x="318" y="104"/>
                  </a:lnTo>
                  <a:lnTo>
                    <a:pt x="319" y="104"/>
                  </a:lnTo>
                  <a:lnTo>
                    <a:pt x="321" y="105"/>
                  </a:lnTo>
                  <a:lnTo>
                    <a:pt x="321" y="106"/>
                  </a:lnTo>
                  <a:lnTo>
                    <a:pt x="320" y="108"/>
                  </a:lnTo>
                  <a:lnTo>
                    <a:pt x="323" y="108"/>
                  </a:lnTo>
                  <a:lnTo>
                    <a:pt x="323" y="109"/>
                  </a:lnTo>
                  <a:lnTo>
                    <a:pt x="323" y="110"/>
                  </a:lnTo>
                  <a:lnTo>
                    <a:pt x="321" y="110"/>
                  </a:lnTo>
                  <a:lnTo>
                    <a:pt x="323" y="112"/>
                  </a:lnTo>
                  <a:lnTo>
                    <a:pt x="321" y="112"/>
                  </a:lnTo>
                  <a:lnTo>
                    <a:pt x="321" y="113"/>
                  </a:lnTo>
                  <a:lnTo>
                    <a:pt x="320" y="114"/>
                  </a:lnTo>
                  <a:lnTo>
                    <a:pt x="320" y="116"/>
                  </a:lnTo>
                  <a:lnTo>
                    <a:pt x="323" y="116"/>
                  </a:lnTo>
                  <a:lnTo>
                    <a:pt x="323" y="117"/>
                  </a:lnTo>
                  <a:lnTo>
                    <a:pt x="324" y="117"/>
                  </a:lnTo>
                  <a:lnTo>
                    <a:pt x="324" y="117"/>
                  </a:lnTo>
                  <a:lnTo>
                    <a:pt x="324" y="118"/>
                  </a:lnTo>
                  <a:lnTo>
                    <a:pt x="325" y="118"/>
                  </a:lnTo>
                  <a:lnTo>
                    <a:pt x="325" y="120"/>
                  </a:lnTo>
                  <a:lnTo>
                    <a:pt x="328" y="120"/>
                  </a:lnTo>
                  <a:lnTo>
                    <a:pt x="329" y="120"/>
                  </a:lnTo>
                  <a:lnTo>
                    <a:pt x="329" y="120"/>
                  </a:lnTo>
                  <a:lnTo>
                    <a:pt x="333" y="120"/>
                  </a:lnTo>
                  <a:lnTo>
                    <a:pt x="333" y="121"/>
                  </a:lnTo>
                  <a:lnTo>
                    <a:pt x="332" y="122"/>
                  </a:lnTo>
                  <a:lnTo>
                    <a:pt x="331" y="122"/>
                  </a:lnTo>
                  <a:lnTo>
                    <a:pt x="329" y="122"/>
                  </a:lnTo>
                  <a:lnTo>
                    <a:pt x="328" y="124"/>
                  </a:lnTo>
                  <a:lnTo>
                    <a:pt x="325" y="124"/>
                  </a:lnTo>
                  <a:lnTo>
                    <a:pt x="323" y="125"/>
                  </a:lnTo>
                  <a:lnTo>
                    <a:pt x="320" y="125"/>
                  </a:lnTo>
                  <a:lnTo>
                    <a:pt x="318" y="127"/>
                  </a:lnTo>
                  <a:lnTo>
                    <a:pt x="319" y="129"/>
                  </a:lnTo>
                  <a:lnTo>
                    <a:pt x="319" y="130"/>
                  </a:lnTo>
                  <a:lnTo>
                    <a:pt x="318" y="130"/>
                  </a:lnTo>
                  <a:lnTo>
                    <a:pt x="315" y="129"/>
                  </a:lnTo>
                  <a:lnTo>
                    <a:pt x="314" y="129"/>
                  </a:lnTo>
                  <a:lnTo>
                    <a:pt x="311" y="129"/>
                  </a:lnTo>
                  <a:lnTo>
                    <a:pt x="311" y="126"/>
                  </a:lnTo>
                  <a:lnTo>
                    <a:pt x="311" y="122"/>
                  </a:lnTo>
                  <a:lnTo>
                    <a:pt x="312" y="122"/>
                  </a:lnTo>
                  <a:lnTo>
                    <a:pt x="311" y="120"/>
                  </a:lnTo>
                  <a:lnTo>
                    <a:pt x="308" y="118"/>
                  </a:lnTo>
                  <a:lnTo>
                    <a:pt x="307" y="117"/>
                  </a:lnTo>
                  <a:lnTo>
                    <a:pt x="306" y="116"/>
                  </a:lnTo>
                  <a:lnTo>
                    <a:pt x="304" y="114"/>
                  </a:lnTo>
                  <a:lnTo>
                    <a:pt x="304" y="112"/>
                  </a:lnTo>
                  <a:lnTo>
                    <a:pt x="307" y="109"/>
                  </a:lnTo>
                  <a:lnTo>
                    <a:pt x="307" y="108"/>
                  </a:lnTo>
                  <a:lnTo>
                    <a:pt x="306" y="105"/>
                  </a:lnTo>
                  <a:lnTo>
                    <a:pt x="306" y="104"/>
                  </a:lnTo>
                  <a:lnTo>
                    <a:pt x="303" y="104"/>
                  </a:lnTo>
                  <a:lnTo>
                    <a:pt x="302" y="104"/>
                  </a:lnTo>
                  <a:lnTo>
                    <a:pt x="300" y="105"/>
                  </a:lnTo>
                  <a:lnTo>
                    <a:pt x="298" y="106"/>
                  </a:lnTo>
                  <a:lnTo>
                    <a:pt x="298" y="108"/>
                  </a:lnTo>
                  <a:lnTo>
                    <a:pt x="299" y="109"/>
                  </a:lnTo>
                  <a:lnTo>
                    <a:pt x="300" y="113"/>
                  </a:lnTo>
                  <a:lnTo>
                    <a:pt x="299" y="116"/>
                  </a:lnTo>
                  <a:lnTo>
                    <a:pt x="296" y="120"/>
                  </a:lnTo>
                  <a:lnTo>
                    <a:pt x="298" y="121"/>
                  </a:lnTo>
                  <a:lnTo>
                    <a:pt x="298" y="125"/>
                  </a:lnTo>
                  <a:lnTo>
                    <a:pt x="298" y="129"/>
                  </a:lnTo>
                  <a:lnTo>
                    <a:pt x="296" y="130"/>
                  </a:lnTo>
                  <a:lnTo>
                    <a:pt x="296" y="133"/>
                  </a:lnTo>
                  <a:lnTo>
                    <a:pt x="298" y="134"/>
                  </a:lnTo>
                  <a:lnTo>
                    <a:pt x="299" y="137"/>
                  </a:lnTo>
                  <a:lnTo>
                    <a:pt x="298" y="139"/>
                  </a:lnTo>
                  <a:lnTo>
                    <a:pt x="296" y="138"/>
                  </a:lnTo>
                  <a:lnTo>
                    <a:pt x="295" y="138"/>
                  </a:lnTo>
                  <a:lnTo>
                    <a:pt x="292" y="138"/>
                  </a:lnTo>
                  <a:lnTo>
                    <a:pt x="291" y="139"/>
                  </a:lnTo>
                  <a:lnTo>
                    <a:pt x="289" y="139"/>
                  </a:lnTo>
                  <a:lnTo>
                    <a:pt x="287" y="138"/>
                  </a:lnTo>
                  <a:lnTo>
                    <a:pt x="286" y="138"/>
                  </a:lnTo>
                  <a:lnTo>
                    <a:pt x="286" y="134"/>
                  </a:lnTo>
                  <a:lnTo>
                    <a:pt x="286" y="129"/>
                  </a:lnTo>
                  <a:lnTo>
                    <a:pt x="287" y="126"/>
                  </a:lnTo>
                  <a:lnTo>
                    <a:pt x="289" y="124"/>
                  </a:lnTo>
                  <a:lnTo>
                    <a:pt x="290" y="122"/>
                  </a:lnTo>
                  <a:lnTo>
                    <a:pt x="287" y="117"/>
                  </a:lnTo>
                  <a:lnTo>
                    <a:pt x="286" y="113"/>
                  </a:lnTo>
                  <a:lnTo>
                    <a:pt x="285" y="113"/>
                  </a:lnTo>
                  <a:lnTo>
                    <a:pt x="283" y="114"/>
                  </a:lnTo>
                  <a:lnTo>
                    <a:pt x="282" y="114"/>
                  </a:lnTo>
                  <a:lnTo>
                    <a:pt x="281" y="114"/>
                  </a:lnTo>
                  <a:lnTo>
                    <a:pt x="281" y="112"/>
                  </a:lnTo>
                  <a:lnTo>
                    <a:pt x="278" y="108"/>
                  </a:lnTo>
                  <a:lnTo>
                    <a:pt x="279" y="106"/>
                  </a:lnTo>
                  <a:lnTo>
                    <a:pt x="279" y="106"/>
                  </a:lnTo>
                  <a:lnTo>
                    <a:pt x="281" y="102"/>
                  </a:lnTo>
                  <a:lnTo>
                    <a:pt x="283" y="101"/>
                  </a:lnTo>
                  <a:lnTo>
                    <a:pt x="283" y="97"/>
                  </a:lnTo>
                  <a:lnTo>
                    <a:pt x="285" y="97"/>
                  </a:lnTo>
                  <a:lnTo>
                    <a:pt x="285" y="95"/>
                  </a:lnTo>
                  <a:lnTo>
                    <a:pt x="285" y="95"/>
                  </a:lnTo>
                  <a:lnTo>
                    <a:pt x="285" y="89"/>
                  </a:lnTo>
                  <a:lnTo>
                    <a:pt x="286" y="87"/>
                  </a:lnTo>
                  <a:lnTo>
                    <a:pt x="285" y="84"/>
                  </a:lnTo>
                  <a:lnTo>
                    <a:pt x="286" y="83"/>
                  </a:lnTo>
                  <a:lnTo>
                    <a:pt x="287" y="81"/>
                  </a:lnTo>
                  <a:lnTo>
                    <a:pt x="289" y="79"/>
                  </a:lnTo>
                  <a:lnTo>
                    <a:pt x="290" y="79"/>
                  </a:lnTo>
                  <a:lnTo>
                    <a:pt x="291" y="80"/>
                  </a:lnTo>
                  <a:lnTo>
                    <a:pt x="292" y="81"/>
                  </a:lnTo>
                  <a:lnTo>
                    <a:pt x="291" y="80"/>
                  </a:lnTo>
                  <a:lnTo>
                    <a:pt x="291" y="77"/>
                  </a:lnTo>
                  <a:lnTo>
                    <a:pt x="291" y="75"/>
                  </a:lnTo>
                  <a:lnTo>
                    <a:pt x="291" y="71"/>
                  </a:lnTo>
                  <a:lnTo>
                    <a:pt x="291" y="70"/>
                  </a:lnTo>
                  <a:lnTo>
                    <a:pt x="291" y="66"/>
                  </a:lnTo>
                  <a:lnTo>
                    <a:pt x="294" y="63"/>
                  </a:lnTo>
                  <a:lnTo>
                    <a:pt x="294" y="63"/>
                  </a:lnTo>
                  <a:lnTo>
                    <a:pt x="295" y="62"/>
                  </a:lnTo>
                  <a:lnTo>
                    <a:pt x="298" y="60"/>
                  </a:lnTo>
                  <a:lnTo>
                    <a:pt x="300" y="62"/>
                  </a:lnTo>
                  <a:lnTo>
                    <a:pt x="302" y="60"/>
                  </a:lnTo>
                  <a:lnTo>
                    <a:pt x="303" y="58"/>
                  </a:lnTo>
                  <a:lnTo>
                    <a:pt x="304" y="56"/>
                  </a:lnTo>
                  <a:lnTo>
                    <a:pt x="304" y="54"/>
                  </a:lnTo>
                  <a:lnTo>
                    <a:pt x="307" y="54"/>
                  </a:lnTo>
                  <a:lnTo>
                    <a:pt x="311" y="55"/>
                  </a:lnTo>
                  <a:lnTo>
                    <a:pt x="312" y="56"/>
                  </a:lnTo>
                  <a:lnTo>
                    <a:pt x="315" y="58"/>
                  </a:lnTo>
                  <a:lnTo>
                    <a:pt x="316" y="56"/>
                  </a:lnTo>
                  <a:lnTo>
                    <a:pt x="319" y="58"/>
                  </a:lnTo>
                  <a:lnTo>
                    <a:pt x="321" y="58"/>
                  </a:lnTo>
                  <a:lnTo>
                    <a:pt x="324" y="58"/>
                  </a:lnTo>
                  <a:lnTo>
                    <a:pt x="325" y="58"/>
                  </a:lnTo>
                  <a:lnTo>
                    <a:pt x="328" y="60"/>
                  </a:lnTo>
                  <a:lnTo>
                    <a:pt x="329" y="60"/>
                  </a:lnTo>
                  <a:lnTo>
                    <a:pt x="329" y="59"/>
                  </a:lnTo>
                  <a:lnTo>
                    <a:pt x="335" y="59"/>
                  </a:lnTo>
                  <a:lnTo>
                    <a:pt x="340" y="60"/>
                  </a:lnTo>
                  <a:lnTo>
                    <a:pt x="343" y="59"/>
                  </a:lnTo>
                  <a:lnTo>
                    <a:pt x="344" y="58"/>
                  </a:lnTo>
                  <a:lnTo>
                    <a:pt x="346" y="58"/>
                  </a:lnTo>
                  <a:lnTo>
                    <a:pt x="348" y="55"/>
                  </a:lnTo>
                  <a:lnTo>
                    <a:pt x="349" y="55"/>
                  </a:lnTo>
                  <a:lnTo>
                    <a:pt x="350" y="54"/>
                  </a:lnTo>
                  <a:lnTo>
                    <a:pt x="350" y="51"/>
                  </a:lnTo>
                  <a:lnTo>
                    <a:pt x="353" y="50"/>
                  </a:lnTo>
                  <a:close/>
                  <a:moveTo>
                    <a:pt x="78" y="45"/>
                  </a:moveTo>
                  <a:lnTo>
                    <a:pt x="80" y="47"/>
                  </a:lnTo>
                  <a:lnTo>
                    <a:pt x="78" y="49"/>
                  </a:lnTo>
                  <a:lnTo>
                    <a:pt x="75" y="50"/>
                  </a:lnTo>
                  <a:lnTo>
                    <a:pt x="74" y="46"/>
                  </a:lnTo>
                  <a:lnTo>
                    <a:pt x="77" y="46"/>
                  </a:lnTo>
                  <a:lnTo>
                    <a:pt x="78" y="45"/>
                  </a:lnTo>
                  <a:close/>
                  <a:moveTo>
                    <a:pt x="25" y="43"/>
                  </a:moveTo>
                  <a:lnTo>
                    <a:pt x="25" y="45"/>
                  </a:lnTo>
                  <a:lnTo>
                    <a:pt x="23" y="45"/>
                  </a:lnTo>
                  <a:lnTo>
                    <a:pt x="25" y="43"/>
                  </a:lnTo>
                  <a:close/>
                  <a:moveTo>
                    <a:pt x="390" y="43"/>
                  </a:moveTo>
                  <a:lnTo>
                    <a:pt x="390" y="45"/>
                  </a:lnTo>
                  <a:lnTo>
                    <a:pt x="389" y="47"/>
                  </a:lnTo>
                  <a:lnTo>
                    <a:pt x="389" y="49"/>
                  </a:lnTo>
                  <a:lnTo>
                    <a:pt x="391" y="49"/>
                  </a:lnTo>
                  <a:lnTo>
                    <a:pt x="391" y="52"/>
                  </a:lnTo>
                  <a:lnTo>
                    <a:pt x="390" y="55"/>
                  </a:lnTo>
                  <a:lnTo>
                    <a:pt x="389" y="55"/>
                  </a:lnTo>
                  <a:lnTo>
                    <a:pt x="386" y="58"/>
                  </a:lnTo>
                  <a:lnTo>
                    <a:pt x="387" y="59"/>
                  </a:lnTo>
                  <a:lnTo>
                    <a:pt x="389" y="59"/>
                  </a:lnTo>
                  <a:lnTo>
                    <a:pt x="390" y="56"/>
                  </a:lnTo>
                  <a:lnTo>
                    <a:pt x="391" y="56"/>
                  </a:lnTo>
                  <a:lnTo>
                    <a:pt x="393" y="55"/>
                  </a:lnTo>
                  <a:lnTo>
                    <a:pt x="391" y="55"/>
                  </a:lnTo>
                  <a:lnTo>
                    <a:pt x="391" y="52"/>
                  </a:lnTo>
                  <a:lnTo>
                    <a:pt x="395" y="51"/>
                  </a:lnTo>
                  <a:lnTo>
                    <a:pt x="399" y="50"/>
                  </a:lnTo>
                  <a:lnTo>
                    <a:pt x="400" y="51"/>
                  </a:lnTo>
                  <a:lnTo>
                    <a:pt x="400" y="52"/>
                  </a:lnTo>
                  <a:lnTo>
                    <a:pt x="399" y="58"/>
                  </a:lnTo>
                  <a:lnTo>
                    <a:pt x="395" y="59"/>
                  </a:lnTo>
                  <a:lnTo>
                    <a:pt x="393" y="60"/>
                  </a:lnTo>
                  <a:lnTo>
                    <a:pt x="394" y="62"/>
                  </a:lnTo>
                  <a:lnTo>
                    <a:pt x="395" y="62"/>
                  </a:lnTo>
                  <a:lnTo>
                    <a:pt x="399" y="64"/>
                  </a:lnTo>
                  <a:lnTo>
                    <a:pt x="399" y="66"/>
                  </a:lnTo>
                  <a:lnTo>
                    <a:pt x="400" y="67"/>
                  </a:lnTo>
                  <a:lnTo>
                    <a:pt x="398" y="67"/>
                  </a:lnTo>
                  <a:lnTo>
                    <a:pt x="397" y="66"/>
                  </a:lnTo>
                  <a:lnTo>
                    <a:pt x="393" y="66"/>
                  </a:lnTo>
                  <a:lnTo>
                    <a:pt x="390" y="66"/>
                  </a:lnTo>
                  <a:lnTo>
                    <a:pt x="389" y="66"/>
                  </a:lnTo>
                  <a:lnTo>
                    <a:pt x="389" y="70"/>
                  </a:lnTo>
                  <a:lnTo>
                    <a:pt x="390" y="74"/>
                  </a:lnTo>
                  <a:lnTo>
                    <a:pt x="391" y="77"/>
                  </a:lnTo>
                  <a:lnTo>
                    <a:pt x="395" y="80"/>
                  </a:lnTo>
                  <a:lnTo>
                    <a:pt x="395" y="81"/>
                  </a:lnTo>
                  <a:lnTo>
                    <a:pt x="394" y="81"/>
                  </a:lnTo>
                  <a:lnTo>
                    <a:pt x="394" y="83"/>
                  </a:lnTo>
                  <a:lnTo>
                    <a:pt x="394" y="81"/>
                  </a:lnTo>
                  <a:lnTo>
                    <a:pt x="391" y="80"/>
                  </a:lnTo>
                  <a:lnTo>
                    <a:pt x="390" y="76"/>
                  </a:lnTo>
                  <a:lnTo>
                    <a:pt x="387" y="75"/>
                  </a:lnTo>
                  <a:lnTo>
                    <a:pt x="386" y="72"/>
                  </a:lnTo>
                  <a:lnTo>
                    <a:pt x="387" y="70"/>
                  </a:lnTo>
                  <a:lnTo>
                    <a:pt x="386" y="68"/>
                  </a:lnTo>
                  <a:lnTo>
                    <a:pt x="386" y="67"/>
                  </a:lnTo>
                  <a:lnTo>
                    <a:pt x="385" y="64"/>
                  </a:lnTo>
                  <a:lnTo>
                    <a:pt x="385" y="63"/>
                  </a:lnTo>
                  <a:lnTo>
                    <a:pt x="386" y="62"/>
                  </a:lnTo>
                  <a:lnTo>
                    <a:pt x="385" y="59"/>
                  </a:lnTo>
                  <a:lnTo>
                    <a:pt x="383" y="56"/>
                  </a:lnTo>
                  <a:lnTo>
                    <a:pt x="383" y="54"/>
                  </a:lnTo>
                  <a:lnTo>
                    <a:pt x="385" y="52"/>
                  </a:lnTo>
                  <a:lnTo>
                    <a:pt x="385" y="50"/>
                  </a:lnTo>
                  <a:lnTo>
                    <a:pt x="386" y="47"/>
                  </a:lnTo>
                  <a:lnTo>
                    <a:pt x="390" y="43"/>
                  </a:lnTo>
                  <a:lnTo>
                    <a:pt x="390" y="43"/>
                  </a:lnTo>
                  <a:close/>
                  <a:moveTo>
                    <a:pt x="397" y="41"/>
                  </a:moveTo>
                  <a:lnTo>
                    <a:pt x="398" y="42"/>
                  </a:lnTo>
                  <a:lnTo>
                    <a:pt x="398" y="43"/>
                  </a:lnTo>
                  <a:lnTo>
                    <a:pt x="397" y="45"/>
                  </a:lnTo>
                  <a:lnTo>
                    <a:pt x="395" y="45"/>
                  </a:lnTo>
                  <a:lnTo>
                    <a:pt x="394" y="46"/>
                  </a:lnTo>
                  <a:lnTo>
                    <a:pt x="393" y="42"/>
                  </a:lnTo>
                  <a:lnTo>
                    <a:pt x="395" y="42"/>
                  </a:lnTo>
                  <a:lnTo>
                    <a:pt x="397" y="41"/>
                  </a:lnTo>
                  <a:close/>
                  <a:moveTo>
                    <a:pt x="7" y="34"/>
                  </a:moveTo>
                  <a:lnTo>
                    <a:pt x="8" y="35"/>
                  </a:lnTo>
                  <a:lnTo>
                    <a:pt x="11" y="37"/>
                  </a:lnTo>
                  <a:lnTo>
                    <a:pt x="8" y="38"/>
                  </a:lnTo>
                  <a:lnTo>
                    <a:pt x="5" y="37"/>
                  </a:lnTo>
                  <a:lnTo>
                    <a:pt x="5" y="35"/>
                  </a:lnTo>
                  <a:lnTo>
                    <a:pt x="7" y="34"/>
                  </a:lnTo>
                  <a:close/>
                  <a:moveTo>
                    <a:pt x="132" y="33"/>
                  </a:moveTo>
                  <a:lnTo>
                    <a:pt x="133" y="34"/>
                  </a:lnTo>
                  <a:lnTo>
                    <a:pt x="132" y="35"/>
                  </a:lnTo>
                  <a:lnTo>
                    <a:pt x="132" y="33"/>
                  </a:lnTo>
                  <a:close/>
                  <a:moveTo>
                    <a:pt x="127" y="31"/>
                  </a:moveTo>
                  <a:lnTo>
                    <a:pt x="128" y="31"/>
                  </a:lnTo>
                  <a:lnTo>
                    <a:pt x="125" y="34"/>
                  </a:lnTo>
                  <a:lnTo>
                    <a:pt x="124" y="33"/>
                  </a:lnTo>
                  <a:lnTo>
                    <a:pt x="125" y="31"/>
                  </a:lnTo>
                  <a:lnTo>
                    <a:pt x="127" y="31"/>
                  </a:lnTo>
                  <a:close/>
                  <a:moveTo>
                    <a:pt x="132" y="29"/>
                  </a:moveTo>
                  <a:lnTo>
                    <a:pt x="133" y="30"/>
                  </a:lnTo>
                  <a:lnTo>
                    <a:pt x="132" y="30"/>
                  </a:lnTo>
                  <a:lnTo>
                    <a:pt x="132" y="29"/>
                  </a:lnTo>
                  <a:close/>
                  <a:moveTo>
                    <a:pt x="265" y="27"/>
                  </a:moveTo>
                  <a:lnTo>
                    <a:pt x="266" y="27"/>
                  </a:lnTo>
                  <a:lnTo>
                    <a:pt x="266" y="30"/>
                  </a:lnTo>
                  <a:lnTo>
                    <a:pt x="265" y="29"/>
                  </a:lnTo>
                  <a:lnTo>
                    <a:pt x="265" y="27"/>
                  </a:lnTo>
                  <a:close/>
                  <a:moveTo>
                    <a:pt x="132" y="26"/>
                  </a:moveTo>
                  <a:lnTo>
                    <a:pt x="133" y="26"/>
                  </a:lnTo>
                  <a:lnTo>
                    <a:pt x="132" y="27"/>
                  </a:lnTo>
                  <a:lnTo>
                    <a:pt x="132" y="26"/>
                  </a:lnTo>
                  <a:close/>
                  <a:moveTo>
                    <a:pt x="267" y="25"/>
                  </a:moveTo>
                  <a:lnTo>
                    <a:pt x="266" y="25"/>
                  </a:lnTo>
                  <a:lnTo>
                    <a:pt x="265" y="25"/>
                  </a:lnTo>
                  <a:lnTo>
                    <a:pt x="267" y="25"/>
                  </a:lnTo>
                  <a:close/>
                  <a:moveTo>
                    <a:pt x="360" y="24"/>
                  </a:moveTo>
                  <a:lnTo>
                    <a:pt x="362" y="26"/>
                  </a:lnTo>
                  <a:lnTo>
                    <a:pt x="362" y="29"/>
                  </a:lnTo>
                  <a:lnTo>
                    <a:pt x="361" y="30"/>
                  </a:lnTo>
                  <a:lnTo>
                    <a:pt x="360" y="27"/>
                  </a:lnTo>
                  <a:lnTo>
                    <a:pt x="358" y="25"/>
                  </a:lnTo>
                  <a:lnTo>
                    <a:pt x="360" y="24"/>
                  </a:lnTo>
                  <a:close/>
                  <a:moveTo>
                    <a:pt x="374" y="21"/>
                  </a:moveTo>
                  <a:lnTo>
                    <a:pt x="375" y="21"/>
                  </a:lnTo>
                  <a:lnTo>
                    <a:pt x="375" y="24"/>
                  </a:lnTo>
                  <a:lnTo>
                    <a:pt x="375" y="24"/>
                  </a:lnTo>
                  <a:lnTo>
                    <a:pt x="374" y="21"/>
                  </a:lnTo>
                  <a:close/>
                  <a:moveTo>
                    <a:pt x="266" y="20"/>
                  </a:moveTo>
                  <a:lnTo>
                    <a:pt x="266" y="21"/>
                  </a:lnTo>
                  <a:lnTo>
                    <a:pt x="266" y="20"/>
                  </a:lnTo>
                  <a:lnTo>
                    <a:pt x="266" y="20"/>
                  </a:lnTo>
                  <a:close/>
                  <a:moveTo>
                    <a:pt x="266" y="18"/>
                  </a:moveTo>
                  <a:lnTo>
                    <a:pt x="269" y="18"/>
                  </a:lnTo>
                  <a:lnTo>
                    <a:pt x="269" y="20"/>
                  </a:lnTo>
                  <a:lnTo>
                    <a:pt x="266" y="20"/>
                  </a:lnTo>
                  <a:lnTo>
                    <a:pt x="266" y="18"/>
                  </a:lnTo>
                  <a:lnTo>
                    <a:pt x="266" y="18"/>
                  </a:lnTo>
                  <a:close/>
                  <a:moveTo>
                    <a:pt x="154" y="16"/>
                  </a:moveTo>
                  <a:lnTo>
                    <a:pt x="158" y="20"/>
                  </a:lnTo>
                  <a:lnTo>
                    <a:pt x="157" y="22"/>
                  </a:lnTo>
                  <a:lnTo>
                    <a:pt x="154" y="22"/>
                  </a:lnTo>
                  <a:lnTo>
                    <a:pt x="156" y="21"/>
                  </a:lnTo>
                  <a:lnTo>
                    <a:pt x="154" y="21"/>
                  </a:lnTo>
                  <a:lnTo>
                    <a:pt x="152" y="18"/>
                  </a:lnTo>
                  <a:lnTo>
                    <a:pt x="153" y="17"/>
                  </a:lnTo>
                  <a:lnTo>
                    <a:pt x="154" y="16"/>
                  </a:lnTo>
                  <a:close/>
                  <a:moveTo>
                    <a:pt x="246" y="14"/>
                  </a:moveTo>
                  <a:lnTo>
                    <a:pt x="249" y="16"/>
                  </a:lnTo>
                  <a:lnTo>
                    <a:pt x="253" y="14"/>
                  </a:lnTo>
                  <a:lnTo>
                    <a:pt x="258" y="16"/>
                  </a:lnTo>
                  <a:lnTo>
                    <a:pt x="260" y="16"/>
                  </a:lnTo>
                  <a:lnTo>
                    <a:pt x="262" y="16"/>
                  </a:lnTo>
                  <a:lnTo>
                    <a:pt x="265" y="17"/>
                  </a:lnTo>
                  <a:lnTo>
                    <a:pt x="265" y="17"/>
                  </a:lnTo>
                  <a:lnTo>
                    <a:pt x="264" y="17"/>
                  </a:lnTo>
                  <a:lnTo>
                    <a:pt x="264" y="18"/>
                  </a:lnTo>
                  <a:lnTo>
                    <a:pt x="264" y="20"/>
                  </a:lnTo>
                  <a:lnTo>
                    <a:pt x="265" y="21"/>
                  </a:lnTo>
                  <a:lnTo>
                    <a:pt x="267" y="24"/>
                  </a:lnTo>
                  <a:lnTo>
                    <a:pt x="265" y="25"/>
                  </a:lnTo>
                  <a:lnTo>
                    <a:pt x="262" y="24"/>
                  </a:lnTo>
                  <a:lnTo>
                    <a:pt x="261" y="25"/>
                  </a:lnTo>
                  <a:lnTo>
                    <a:pt x="264" y="26"/>
                  </a:lnTo>
                  <a:lnTo>
                    <a:pt x="265" y="27"/>
                  </a:lnTo>
                  <a:lnTo>
                    <a:pt x="265" y="29"/>
                  </a:lnTo>
                  <a:lnTo>
                    <a:pt x="264" y="29"/>
                  </a:lnTo>
                  <a:lnTo>
                    <a:pt x="262" y="30"/>
                  </a:lnTo>
                  <a:lnTo>
                    <a:pt x="265" y="33"/>
                  </a:lnTo>
                  <a:lnTo>
                    <a:pt x="265" y="35"/>
                  </a:lnTo>
                  <a:lnTo>
                    <a:pt x="269" y="39"/>
                  </a:lnTo>
                  <a:lnTo>
                    <a:pt x="271" y="41"/>
                  </a:lnTo>
                  <a:lnTo>
                    <a:pt x="270" y="43"/>
                  </a:lnTo>
                  <a:lnTo>
                    <a:pt x="267" y="43"/>
                  </a:lnTo>
                  <a:lnTo>
                    <a:pt x="266" y="45"/>
                  </a:lnTo>
                  <a:lnTo>
                    <a:pt x="267" y="46"/>
                  </a:lnTo>
                  <a:lnTo>
                    <a:pt x="267" y="47"/>
                  </a:lnTo>
                  <a:lnTo>
                    <a:pt x="270" y="49"/>
                  </a:lnTo>
                  <a:lnTo>
                    <a:pt x="275" y="54"/>
                  </a:lnTo>
                  <a:lnTo>
                    <a:pt x="277" y="54"/>
                  </a:lnTo>
                  <a:lnTo>
                    <a:pt x="278" y="55"/>
                  </a:lnTo>
                  <a:lnTo>
                    <a:pt x="279" y="58"/>
                  </a:lnTo>
                  <a:lnTo>
                    <a:pt x="281" y="58"/>
                  </a:lnTo>
                  <a:lnTo>
                    <a:pt x="281" y="59"/>
                  </a:lnTo>
                  <a:lnTo>
                    <a:pt x="279" y="60"/>
                  </a:lnTo>
                  <a:lnTo>
                    <a:pt x="278" y="59"/>
                  </a:lnTo>
                  <a:lnTo>
                    <a:pt x="275" y="60"/>
                  </a:lnTo>
                  <a:lnTo>
                    <a:pt x="273" y="60"/>
                  </a:lnTo>
                  <a:lnTo>
                    <a:pt x="269" y="56"/>
                  </a:lnTo>
                  <a:lnTo>
                    <a:pt x="270" y="60"/>
                  </a:lnTo>
                  <a:lnTo>
                    <a:pt x="269" y="62"/>
                  </a:lnTo>
                  <a:lnTo>
                    <a:pt x="267" y="60"/>
                  </a:lnTo>
                  <a:lnTo>
                    <a:pt x="266" y="62"/>
                  </a:lnTo>
                  <a:lnTo>
                    <a:pt x="266" y="64"/>
                  </a:lnTo>
                  <a:lnTo>
                    <a:pt x="265" y="66"/>
                  </a:lnTo>
                  <a:lnTo>
                    <a:pt x="264" y="70"/>
                  </a:lnTo>
                  <a:lnTo>
                    <a:pt x="264" y="71"/>
                  </a:lnTo>
                  <a:lnTo>
                    <a:pt x="262" y="75"/>
                  </a:lnTo>
                  <a:lnTo>
                    <a:pt x="260" y="77"/>
                  </a:lnTo>
                  <a:lnTo>
                    <a:pt x="260" y="81"/>
                  </a:lnTo>
                  <a:lnTo>
                    <a:pt x="258" y="83"/>
                  </a:lnTo>
                  <a:lnTo>
                    <a:pt x="257" y="85"/>
                  </a:lnTo>
                  <a:lnTo>
                    <a:pt x="256" y="83"/>
                  </a:lnTo>
                  <a:lnTo>
                    <a:pt x="254" y="83"/>
                  </a:lnTo>
                  <a:lnTo>
                    <a:pt x="256" y="84"/>
                  </a:lnTo>
                  <a:lnTo>
                    <a:pt x="256" y="87"/>
                  </a:lnTo>
                  <a:lnTo>
                    <a:pt x="253" y="89"/>
                  </a:lnTo>
                  <a:lnTo>
                    <a:pt x="253" y="91"/>
                  </a:lnTo>
                  <a:lnTo>
                    <a:pt x="250" y="92"/>
                  </a:lnTo>
                  <a:lnTo>
                    <a:pt x="249" y="92"/>
                  </a:lnTo>
                  <a:lnTo>
                    <a:pt x="249" y="92"/>
                  </a:lnTo>
                  <a:lnTo>
                    <a:pt x="248" y="95"/>
                  </a:lnTo>
                  <a:lnTo>
                    <a:pt x="252" y="93"/>
                  </a:lnTo>
                  <a:lnTo>
                    <a:pt x="252" y="95"/>
                  </a:lnTo>
                  <a:lnTo>
                    <a:pt x="252" y="96"/>
                  </a:lnTo>
                  <a:lnTo>
                    <a:pt x="250" y="97"/>
                  </a:lnTo>
                  <a:lnTo>
                    <a:pt x="250" y="97"/>
                  </a:lnTo>
                  <a:lnTo>
                    <a:pt x="252" y="97"/>
                  </a:lnTo>
                  <a:lnTo>
                    <a:pt x="253" y="100"/>
                  </a:lnTo>
                  <a:lnTo>
                    <a:pt x="252" y="101"/>
                  </a:lnTo>
                  <a:lnTo>
                    <a:pt x="250" y="101"/>
                  </a:lnTo>
                  <a:lnTo>
                    <a:pt x="249" y="100"/>
                  </a:lnTo>
                  <a:lnTo>
                    <a:pt x="249" y="101"/>
                  </a:lnTo>
                  <a:lnTo>
                    <a:pt x="250" y="102"/>
                  </a:lnTo>
                  <a:lnTo>
                    <a:pt x="252" y="102"/>
                  </a:lnTo>
                  <a:lnTo>
                    <a:pt x="249" y="106"/>
                  </a:lnTo>
                  <a:lnTo>
                    <a:pt x="248" y="106"/>
                  </a:lnTo>
                  <a:lnTo>
                    <a:pt x="248" y="105"/>
                  </a:lnTo>
                  <a:lnTo>
                    <a:pt x="246" y="109"/>
                  </a:lnTo>
                  <a:lnTo>
                    <a:pt x="246" y="110"/>
                  </a:lnTo>
                  <a:lnTo>
                    <a:pt x="244" y="114"/>
                  </a:lnTo>
                  <a:lnTo>
                    <a:pt x="240" y="117"/>
                  </a:lnTo>
                  <a:lnTo>
                    <a:pt x="237" y="118"/>
                  </a:lnTo>
                  <a:lnTo>
                    <a:pt x="232" y="121"/>
                  </a:lnTo>
                  <a:lnTo>
                    <a:pt x="229" y="121"/>
                  </a:lnTo>
                  <a:lnTo>
                    <a:pt x="229" y="117"/>
                  </a:lnTo>
                  <a:lnTo>
                    <a:pt x="229" y="116"/>
                  </a:lnTo>
                  <a:lnTo>
                    <a:pt x="228" y="114"/>
                  </a:lnTo>
                  <a:lnTo>
                    <a:pt x="228" y="113"/>
                  </a:lnTo>
                  <a:lnTo>
                    <a:pt x="227" y="113"/>
                  </a:lnTo>
                  <a:lnTo>
                    <a:pt x="225" y="112"/>
                  </a:lnTo>
                  <a:lnTo>
                    <a:pt x="224" y="113"/>
                  </a:lnTo>
                  <a:lnTo>
                    <a:pt x="223" y="112"/>
                  </a:lnTo>
                  <a:lnTo>
                    <a:pt x="221" y="110"/>
                  </a:lnTo>
                  <a:lnTo>
                    <a:pt x="220" y="112"/>
                  </a:lnTo>
                  <a:lnTo>
                    <a:pt x="221" y="113"/>
                  </a:lnTo>
                  <a:lnTo>
                    <a:pt x="219" y="113"/>
                  </a:lnTo>
                  <a:lnTo>
                    <a:pt x="219" y="112"/>
                  </a:lnTo>
                  <a:lnTo>
                    <a:pt x="219" y="110"/>
                  </a:lnTo>
                  <a:lnTo>
                    <a:pt x="217" y="109"/>
                  </a:lnTo>
                  <a:lnTo>
                    <a:pt x="216" y="109"/>
                  </a:lnTo>
                  <a:lnTo>
                    <a:pt x="213" y="108"/>
                  </a:lnTo>
                  <a:lnTo>
                    <a:pt x="212" y="109"/>
                  </a:lnTo>
                  <a:lnTo>
                    <a:pt x="211" y="110"/>
                  </a:lnTo>
                  <a:lnTo>
                    <a:pt x="208" y="110"/>
                  </a:lnTo>
                  <a:lnTo>
                    <a:pt x="207" y="112"/>
                  </a:lnTo>
                  <a:lnTo>
                    <a:pt x="206" y="112"/>
                  </a:lnTo>
                  <a:lnTo>
                    <a:pt x="204" y="112"/>
                  </a:lnTo>
                  <a:lnTo>
                    <a:pt x="203" y="112"/>
                  </a:lnTo>
                  <a:lnTo>
                    <a:pt x="200" y="114"/>
                  </a:lnTo>
                  <a:lnTo>
                    <a:pt x="198" y="114"/>
                  </a:lnTo>
                  <a:lnTo>
                    <a:pt x="199" y="113"/>
                  </a:lnTo>
                  <a:lnTo>
                    <a:pt x="198" y="109"/>
                  </a:lnTo>
                  <a:lnTo>
                    <a:pt x="198" y="106"/>
                  </a:lnTo>
                  <a:lnTo>
                    <a:pt x="198" y="104"/>
                  </a:lnTo>
                  <a:lnTo>
                    <a:pt x="196" y="102"/>
                  </a:lnTo>
                  <a:lnTo>
                    <a:pt x="198" y="104"/>
                  </a:lnTo>
                  <a:lnTo>
                    <a:pt x="196" y="106"/>
                  </a:lnTo>
                  <a:lnTo>
                    <a:pt x="195" y="106"/>
                  </a:lnTo>
                  <a:lnTo>
                    <a:pt x="194" y="106"/>
                  </a:lnTo>
                  <a:lnTo>
                    <a:pt x="191" y="108"/>
                  </a:lnTo>
                  <a:lnTo>
                    <a:pt x="188" y="108"/>
                  </a:lnTo>
                  <a:lnTo>
                    <a:pt x="186" y="106"/>
                  </a:lnTo>
                  <a:lnTo>
                    <a:pt x="185" y="106"/>
                  </a:lnTo>
                  <a:lnTo>
                    <a:pt x="183" y="105"/>
                  </a:lnTo>
                  <a:lnTo>
                    <a:pt x="182" y="106"/>
                  </a:lnTo>
                  <a:lnTo>
                    <a:pt x="181" y="106"/>
                  </a:lnTo>
                  <a:lnTo>
                    <a:pt x="179" y="104"/>
                  </a:lnTo>
                  <a:lnTo>
                    <a:pt x="179" y="101"/>
                  </a:lnTo>
                  <a:lnTo>
                    <a:pt x="178" y="96"/>
                  </a:lnTo>
                  <a:lnTo>
                    <a:pt x="175" y="95"/>
                  </a:lnTo>
                  <a:lnTo>
                    <a:pt x="175" y="93"/>
                  </a:lnTo>
                  <a:lnTo>
                    <a:pt x="177" y="91"/>
                  </a:lnTo>
                  <a:lnTo>
                    <a:pt x="178" y="89"/>
                  </a:lnTo>
                  <a:lnTo>
                    <a:pt x="178" y="87"/>
                  </a:lnTo>
                  <a:lnTo>
                    <a:pt x="177" y="84"/>
                  </a:lnTo>
                  <a:lnTo>
                    <a:pt x="174" y="81"/>
                  </a:lnTo>
                  <a:lnTo>
                    <a:pt x="170" y="80"/>
                  </a:lnTo>
                  <a:lnTo>
                    <a:pt x="167" y="79"/>
                  </a:lnTo>
                  <a:lnTo>
                    <a:pt x="167" y="77"/>
                  </a:lnTo>
                  <a:lnTo>
                    <a:pt x="170" y="77"/>
                  </a:lnTo>
                  <a:lnTo>
                    <a:pt x="171" y="76"/>
                  </a:lnTo>
                  <a:lnTo>
                    <a:pt x="175" y="75"/>
                  </a:lnTo>
                  <a:lnTo>
                    <a:pt x="178" y="74"/>
                  </a:lnTo>
                  <a:lnTo>
                    <a:pt x="181" y="74"/>
                  </a:lnTo>
                  <a:lnTo>
                    <a:pt x="179" y="72"/>
                  </a:lnTo>
                  <a:lnTo>
                    <a:pt x="175" y="75"/>
                  </a:lnTo>
                  <a:lnTo>
                    <a:pt x="171" y="75"/>
                  </a:lnTo>
                  <a:lnTo>
                    <a:pt x="170" y="75"/>
                  </a:lnTo>
                  <a:lnTo>
                    <a:pt x="167" y="75"/>
                  </a:lnTo>
                  <a:lnTo>
                    <a:pt x="166" y="72"/>
                  </a:lnTo>
                  <a:lnTo>
                    <a:pt x="167" y="71"/>
                  </a:lnTo>
                  <a:lnTo>
                    <a:pt x="169" y="72"/>
                  </a:lnTo>
                  <a:lnTo>
                    <a:pt x="167" y="70"/>
                  </a:lnTo>
                  <a:lnTo>
                    <a:pt x="163" y="66"/>
                  </a:lnTo>
                  <a:lnTo>
                    <a:pt x="163" y="62"/>
                  </a:lnTo>
                  <a:lnTo>
                    <a:pt x="165" y="60"/>
                  </a:lnTo>
                  <a:lnTo>
                    <a:pt x="166" y="59"/>
                  </a:lnTo>
                  <a:lnTo>
                    <a:pt x="165" y="58"/>
                  </a:lnTo>
                  <a:lnTo>
                    <a:pt x="165" y="55"/>
                  </a:lnTo>
                  <a:lnTo>
                    <a:pt x="167" y="52"/>
                  </a:lnTo>
                  <a:lnTo>
                    <a:pt x="170" y="49"/>
                  </a:lnTo>
                  <a:lnTo>
                    <a:pt x="171" y="47"/>
                  </a:lnTo>
                  <a:lnTo>
                    <a:pt x="173" y="46"/>
                  </a:lnTo>
                  <a:lnTo>
                    <a:pt x="175" y="50"/>
                  </a:lnTo>
                  <a:lnTo>
                    <a:pt x="179" y="54"/>
                  </a:lnTo>
                  <a:lnTo>
                    <a:pt x="179" y="54"/>
                  </a:lnTo>
                  <a:lnTo>
                    <a:pt x="182" y="56"/>
                  </a:lnTo>
                  <a:lnTo>
                    <a:pt x="183" y="59"/>
                  </a:lnTo>
                  <a:lnTo>
                    <a:pt x="185" y="59"/>
                  </a:lnTo>
                  <a:lnTo>
                    <a:pt x="188" y="58"/>
                  </a:lnTo>
                  <a:lnTo>
                    <a:pt x="188" y="56"/>
                  </a:lnTo>
                  <a:lnTo>
                    <a:pt x="191" y="56"/>
                  </a:lnTo>
                  <a:lnTo>
                    <a:pt x="194" y="56"/>
                  </a:lnTo>
                  <a:lnTo>
                    <a:pt x="199" y="56"/>
                  </a:lnTo>
                  <a:lnTo>
                    <a:pt x="206" y="54"/>
                  </a:lnTo>
                  <a:lnTo>
                    <a:pt x="208" y="52"/>
                  </a:lnTo>
                  <a:lnTo>
                    <a:pt x="213" y="52"/>
                  </a:lnTo>
                  <a:lnTo>
                    <a:pt x="216" y="54"/>
                  </a:lnTo>
                  <a:lnTo>
                    <a:pt x="217" y="55"/>
                  </a:lnTo>
                  <a:lnTo>
                    <a:pt x="220" y="55"/>
                  </a:lnTo>
                  <a:lnTo>
                    <a:pt x="225" y="52"/>
                  </a:lnTo>
                  <a:lnTo>
                    <a:pt x="231" y="51"/>
                  </a:lnTo>
                  <a:lnTo>
                    <a:pt x="231" y="50"/>
                  </a:lnTo>
                  <a:lnTo>
                    <a:pt x="236" y="42"/>
                  </a:lnTo>
                  <a:lnTo>
                    <a:pt x="237" y="37"/>
                  </a:lnTo>
                  <a:lnTo>
                    <a:pt x="241" y="31"/>
                  </a:lnTo>
                  <a:lnTo>
                    <a:pt x="244" y="22"/>
                  </a:lnTo>
                  <a:lnTo>
                    <a:pt x="244" y="21"/>
                  </a:lnTo>
                  <a:lnTo>
                    <a:pt x="245" y="20"/>
                  </a:lnTo>
                  <a:lnTo>
                    <a:pt x="244" y="17"/>
                  </a:lnTo>
                  <a:lnTo>
                    <a:pt x="246" y="14"/>
                  </a:lnTo>
                  <a:close/>
                  <a:moveTo>
                    <a:pt x="375" y="14"/>
                  </a:moveTo>
                  <a:lnTo>
                    <a:pt x="377" y="14"/>
                  </a:lnTo>
                  <a:lnTo>
                    <a:pt x="377" y="17"/>
                  </a:lnTo>
                  <a:lnTo>
                    <a:pt x="375" y="20"/>
                  </a:lnTo>
                  <a:lnTo>
                    <a:pt x="375" y="20"/>
                  </a:lnTo>
                  <a:lnTo>
                    <a:pt x="374" y="17"/>
                  </a:lnTo>
                  <a:lnTo>
                    <a:pt x="374" y="14"/>
                  </a:lnTo>
                  <a:lnTo>
                    <a:pt x="375" y="14"/>
                  </a:lnTo>
                  <a:close/>
                  <a:moveTo>
                    <a:pt x="286" y="9"/>
                  </a:moveTo>
                  <a:lnTo>
                    <a:pt x="287" y="10"/>
                  </a:lnTo>
                  <a:lnTo>
                    <a:pt x="287" y="12"/>
                  </a:lnTo>
                  <a:lnTo>
                    <a:pt x="286" y="10"/>
                  </a:lnTo>
                  <a:lnTo>
                    <a:pt x="286" y="9"/>
                  </a:lnTo>
                  <a:close/>
                  <a:moveTo>
                    <a:pt x="296" y="2"/>
                  </a:moveTo>
                  <a:lnTo>
                    <a:pt x="296" y="4"/>
                  </a:lnTo>
                  <a:lnTo>
                    <a:pt x="294" y="6"/>
                  </a:lnTo>
                  <a:lnTo>
                    <a:pt x="291" y="6"/>
                  </a:lnTo>
                  <a:lnTo>
                    <a:pt x="290" y="6"/>
                  </a:lnTo>
                  <a:lnTo>
                    <a:pt x="294" y="2"/>
                  </a:lnTo>
                  <a:lnTo>
                    <a:pt x="296" y="2"/>
                  </a:lnTo>
                  <a:close/>
                  <a:moveTo>
                    <a:pt x="1" y="0"/>
                  </a:moveTo>
                  <a:lnTo>
                    <a:pt x="7" y="0"/>
                  </a:lnTo>
                  <a:lnTo>
                    <a:pt x="12" y="4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20" y="4"/>
                  </a:lnTo>
                  <a:lnTo>
                    <a:pt x="21" y="5"/>
                  </a:lnTo>
                  <a:lnTo>
                    <a:pt x="24" y="5"/>
                  </a:lnTo>
                  <a:lnTo>
                    <a:pt x="25" y="5"/>
                  </a:lnTo>
                  <a:lnTo>
                    <a:pt x="28" y="5"/>
                  </a:lnTo>
                  <a:lnTo>
                    <a:pt x="30" y="9"/>
                  </a:lnTo>
                  <a:lnTo>
                    <a:pt x="32" y="9"/>
                  </a:lnTo>
                  <a:lnTo>
                    <a:pt x="33" y="12"/>
                  </a:lnTo>
                  <a:lnTo>
                    <a:pt x="34" y="13"/>
                  </a:lnTo>
                  <a:lnTo>
                    <a:pt x="36" y="17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4" y="22"/>
                  </a:lnTo>
                  <a:lnTo>
                    <a:pt x="52" y="27"/>
                  </a:lnTo>
                  <a:lnTo>
                    <a:pt x="52" y="29"/>
                  </a:lnTo>
                  <a:lnTo>
                    <a:pt x="54" y="29"/>
                  </a:lnTo>
                  <a:lnTo>
                    <a:pt x="57" y="31"/>
                  </a:lnTo>
                  <a:lnTo>
                    <a:pt x="57" y="35"/>
                  </a:lnTo>
                  <a:lnTo>
                    <a:pt x="58" y="37"/>
                  </a:lnTo>
                  <a:lnTo>
                    <a:pt x="59" y="35"/>
                  </a:lnTo>
                  <a:lnTo>
                    <a:pt x="61" y="39"/>
                  </a:lnTo>
                  <a:lnTo>
                    <a:pt x="62" y="39"/>
                  </a:lnTo>
                  <a:lnTo>
                    <a:pt x="62" y="38"/>
                  </a:lnTo>
                  <a:lnTo>
                    <a:pt x="65" y="39"/>
                  </a:lnTo>
                  <a:lnTo>
                    <a:pt x="70" y="41"/>
                  </a:lnTo>
                  <a:lnTo>
                    <a:pt x="73" y="45"/>
                  </a:lnTo>
                  <a:lnTo>
                    <a:pt x="74" y="49"/>
                  </a:lnTo>
                  <a:lnTo>
                    <a:pt x="75" y="50"/>
                  </a:lnTo>
                  <a:lnTo>
                    <a:pt x="77" y="50"/>
                  </a:lnTo>
                  <a:lnTo>
                    <a:pt x="79" y="50"/>
                  </a:lnTo>
                  <a:lnTo>
                    <a:pt x="83" y="55"/>
                  </a:lnTo>
                  <a:lnTo>
                    <a:pt x="84" y="58"/>
                  </a:lnTo>
                  <a:lnTo>
                    <a:pt x="84" y="60"/>
                  </a:lnTo>
                  <a:lnTo>
                    <a:pt x="87" y="62"/>
                  </a:lnTo>
                  <a:lnTo>
                    <a:pt x="91" y="62"/>
                  </a:lnTo>
                  <a:lnTo>
                    <a:pt x="94" y="63"/>
                  </a:lnTo>
                  <a:lnTo>
                    <a:pt x="95" y="64"/>
                  </a:lnTo>
                  <a:lnTo>
                    <a:pt x="94" y="67"/>
                  </a:lnTo>
                  <a:lnTo>
                    <a:pt x="92" y="67"/>
                  </a:lnTo>
                  <a:lnTo>
                    <a:pt x="91" y="68"/>
                  </a:lnTo>
                  <a:lnTo>
                    <a:pt x="90" y="68"/>
                  </a:lnTo>
                  <a:lnTo>
                    <a:pt x="92" y="68"/>
                  </a:lnTo>
                  <a:lnTo>
                    <a:pt x="95" y="67"/>
                  </a:lnTo>
                  <a:lnTo>
                    <a:pt x="98" y="64"/>
                  </a:lnTo>
                  <a:lnTo>
                    <a:pt x="99" y="64"/>
                  </a:lnTo>
                  <a:lnTo>
                    <a:pt x="103" y="70"/>
                  </a:lnTo>
                  <a:lnTo>
                    <a:pt x="104" y="71"/>
                  </a:lnTo>
                  <a:lnTo>
                    <a:pt x="100" y="72"/>
                  </a:lnTo>
                  <a:lnTo>
                    <a:pt x="98" y="74"/>
                  </a:lnTo>
                  <a:lnTo>
                    <a:pt x="96" y="76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2" y="75"/>
                  </a:lnTo>
                  <a:lnTo>
                    <a:pt x="104" y="76"/>
                  </a:lnTo>
                  <a:lnTo>
                    <a:pt x="102" y="77"/>
                  </a:lnTo>
                  <a:lnTo>
                    <a:pt x="99" y="79"/>
                  </a:lnTo>
                  <a:lnTo>
                    <a:pt x="99" y="80"/>
                  </a:lnTo>
                  <a:lnTo>
                    <a:pt x="103" y="83"/>
                  </a:lnTo>
                  <a:lnTo>
                    <a:pt x="107" y="83"/>
                  </a:lnTo>
                  <a:lnTo>
                    <a:pt x="108" y="84"/>
                  </a:lnTo>
                  <a:lnTo>
                    <a:pt x="111" y="83"/>
                  </a:lnTo>
                  <a:lnTo>
                    <a:pt x="112" y="89"/>
                  </a:lnTo>
                  <a:lnTo>
                    <a:pt x="112" y="92"/>
                  </a:lnTo>
                  <a:lnTo>
                    <a:pt x="112" y="95"/>
                  </a:lnTo>
                  <a:lnTo>
                    <a:pt x="113" y="93"/>
                  </a:lnTo>
                  <a:lnTo>
                    <a:pt x="115" y="96"/>
                  </a:lnTo>
                  <a:lnTo>
                    <a:pt x="115" y="99"/>
                  </a:lnTo>
                  <a:lnTo>
                    <a:pt x="117" y="100"/>
                  </a:lnTo>
                  <a:lnTo>
                    <a:pt x="121" y="99"/>
                  </a:lnTo>
                  <a:lnTo>
                    <a:pt x="123" y="100"/>
                  </a:lnTo>
                  <a:lnTo>
                    <a:pt x="124" y="101"/>
                  </a:lnTo>
                  <a:lnTo>
                    <a:pt x="125" y="102"/>
                  </a:lnTo>
                  <a:lnTo>
                    <a:pt x="127" y="105"/>
                  </a:lnTo>
                  <a:lnTo>
                    <a:pt x="128" y="106"/>
                  </a:lnTo>
                  <a:lnTo>
                    <a:pt x="131" y="108"/>
                  </a:lnTo>
                  <a:lnTo>
                    <a:pt x="131" y="110"/>
                  </a:lnTo>
                  <a:lnTo>
                    <a:pt x="129" y="112"/>
                  </a:lnTo>
                  <a:lnTo>
                    <a:pt x="128" y="113"/>
                  </a:lnTo>
                  <a:lnTo>
                    <a:pt x="128" y="116"/>
                  </a:lnTo>
                  <a:lnTo>
                    <a:pt x="128" y="118"/>
                  </a:lnTo>
                  <a:lnTo>
                    <a:pt x="127" y="122"/>
                  </a:lnTo>
                  <a:lnTo>
                    <a:pt x="128" y="127"/>
                  </a:lnTo>
                  <a:lnTo>
                    <a:pt x="127" y="134"/>
                  </a:lnTo>
                  <a:lnTo>
                    <a:pt x="127" y="139"/>
                  </a:lnTo>
                  <a:lnTo>
                    <a:pt x="125" y="141"/>
                  </a:lnTo>
                  <a:lnTo>
                    <a:pt x="124" y="139"/>
                  </a:lnTo>
                  <a:lnTo>
                    <a:pt x="121" y="137"/>
                  </a:lnTo>
                  <a:lnTo>
                    <a:pt x="120" y="137"/>
                  </a:lnTo>
                  <a:lnTo>
                    <a:pt x="119" y="138"/>
                  </a:lnTo>
                  <a:lnTo>
                    <a:pt x="119" y="141"/>
                  </a:lnTo>
                  <a:lnTo>
                    <a:pt x="117" y="142"/>
                  </a:lnTo>
                  <a:lnTo>
                    <a:pt x="113" y="137"/>
                  </a:lnTo>
                  <a:lnTo>
                    <a:pt x="111" y="137"/>
                  </a:lnTo>
                  <a:lnTo>
                    <a:pt x="111" y="138"/>
                  </a:lnTo>
                  <a:lnTo>
                    <a:pt x="112" y="139"/>
                  </a:lnTo>
                  <a:lnTo>
                    <a:pt x="112" y="142"/>
                  </a:lnTo>
                  <a:lnTo>
                    <a:pt x="111" y="143"/>
                  </a:lnTo>
                  <a:lnTo>
                    <a:pt x="109" y="139"/>
                  </a:lnTo>
                  <a:lnTo>
                    <a:pt x="108" y="139"/>
                  </a:lnTo>
                  <a:lnTo>
                    <a:pt x="107" y="137"/>
                  </a:lnTo>
                  <a:lnTo>
                    <a:pt x="100" y="130"/>
                  </a:lnTo>
                  <a:lnTo>
                    <a:pt x="96" y="130"/>
                  </a:lnTo>
                  <a:lnTo>
                    <a:pt x="95" y="127"/>
                  </a:lnTo>
                  <a:lnTo>
                    <a:pt x="90" y="124"/>
                  </a:lnTo>
                  <a:lnTo>
                    <a:pt x="87" y="121"/>
                  </a:lnTo>
                  <a:lnTo>
                    <a:pt x="84" y="118"/>
                  </a:lnTo>
                  <a:lnTo>
                    <a:pt x="84" y="116"/>
                  </a:lnTo>
                  <a:lnTo>
                    <a:pt x="82" y="113"/>
                  </a:lnTo>
                  <a:lnTo>
                    <a:pt x="80" y="112"/>
                  </a:lnTo>
                  <a:lnTo>
                    <a:pt x="77" y="112"/>
                  </a:lnTo>
                  <a:lnTo>
                    <a:pt x="75" y="109"/>
                  </a:lnTo>
                  <a:lnTo>
                    <a:pt x="71" y="104"/>
                  </a:lnTo>
                  <a:lnTo>
                    <a:pt x="67" y="100"/>
                  </a:lnTo>
                  <a:lnTo>
                    <a:pt x="66" y="97"/>
                  </a:lnTo>
                  <a:lnTo>
                    <a:pt x="66" y="93"/>
                  </a:lnTo>
                  <a:lnTo>
                    <a:pt x="62" y="85"/>
                  </a:lnTo>
                  <a:lnTo>
                    <a:pt x="61" y="80"/>
                  </a:lnTo>
                  <a:lnTo>
                    <a:pt x="58" y="77"/>
                  </a:lnTo>
                  <a:lnTo>
                    <a:pt x="55" y="72"/>
                  </a:lnTo>
                  <a:lnTo>
                    <a:pt x="55" y="71"/>
                  </a:lnTo>
                  <a:lnTo>
                    <a:pt x="52" y="68"/>
                  </a:lnTo>
                  <a:lnTo>
                    <a:pt x="49" y="67"/>
                  </a:lnTo>
                  <a:lnTo>
                    <a:pt x="48" y="64"/>
                  </a:lnTo>
                  <a:lnTo>
                    <a:pt x="45" y="58"/>
                  </a:lnTo>
                  <a:lnTo>
                    <a:pt x="45" y="56"/>
                  </a:lnTo>
                  <a:lnTo>
                    <a:pt x="45" y="54"/>
                  </a:lnTo>
                  <a:lnTo>
                    <a:pt x="42" y="52"/>
                  </a:lnTo>
                  <a:lnTo>
                    <a:pt x="44" y="50"/>
                  </a:lnTo>
                  <a:lnTo>
                    <a:pt x="44" y="49"/>
                  </a:lnTo>
                  <a:lnTo>
                    <a:pt x="42" y="50"/>
                  </a:lnTo>
                  <a:lnTo>
                    <a:pt x="40" y="49"/>
                  </a:lnTo>
                  <a:lnTo>
                    <a:pt x="37" y="45"/>
                  </a:lnTo>
                  <a:lnTo>
                    <a:pt x="34" y="45"/>
                  </a:lnTo>
                  <a:lnTo>
                    <a:pt x="33" y="43"/>
                  </a:lnTo>
                  <a:lnTo>
                    <a:pt x="33" y="41"/>
                  </a:lnTo>
                  <a:lnTo>
                    <a:pt x="32" y="39"/>
                  </a:lnTo>
                  <a:lnTo>
                    <a:pt x="32" y="35"/>
                  </a:lnTo>
                  <a:lnTo>
                    <a:pt x="30" y="35"/>
                  </a:lnTo>
                  <a:lnTo>
                    <a:pt x="27" y="31"/>
                  </a:lnTo>
                  <a:lnTo>
                    <a:pt x="23" y="25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2" y="18"/>
                  </a:lnTo>
                  <a:lnTo>
                    <a:pt x="11" y="18"/>
                  </a:lnTo>
                  <a:lnTo>
                    <a:pt x="5" y="13"/>
                  </a:lnTo>
                  <a:lnTo>
                    <a:pt x="3" y="12"/>
                  </a:lnTo>
                  <a:lnTo>
                    <a:pt x="0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75" name="Freeform 357"/>
            <p:cNvSpPr>
              <a:spLocks noEditPoints="1"/>
            </p:cNvSpPr>
            <p:nvPr/>
          </p:nvSpPr>
          <p:spPr bwMode="auto">
            <a:xfrm>
              <a:off x="9412004" y="4154994"/>
              <a:ext cx="27916" cy="20302"/>
            </a:xfrm>
            <a:custGeom>
              <a:avLst/>
              <a:gdLst>
                <a:gd name="T0" fmla="*/ 8 w 11"/>
                <a:gd name="T1" fmla="*/ 7 h 8"/>
                <a:gd name="T2" fmla="*/ 11 w 11"/>
                <a:gd name="T3" fmla="*/ 7 h 8"/>
                <a:gd name="T4" fmla="*/ 11 w 11"/>
                <a:gd name="T5" fmla="*/ 8 h 8"/>
                <a:gd name="T6" fmla="*/ 9 w 11"/>
                <a:gd name="T7" fmla="*/ 8 h 8"/>
                <a:gd name="T8" fmla="*/ 8 w 11"/>
                <a:gd name="T9" fmla="*/ 8 h 8"/>
                <a:gd name="T10" fmla="*/ 7 w 11"/>
                <a:gd name="T11" fmla="*/ 8 h 8"/>
                <a:gd name="T12" fmla="*/ 5 w 11"/>
                <a:gd name="T13" fmla="*/ 8 h 8"/>
                <a:gd name="T14" fmla="*/ 4 w 11"/>
                <a:gd name="T15" fmla="*/ 8 h 8"/>
                <a:gd name="T16" fmla="*/ 5 w 11"/>
                <a:gd name="T17" fmla="*/ 7 h 8"/>
                <a:gd name="T18" fmla="*/ 8 w 11"/>
                <a:gd name="T19" fmla="*/ 7 h 8"/>
                <a:gd name="T20" fmla="*/ 3 w 11"/>
                <a:gd name="T21" fmla="*/ 0 h 8"/>
                <a:gd name="T22" fmla="*/ 3 w 11"/>
                <a:gd name="T23" fmla="*/ 1 h 8"/>
                <a:gd name="T24" fmla="*/ 3 w 11"/>
                <a:gd name="T25" fmla="*/ 3 h 8"/>
                <a:gd name="T26" fmla="*/ 0 w 11"/>
                <a:gd name="T27" fmla="*/ 3 h 8"/>
                <a:gd name="T28" fmla="*/ 3 w 11"/>
                <a:gd name="T2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8">
                  <a:moveTo>
                    <a:pt x="8" y="7"/>
                  </a:moveTo>
                  <a:lnTo>
                    <a:pt x="11" y="7"/>
                  </a:lnTo>
                  <a:lnTo>
                    <a:pt x="11" y="8"/>
                  </a:lnTo>
                  <a:lnTo>
                    <a:pt x="9" y="8"/>
                  </a:lnTo>
                  <a:lnTo>
                    <a:pt x="8" y="8"/>
                  </a:lnTo>
                  <a:lnTo>
                    <a:pt x="7" y="8"/>
                  </a:lnTo>
                  <a:lnTo>
                    <a:pt x="5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8" y="7"/>
                  </a:lnTo>
                  <a:close/>
                  <a:moveTo>
                    <a:pt x="3" y="0"/>
                  </a:moveTo>
                  <a:lnTo>
                    <a:pt x="3" y="1"/>
                  </a:lnTo>
                  <a:lnTo>
                    <a:pt x="3" y="3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76" name="Freeform 358"/>
            <p:cNvSpPr>
              <a:spLocks noEditPoints="1"/>
            </p:cNvSpPr>
            <p:nvPr/>
          </p:nvSpPr>
          <p:spPr bwMode="auto">
            <a:xfrm>
              <a:off x="9516050" y="4629553"/>
              <a:ext cx="93897" cy="30453"/>
            </a:xfrm>
            <a:custGeom>
              <a:avLst/>
              <a:gdLst>
                <a:gd name="T0" fmla="*/ 6 w 37"/>
                <a:gd name="T1" fmla="*/ 6 h 12"/>
                <a:gd name="T2" fmla="*/ 6 w 37"/>
                <a:gd name="T3" fmla="*/ 10 h 12"/>
                <a:gd name="T4" fmla="*/ 4 w 37"/>
                <a:gd name="T5" fmla="*/ 10 h 12"/>
                <a:gd name="T6" fmla="*/ 1 w 37"/>
                <a:gd name="T7" fmla="*/ 12 h 12"/>
                <a:gd name="T8" fmla="*/ 0 w 37"/>
                <a:gd name="T9" fmla="*/ 9 h 12"/>
                <a:gd name="T10" fmla="*/ 1 w 37"/>
                <a:gd name="T11" fmla="*/ 8 h 12"/>
                <a:gd name="T12" fmla="*/ 5 w 37"/>
                <a:gd name="T13" fmla="*/ 8 h 12"/>
                <a:gd name="T14" fmla="*/ 6 w 37"/>
                <a:gd name="T15" fmla="*/ 6 h 12"/>
                <a:gd name="T16" fmla="*/ 37 w 37"/>
                <a:gd name="T17" fmla="*/ 0 h 12"/>
                <a:gd name="T18" fmla="*/ 37 w 37"/>
                <a:gd name="T19" fmla="*/ 0 h 12"/>
                <a:gd name="T20" fmla="*/ 37 w 37"/>
                <a:gd name="T21" fmla="*/ 1 h 12"/>
                <a:gd name="T22" fmla="*/ 35 w 37"/>
                <a:gd name="T23" fmla="*/ 2 h 12"/>
                <a:gd name="T24" fmla="*/ 34 w 37"/>
                <a:gd name="T25" fmla="*/ 2 h 12"/>
                <a:gd name="T26" fmla="*/ 33 w 37"/>
                <a:gd name="T27" fmla="*/ 4 h 12"/>
                <a:gd name="T28" fmla="*/ 29 w 37"/>
                <a:gd name="T29" fmla="*/ 5 h 12"/>
                <a:gd name="T30" fmla="*/ 26 w 37"/>
                <a:gd name="T31" fmla="*/ 8 h 12"/>
                <a:gd name="T32" fmla="*/ 21 w 37"/>
                <a:gd name="T33" fmla="*/ 8 h 12"/>
                <a:gd name="T34" fmla="*/ 18 w 37"/>
                <a:gd name="T35" fmla="*/ 8 h 12"/>
                <a:gd name="T36" fmla="*/ 17 w 37"/>
                <a:gd name="T37" fmla="*/ 9 h 12"/>
                <a:gd name="T38" fmla="*/ 14 w 37"/>
                <a:gd name="T39" fmla="*/ 10 h 12"/>
                <a:gd name="T40" fmla="*/ 14 w 37"/>
                <a:gd name="T41" fmla="*/ 12 h 12"/>
                <a:gd name="T42" fmla="*/ 12 w 37"/>
                <a:gd name="T43" fmla="*/ 9 h 12"/>
                <a:gd name="T44" fmla="*/ 9 w 37"/>
                <a:gd name="T45" fmla="*/ 5 h 12"/>
                <a:gd name="T46" fmla="*/ 12 w 37"/>
                <a:gd name="T47" fmla="*/ 4 h 12"/>
                <a:gd name="T48" fmla="*/ 16 w 37"/>
                <a:gd name="T49" fmla="*/ 1 h 12"/>
                <a:gd name="T50" fmla="*/ 21 w 37"/>
                <a:gd name="T51" fmla="*/ 1 h 12"/>
                <a:gd name="T52" fmla="*/ 24 w 37"/>
                <a:gd name="T53" fmla="*/ 1 h 12"/>
                <a:gd name="T54" fmla="*/ 26 w 37"/>
                <a:gd name="T55" fmla="*/ 1 h 12"/>
                <a:gd name="T56" fmla="*/ 29 w 37"/>
                <a:gd name="T57" fmla="*/ 0 h 12"/>
                <a:gd name="T58" fmla="*/ 31 w 37"/>
                <a:gd name="T59" fmla="*/ 0 h 12"/>
                <a:gd name="T60" fmla="*/ 37 w 37"/>
                <a:gd name="T6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12">
                  <a:moveTo>
                    <a:pt x="6" y="6"/>
                  </a:moveTo>
                  <a:lnTo>
                    <a:pt x="6" y="10"/>
                  </a:lnTo>
                  <a:lnTo>
                    <a:pt x="4" y="10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8"/>
                  </a:lnTo>
                  <a:lnTo>
                    <a:pt x="5" y="8"/>
                  </a:lnTo>
                  <a:lnTo>
                    <a:pt x="6" y="6"/>
                  </a:lnTo>
                  <a:close/>
                  <a:moveTo>
                    <a:pt x="37" y="0"/>
                  </a:moveTo>
                  <a:lnTo>
                    <a:pt x="37" y="0"/>
                  </a:lnTo>
                  <a:lnTo>
                    <a:pt x="37" y="1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33" y="4"/>
                  </a:lnTo>
                  <a:lnTo>
                    <a:pt x="29" y="5"/>
                  </a:lnTo>
                  <a:lnTo>
                    <a:pt x="26" y="8"/>
                  </a:lnTo>
                  <a:lnTo>
                    <a:pt x="21" y="8"/>
                  </a:lnTo>
                  <a:lnTo>
                    <a:pt x="18" y="8"/>
                  </a:lnTo>
                  <a:lnTo>
                    <a:pt x="17" y="9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2" y="9"/>
                  </a:lnTo>
                  <a:lnTo>
                    <a:pt x="9" y="5"/>
                  </a:lnTo>
                  <a:lnTo>
                    <a:pt x="12" y="4"/>
                  </a:lnTo>
                  <a:lnTo>
                    <a:pt x="16" y="1"/>
                  </a:lnTo>
                  <a:lnTo>
                    <a:pt x="21" y="1"/>
                  </a:lnTo>
                  <a:lnTo>
                    <a:pt x="24" y="1"/>
                  </a:lnTo>
                  <a:lnTo>
                    <a:pt x="26" y="1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77" name="Freeform 359"/>
            <p:cNvSpPr>
              <a:spLocks noEditPoints="1"/>
            </p:cNvSpPr>
            <p:nvPr/>
          </p:nvSpPr>
          <p:spPr bwMode="auto">
            <a:xfrm>
              <a:off x="8797870" y="4132155"/>
              <a:ext cx="578606" cy="203020"/>
            </a:xfrm>
            <a:custGeom>
              <a:avLst/>
              <a:gdLst>
                <a:gd name="T0" fmla="*/ 138 w 228"/>
                <a:gd name="T1" fmla="*/ 60 h 80"/>
                <a:gd name="T2" fmla="*/ 138 w 228"/>
                <a:gd name="T3" fmla="*/ 58 h 80"/>
                <a:gd name="T4" fmla="*/ 138 w 228"/>
                <a:gd name="T5" fmla="*/ 58 h 80"/>
                <a:gd name="T6" fmla="*/ 138 w 228"/>
                <a:gd name="T7" fmla="*/ 58 h 80"/>
                <a:gd name="T8" fmla="*/ 1 w 228"/>
                <a:gd name="T9" fmla="*/ 21 h 80"/>
                <a:gd name="T10" fmla="*/ 0 w 228"/>
                <a:gd name="T11" fmla="*/ 21 h 80"/>
                <a:gd name="T12" fmla="*/ 12 w 228"/>
                <a:gd name="T13" fmla="*/ 10 h 80"/>
                <a:gd name="T14" fmla="*/ 14 w 228"/>
                <a:gd name="T15" fmla="*/ 20 h 80"/>
                <a:gd name="T16" fmla="*/ 22 w 228"/>
                <a:gd name="T17" fmla="*/ 16 h 80"/>
                <a:gd name="T18" fmla="*/ 27 w 228"/>
                <a:gd name="T19" fmla="*/ 13 h 80"/>
                <a:gd name="T20" fmla="*/ 41 w 228"/>
                <a:gd name="T21" fmla="*/ 35 h 80"/>
                <a:gd name="T22" fmla="*/ 41 w 228"/>
                <a:gd name="T23" fmla="*/ 51 h 80"/>
                <a:gd name="T24" fmla="*/ 47 w 228"/>
                <a:gd name="T25" fmla="*/ 59 h 80"/>
                <a:gd name="T26" fmla="*/ 50 w 228"/>
                <a:gd name="T27" fmla="*/ 66 h 80"/>
                <a:gd name="T28" fmla="*/ 50 w 228"/>
                <a:gd name="T29" fmla="*/ 71 h 80"/>
                <a:gd name="T30" fmla="*/ 50 w 228"/>
                <a:gd name="T31" fmla="*/ 72 h 80"/>
                <a:gd name="T32" fmla="*/ 43 w 228"/>
                <a:gd name="T33" fmla="*/ 72 h 80"/>
                <a:gd name="T34" fmla="*/ 31 w 228"/>
                <a:gd name="T35" fmla="*/ 66 h 80"/>
                <a:gd name="T36" fmla="*/ 21 w 228"/>
                <a:gd name="T37" fmla="*/ 58 h 80"/>
                <a:gd name="T38" fmla="*/ 17 w 228"/>
                <a:gd name="T39" fmla="*/ 50 h 80"/>
                <a:gd name="T40" fmla="*/ 8 w 228"/>
                <a:gd name="T41" fmla="*/ 39 h 80"/>
                <a:gd name="T42" fmla="*/ 6 w 228"/>
                <a:gd name="T43" fmla="*/ 27 h 80"/>
                <a:gd name="T44" fmla="*/ 2 w 228"/>
                <a:gd name="T45" fmla="*/ 6 h 80"/>
                <a:gd name="T46" fmla="*/ 207 w 228"/>
                <a:gd name="T47" fmla="*/ 10 h 80"/>
                <a:gd name="T48" fmla="*/ 209 w 228"/>
                <a:gd name="T49" fmla="*/ 18 h 80"/>
                <a:gd name="T50" fmla="*/ 212 w 228"/>
                <a:gd name="T51" fmla="*/ 21 h 80"/>
                <a:gd name="T52" fmla="*/ 221 w 228"/>
                <a:gd name="T53" fmla="*/ 22 h 80"/>
                <a:gd name="T54" fmla="*/ 225 w 228"/>
                <a:gd name="T55" fmla="*/ 29 h 80"/>
                <a:gd name="T56" fmla="*/ 218 w 228"/>
                <a:gd name="T57" fmla="*/ 35 h 80"/>
                <a:gd name="T58" fmla="*/ 208 w 228"/>
                <a:gd name="T59" fmla="*/ 37 h 80"/>
                <a:gd name="T60" fmla="*/ 196 w 228"/>
                <a:gd name="T61" fmla="*/ 35 h 80"/>
                <a:gd name="T62" fmla="*/ 187 w 228"/>
                <a:gd name="T63" fmla="*/ 42 h 80"/>
                <a:gd name="T64" fmla="*/ 174 w 228"/>
                <a:gd name="T65" fmla="*/ 71 h 80"/>
                <a:gd name="T66" fmla="*/ 159 w 228"/>
                <a:gd name="T67" fmla="*/ 75 h 80"/>
                <a:gd name="T68" fmla="*/ 137 w 228"/>
                <a:gd name="T69" fmla="*/ 77 h 80"/>
                <a:gd name="T70" fmla="*/ 126 w 228"/>
                <a:gd name="T71" fmla="*/ 80 h 80"/>
                <a:gd name="T72" fmla="*/ 116 w 228"/>
                <a:gd name="T73" fmla="*/ 67 h 80"/>
                <a:gd name="T74" fmla="*/ 129 w 228"/>
                <a:gd name="T75" fmla="*/ 72 h 80"/>
                <a:gd name="T76" fmla="*/ 135 w 228"/>
                <a:gd name="T77" fmla="*/ 64 h 80"/>
                <a:gd name="T78" fmla="*/ 142 w 228"/>
                <a:gd name="T79" fmla="*/ 60 h 80"/>
                <a:gd name="T80" fmla="*/ 158 w 228"/>
                <a:gd name="T81" fmla="*/ 48 h 80"/>
                <a:gd name="T82" fmla="*/ 166 w 228"/>
                <a:gd name="T83" fmla="*/ 35 h 80"/>
                <a:gd name="T84" fmla="*/ 175 w 228"/>
                <a:gd name="T85" fmla="*/ 39 h 80"/>
                <a:gd name="T86" fmla="*/ 178 w 228"/>
                <a:gd name="T87" fmla="*/ 31 h 80"/>
                <a:gd name="T88" fmla="*/ 182 w 228"/>
                <a:gd name="T89" fmla="*/ 35 h 80"/>
                <a:gd name="T90" fmla="*/ 183 w 228"/>
                <a:gd name="T91" fmla="*/ 27 h 80"/>
                <a:gd name="T92" fmla="*/ 180 w 228"/>
                <a:gd name="T93" fmla="*/ 25 h 80"/>
                <a:gd name="T94" fmla="*/ 193 w 228"/>
                <a:gd name="T95" fmla="*/ 10 h 80"/>
                <a:gd name="T96" fmla="*/ 197 w 228"/>
                <a:gd name="T97" fmla="*/ 9 h 80"/>
                <a:gd name="T98" fmla="*/ 203 w 228"/>
                <a:gd name="T99" fmla="*/ 0 h 80"/>
                <a:gd name="T100" fmla="*/ 203 w 228"/>
                <a:gd name="T101" fmla="*/ 0 h 80"/>
                <a:gd name="T102" fmla="*/ 200 w 228"/>
                <a:gd name="T10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8" h="80">
                  <a:moveTo>
                    <a:pt x="137" y="60"/>
                  </a:moveTo>
                  <a:lnTo>
                    <a:pt x="138" y="62"/>
                  </a:lnTo>
                  <a:lnTo>
                    <a:pt x="135" y="63"/>
                  </a:lnTo>
                  <a:lnTo>
                    <a:pt x="137" y="60"/>
                  </a:lnTo>
                  <a:close/>
                  <a:moveTo>
                    <a:pt x="138" y="60"/>
                  </a:moveTo>
                  <a:lnTo>
                    <a:pt x="139" y="62"/>
                  </a:lnTo>
                  <a:lnTo>
                    <a:pt x="138" y="62"/>
                  </a:lnTo>
                  <a:lnTo>
                    <a:pt x="138" y="60"/>
                  </a:lnTo>
                  <a:lnTo>
                    <a:pt x="138" y="60"/>
                  </a:lnTo>
                  <a:close/>
                  <a:moveTo>
                    <a:pt x="138" y="58"/>
                  </a:moveTo>
                  <a:lnTo>
                    <a:pt x="138" y="58"/>
                  </a:lnTo>
                  <a:lnTo>
                    <a:pt x="138" y="59"/>
                  </a:lnTo>
                  <a:lnTo>
                    <a:pt x="137" y="60"/>
                  </a:lnTo>
                  <a:lnTo>
                    <a:pt x="137" y="59"/>
                  </a:lnTo>
                  <a:lnTo>
                    <a:pt x="138" y="58"/>
                  </a:lnTo>
                  <a:close/>
                  <a:moveTo>
                    <a:pt x="141" y="58"/>
                  </a:moveTo>
                  <a:lnTo>
                    <a:pt x="141" y="60"/>
                  </a:lnTo>
                  <a:lnTo>
                    <a:pt x="139" y="60"/>
                  </a:lnTo>
                  <a:lnTo>
                    <a:pt x="138" y="59"/>
                  </a:lnTo>
                  <a:lnTo>
                    <a:pt x="138" y="58"/>
                  </a:lnTo>
                  <a:lnTo>
                    <a:pt x="139" y="58"/>
                  </a:lnTo>
                  <a:lnTo>
                    <a:pt x="139" y="58"/>
                  </a:lnTo>
                  <a:lnTo>
                    <a:pt x="141" y="58"/>
                  </a:lnTo>
                  <a:close/>
                  <a:moveTo>
                    <a:pt x="0" y="21"/>
                  </a:moveTo>
                  <a:lnTo>
                    <a:pt x="1" y="21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1" y="23"/>
                  </a:lnTo>
                  <a:lnTo>
                    <a:pt x="0" y="21"/>
                  </a:lnTo>
                  <a:close/>
                  <a:moveTo>
                    <a:pt x="2" y="6"/>
                  </a:moveTo>
                  <a:lnTo>
                    <a:pt x="5" y="8"/>
                  </a:lnTo>
                  <a:lnTo>
                    <a:pt x="9" y="9"/>
                  </a:lnTo>
                  <a:lnTo>
                    <a:pt x="9" y="10"/>
                  </a:lnTo>
                  <a:lnTo>
                    <a:pt x="12" y="10"/>
                  </a:lnTo>
                  <a:lnTo>
                    <a:pt x="13" y="12"/>
                  </a:lnTo>
                  <a:lnTo>
                    <a:pt x="13" y="16"/>
                  </a:lnTo>
                  <a:lnTo>
                    <a:pt x="12" y="17"/>
                  </a:lnTo>
                  <a:lnTo>
                    <a:pt x="12" y="20"/>
                  </a:lnTo>
                  <a:lnTo>
                    <a:pt x="14" y="20"/>
                  </a:lnTo>
                  <a:lnTo>
                    <a:pt x="17" y="17"/>
                  </a:lnTo>
                  <a:lnTo>
                    <a:pt x="20" y="17"/>
                  </a:lnTo>
                  <a:lnTo>
                    <a:pt x="21" y="18"/>
                  </a:lnTo>
                  <a:lnTo>
                    <a:pt x="22" y="17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6" y="13"/>
                  </a:lnTo>
                  <a:lnTo>
                    <a:pt x="27" y="13"/>
                  </a:lnTo>
                  <a:lnTo>
                    <a:pt x="29" y="17"/>
                  </a:lnTo>
                  <a:lnTo>
                    <a:pt x="37" y="25"/>
                  </a:lnTo>
                  <a:lnTo>
                    <a:pt x="39" y="29"/>
                  </a:lnTo>
                  <a:lnTo>
                    <a:pt x="41" y="34"/>
                  </a:lnTo>
                  <a:lnTo>
                    <a:pt x="41" y="35"/>
                  </a:lnTo>
                  <a:lnTo>
                    <a:pt x="41" y="41"/>
                  </a:lnTo>
                  <a:lnTo>
                    <a:pt x="39" y="42"/>
                  </a:lnTo>
                  <a:lnTo>
                    <a:pt x="39" y="45"/>
                  </a:lnTo>
                  <a:lnTo>
                    <a:pt x="41" y="46"/>
                  </a:lnTo>
                  <a:lnTo>
                    <a:pt x="41" y="51"/>
                  </a:lnTo>
                  <a:lnTo>
                    <a:pt x="42" y="55"/>
                  </a:lnTo>
                  <a:lnTo>
                    <a:pt x="45" y="58"/>
                  </a:lnTo>
                  <a:lnTo>
                    <a:pt x="47" y="58"/>
                  </a:lnTo>
                  <a:lnTo>
                    <a:pt x="47" y="58"/>
                  </a:lnTo>
                  <a:lnTo>
                    <a:pt x="47" y="59"/>
                  </a:lnTo>
                  <a:lnTo>
                    <a:pt x="47" y="63"/>
                  </a:lnTo>
                  <a:lnTo>
                    <a:pt x="49" y="63"/>
                  </a:lnTo>
                  <a:lnTo>
                    <a:pt x="49" y="64"/>
                  </a:lnTo>
                  <a:lnTo>
                    <a:pt x="49" y="66"/>
                  </a:lnTo>
                  <a:lnTo>
                    <a:pt x="50" y="66"/>
                  </a:lnTo>
                  <a:lnTo>
                    <a:pt x="52" y="71"/>
                  </a:lnTo>
                  <a:lnTo>
                    <a:pt x="52" y="73"/>
                  </a:lnTo>
                  <a:lnTo>
                    <a:pt x="50" y="73"/>
                  </a:lnTo>
                  <a:lnTo>
                    <a:pt x="50" y="72"/>
                  </a:lnTo>
                  <a:lnTo>
                    <a:pt x="50" y="71"/>
                  </a:lnTo>
                  <a:lnTo>
                    <a:pt x="49" y="70"/>
                  </a:lnTo>
                  <a:lnTo>
                    <a:pt x="50" y="71"/>
                  </a:lnTo>
                  <a:lnTo>
                    <a:pt x="49" y="72"/>
                  </a:lnTo>
                  <a:lnTo>
                    <a:pt x="49" y="72"/>
                  </a:lnTo>
                  <a:lnTo>
                    <a:pt x="50" y="72"/>
                  </a:lnTo>
                  <a:lnTo>
                    <a:pt x="50" y="73"/>
                  </a:lnTo>
                  <a:lnTo>
                    <a:pt x="47" y="75"/>
                  </a:lnTo>
                  <a:lnTo>
                    <a:pt x="46" y="73"/>
                  </a:lnTo>
                  <a:lnTo>
                    <a:pt x="46" y="73"/>
                  </a:lnTo>
                  <a:lnTo>
                    <a:pt x="43" y="72"/>
                  </a:lnTo>
                  <a:lnTo>
                    <a:pt x="42" y="71"/>
                  </a:lnTo>
                  <a:lnTo>
                    <a:pt x="38" y="71"/>
                  </a:lnTo>
                  <a:lnTo>
                    <a:pt x="34" y="68"/>
                  </a:lnTo>
                  <a:lnTo>
                    <a:pt x="33" y="67"/>
                  </a:lnTo>
                  <a:lnTo>
                    <a:pt x="31" y="66"/>
                  </a:lnTo>
                  <a:lnTo>
                    <a:pt x="29" y="66"/>
                  </a:lnTo>
                  <a:lnTo>
                    <a:pt x="27" y="66"/>
                  </a:lnTo>
                  <a:lnTo>
                    <a:pt x="25" y="63"/>
                  </a:lnTo>
                  <a:lnTo>
                    <a:pt x="25" y="60"/>
                  </a:lnTo>
                  <a:lnTo>
                    <a:pt x="21" y="58"/>
                  </a:lnTo>
                  <a:lnTo>
                    <a:pt x="17" y="56"/>
                  </a:lnTo>
                  <a:lnTo>
                    <a:pt x="16" y="55"/>
                  </a:lnTo>
                  <a:lnTo>
                    <a:pt x="16" y="52"/>
                  </a:lnTo>
                  <a:lnTo>
                    <a:pt x="18" y="51"/>
                  </a:lnTo>
                  <a:lnTo>
                    <a:pt x="17" y="50"/>
                  </a:lnTo>
                  <a:lnTo>
                    <a:pt x="14" y="48"/>
                  </a:lnTo>
                  <a:lnTo>
                    <a:pt x="12" y="45"/>
                  </a:lnTo>
                  <a:lnTo>
                    <a:pt x="9" y="43"/>
                  </a:lnTo>
                  <a:lnTo>
                    <a:pt x="8" y="41"/>
                  </a:lnTo>
                  <a:lnTo>
                    <a:pt x="8" y="39"/>
                  </a:lnTo>
                  <a:lnTo>
                    <a:pt x="6" y="38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8" y="31"/>
                  </a:lnTo>
                  <a:lnTo>
                    <a:pt x="6" y="27"/>
                  </a:lnTo>
                  <a:lnTo>
                    <a:pt x="5" y="25"/>
                  </a:lnTo>
                  <a:lnTo>
                    <a:pt x="4" y="16"/>
                  </a:lnTo>
                  <a:lnTo>
                    <a:pt x="1" y="10"/>
                  </a:lnTo>
                  <a:lnTo>
                    <a:pt x="1" y="8"/>
                  </a:lnTo>
                  <a:lnTo>
                    <a:pt x="2" y="6"/>
                  </a:lnTo>
                  <a:close/>
                  <a:moveTo>
                    <a:pt x="201" y="4"/>
                  </a:moveTo>
                  <a:lnTo>
                    <a:pt x="204" y="5"/>
                  </a:lnTo>
                  <a:lnTo>
                    <a:pt x="204" y="9"/>
                  </a:lnTo>
                  <a:lnTo>
                    <a:pt x="207" y="10"/>
                  </a:lnTo>
                  <a:lnTo>
                    <a:pt x="207" y="10"/>
                  </a:lnTo>
                  <a:lnTo>
                    <a:pt x="210" y="12"/>
                  </a:lnTo>
                  <a:lnTo>
                    <a:pt x="210" y="13"/>
                  </a:lnTo>
                  <a:lnTo>
                    <a:pt x="208" y="14"/>
                  </a:lnTo>
                  <a:lnTo>
                    <a:pt x="208" y="18"/>
                  </a:lnTo>
                  <a:lnTo>
                    <a:pt x="209" y="18"/>
                  </a:lnTo>
                  <a:lnTo>
                    <a:pt x="210" y="20"/>
                  </a:lnTo>
                  <a:lnTo>
                    <a:pt x="212" y="17"/>
                  </a:lnTo>
                  <a:lnTo>
                    <a:pt x="213" y="17"/>
                  </a:lnTo>
                  <a:lnTo>
                    <a:pt x="214" y="18"/>
                  </a:lnTo>
                  <a:lnTo>
                    <a:pt x="212" y="21"/>
                  </a:lnTo>
                  <a:lnTo>
                    <a:pt x="212" y="22"/>
                  </a:lnTo>
                  <a:lnTo>
                    <a:pt x="214" y="20"/>
                  </a:lnTo>
                  <a:lnTo>
                    <a:pt x="216" y="20"/>
                  </a:lnTo>
                  <a:lnTo>
                    <a:pt x="218" y="22"/>
                  </a:lnTo>
                  <a:lnTo>
                    <a:pt x="221" y="22"/>
                  </a:lnTo>
                  <a:lnTo>
                    <a:pt x="222" y="25"/>
                  </a:lnTo>
                  <a:lnTo>
                    <a:pt x="225" y="25"/>
                  </a:lnTo>
                  <a:lnTo>
                    <a:pt x="228" y="25"/>
                  </a:lnTo>
                  <a:lnTo>
                    <a:pt x="228" y="26"/>
                  </a:lnTo>
                  <a:lnTo>
                    <a:pt x="225" y="29"/>
                  </a:lnTo>
                  <a:lnTo>
                    <a:pt x="221" y="30"/>
                  </a:lnTo>
                  <a:lnTo>
                    <a:pt x="217" y="29"/>
                  </a:lnTo>
                  <a:lnTo>
                    <a:pt x="216" y="30"/>
                  </a:lnTo>
                  <a:lnTo>
                    <a:pt x="216" y="33"/>
                  </a:lnTo>
                  <a:lnTo>
                    <a:pt x="218" y="35"/>
                  </a:lnTo>
                  <a:lnTo>
                    <a:pt x="218" y="37"/>
                  </a:lnTo>
                  <a:lnTo>
                    <a:pt x="216" y="38"/>
                  </a:lnTo>
                  <a:lnTo>
                    <a:pt x="213" y="39"/>
                  </a:lnTo>
                  <a:lnTo>
                    <a:pt x="210" y="38"/>
                  </a:lnTo>
                  <a:lnTo>
                    <a:pt x="208" y="37"/>
                  </a:lnTo>
                  <a:lnTo>
                    <a:pt x="208" y="38"/>
                  </a:lnTo>
                  <a:lnTo>
                    <a:pt x="205" y="37"/>
                  </a:lnTo>
                  <a:lnTo>
                    <a:pt x="203" y="37"/>
                  </a:lnTo>
                  <a:lnTo>
                    <a:pt x="201" y="37"/>
                  </a:lnTo>
                  <a:lnTo>
                    <a:pt x="196" y="35"/>
                  </a:lnTo>
                  <a:lnTo>
                    <a:pt x="192" y="37"/>
                  </a:lnTo>
                  <a:lnTo>
                    <a:pt x="189" y="35"/>
                  </a:lnTo>
                  <a:lnTo>
                    <a:pt x="187" y="38"/>
                  </a:lnTo>
                  <a:lnTo>
                    <a:pt x="188" y="41"/>
                  </a:lnTo>
                  <a:lnTo>
                    <a:pt x="187" y="42"/>
                  </a:lnTo>
                  <a:lnTo>
                    <a:pt x="187" y="43"/>
                  </a:lnTo>
                  <a:lnTo>
                    <a:pt x="184" y="52"/>
                  </a:lnTo>
                  <a:lnTo>
                    <a:pt x="180" y="58"/>
                  </a:lnTo>
                  <a:lnTo>
                    <a:pt x="179" y="63"/>
                  </a:lnTo>
                  <a:lnTo>
                    <a:pt x="174" y="71"/>
                  </a:lnTo>
                  <a:lnTo>
                    <a:pt x="174" y="72"/>
                  </a:lnTo>
                  <a:lnTo>
                    <a:pt x="168" y="73"/>
                  </a:lnTo>
                  <a:lnTo>
                    <a:pt x="163" y="76"/>
                  </a:lnTo>
                  <a:lnTo>
                    <a:pt x="160" y="76"/>
                  </a:lnTo>
                  <a:lnTo>
                    <a:pt x="159" y="75"/>
                  </a:lnTo>
                  <a:lnTo>
                    <a:pt x="156" y="73"/>
                  </a:lnTo>
                  <a:lnTo>
                    <a:pt x="151" y="73"/>
                  </a:lnTo>
                  <a:lnTo>
                    <a:pt x="149" y="75"/>
                  </a:lnTo>
                  <a:lnTo>
                    <a:pt x="142" y="77"/>
                  </a:lnTo>
                  <a:lnTo>
                    <a:pt x="137" y="77"/>
                  </a:lnTo>
                  <a:lnTo>
                    <a:pt x="134" y="77"/>
                  </a:lnTo>
                  <a:lnTo>
                    <a:pt x="131" y="77"/>
                  </a:lnTo>
                  <a:lnTo>
                    <a:pt x="131" y="79"/>
                  </a:lnTo>
                  <a:lnTo>
                    <a:pt x="128" y="80"/>
                  </a:lnTo>
                  <a:lnTo>
                    <a:pt x="126" y="80"/>
                  </a:lnTo>
                  <a:lnTo>
                    <a:pt x="125" y="77"/>
                  </a:lnTo>
                  <a:lnTo>
                    <a:pt x="122" y="75"/>
                  </a:lnTo>
                  <a:lnTo>
                    <a:pt x="122" y="75"/>
                  </a:lnTo>
                  <a:lnTo>
                    <a:pt x="118" y="71"/>
                  </a:lnTo>
                  <a:lnTo>
                    <a:pt x="116" y="67"/>
                  </a:lnTo>
                  <a:lnTo>
                    <a:pt x="117" y="67"/>
                  </a:lnTo>
                  <a:lnTo>
                    <a:pt x="118" y="70"/>
                  </a:lnTo>
                  <a:lnTo>
                    <a:pt x="120" y="71"/>
                  </a:lnTo>
                  <a:lnTo>
                    <a:pt x="124" y="71"/>
                  </a:lnTo>
                  <a:lnTo>
                    <a:pt x="129" y="72"/>
                  </a:lnTo>
                  <a:lnTo>
                    <a:pt x="133" y="73"/>
                  </a:lnTo>
                  <a:lnTo>
                    <a:pt x="133" y="72"/>
                  </a:lnTo>
                  <a:lnTo>
                    <a:pt x="135" y="70"/>
                  </a:lnTo>
                  <a:lnTo>
                    <a:pt x="135" y="66"/>
                  </a:lnTo>
                  <a:lnTo>
                    <a:pt x="135" y="64"/>
                  </a:lnTo>
                  <a:lnTo>
                    <a:pt x="137" y="62"/>
                  </a:lnTo>
                  <a:lnTo>
                    <a:pt x="139" y="62"/>
                  </a:lnTo>
                  <a:lnTo>
                    <a:pt x="142" y="60"/>
                  </a:lnTo>
                  <a:lnTo>
                    <a:pt x="143" y="62"/>
                  </a:lnTo>
                  <a:lnTo>
                    <a:pt x="142" y="60"/>
                  </a:lnTo>
                  <a:lnTo>
                    <a:pt x="141" y="58"/>
                  </a:lnTo>
                  <a:lnTo>
                    <a:pt x="142" y="56"/>
                  </a:lnTo>
                  <a:lnTo>
                    <a:pt x="151" y="54"/>
                  </a:lnTo>
                  <a:lnTo>
                    <a:pt x="155" y="51"/>
                  </a:lnTo>
                  <a:lnTo>
                    <a:pt x="158" y="48"/>
                  </a:lnTo>
                  <a:lnTo>
                    <a:pt x="159" y="46"/>
                  </a:lnTo>
                  <a:lnTo>
                    <a:pt x="162" y="43"/>
                  </a:lnTo>
                  <a:lnTo>
                    <a:pt x="163" y="41"/>
                  </a:lnTo>
                  <a:lnTo>
                    <a:pt x="166" y="38"/>
                  </a:lnTo>
                  <a:lnTo>
                    <a:pt x="166" y="35"/>
                  </a:lnTo>
                  <a:lnTo>
                    <a:pt x="168" y="33"/>
                  </a:lnTo>
                  <a:lnTo>
                    <a:pt x="170" y="34"/>
                  </a:lnTo>
                  <a:lnTo>
                    <a:pt x="171" y="34"/>
                  </a:lnTo>
                  <a:lnTo>
                    <a:pt x="172" y="37"/>
                  </a:lnTo>
                  <a:lnTo>
                    <a:pt x="175" y="39"/>
                  </a:lnTo>
                  <a:lnTo>
                    <a:pt x="176" y="38"/>
                  </a:lnTo>
                  <a:lnTo>
                    <a:pt x="176" y="33"/>
                  </a:lnTo>
                  <a:lnTo>
                    <a:pt x="178" y="31"/>
                  </a:lnTo>
                  <a:lnTo>
                    <a:pt x="178" y="31"/>
                  </a:lnTo>
                  <a:lnTo>
                    <a:pt x="178" y="31"/>
                  </a:lnTo>
                  <a:lnTo>
                    <a:pt x="179" y="31"/>
                  </a:lnTo>
                  <a:lnTo>
                    <a:pt x="179" y="34"/>
                  </a:lnTo>
                  <a:lnTo>
                    <a:pt x="179" y="37"/>
                  </a:lnTo>
                  <a:lnTo>
                    <a:pt x="180" y="38"/>
                  </a:lnTo>
                  <a:lnTo>
                    <a:pt x="182" y="35"/>
                  </a:lnTo>
                  <a:lnTo>
                    <a:pt x="180" y="31"/>
                  </a:lnTo>
                  <a:lnTo>
                    <a:pt x="180" y="30"/>
                  </a:lnTo>
                  <a:lnTo>
                    <a:pt x="180" y="30"/>
                  </a:lnTo>
                  <a:lnTo>
                    <a:pt x="183" y="29"/>
                  </a:lnTo>
                  <a:lnTo>
                    <a:pt x="183" y="27"/>
                  </a:lnTo>
                  <a:lnTo>
                    <a:pt x="180" y="29"/>
                  </a:lnTo>
                  <a:lnTo>
                    <a:pt x="179" y="27"/>
                  </a:lnTo>
                  <a:lnTo>
                    <a:pt x="180" y="26"/>
                  </a:lnTo>
                  <a:lnTo>
                    <a:pt x="179" y="26"/>
                  </a:lnTo>
                  <a:lnTo>
                    <a:pt x="180" y="25"/>
                  </a:lnTo>
                  <a:lnTo>
                    <a:pt x="184" y="23"/>
                  </a:lnTo>
                  <a:lnTo>
                    <a:pt x="185" y="23"/>
                  </a:lnTo>
                  <a:lnTo>
                    <a:pt x="189" y="20"/>
                  </a:lnTo>
                  <a:lnTo>
                    <a:pt x="191" y="16"/>
                  </a:lnTo>
                  <a:lnTo>
                    <a:pt x="193" y="10"/>
                  </a:lnTo>
                  <a:lnTo>
                    <a:pt x="195" y="10"/>
                  </a:lnTo>
                  <a:lnTo>
                    <a:pt x="196" y="5"/>
                  </a:lnTo>
                  <a:lnTo>
                    <a:pt x="197" y="5"/>
                  </a:lnTo>
                  <a:lnTo>
                    <a:pt x="199" y="6"/>
                  </a:lnTo>
                  <a:lnTo>
                    <a:pt x="197" y="9"/>
                  </a:lnTo>
                  <a:lnTo>
                    <a:pt x="199" y="9"/>
                  </a:lnTo>
                  <a:lnTo>
                    <a:pt x="201" y="6"/>
                  </a:lnTo>
                  <a:lnTo>
                    <a:pt x="200" y="5"/>
                  </a:lnTo>
                  <a:lnTo>
                    <a:pt x="201" y="4"/>
                  </a:lnTo>
                  <a:close/>
                  <a:moveTo>
                    <a:pt x="203" y="0"/>
                  </a:moveTo>
                  <a:lnTo>
                    <a:pt x="204" y="0"/>
                  </a:lnTo>
                  <a:lnTo>
                    <a:pt x="204" y="1"/>
                  </a:lnTo>
                  <a:lnTo>
                    <a:pt x="201" y="2"/>
                  </a:lnTo>
                  <a:lnTo>
                    <a:pt x="201" y="1"/>
                  </a:lnTo>
                  <a:lnTo>
                    <a:pt x="203" y="0"/>
                  </a:lnTo>
                  <a:close/>
                  <a:moveTo>
                    <a:pt x="200" y="0"/>
                  </a:moveTo>
                  <a:lnTo>
                    <a:pt x="200" y="0"/>
                  </a:lnTo>
                  <a:lnTo>
                    <a:pt x="199" y="1"/>
                  </a:lnTo>
                  <a:lnTo>
                    <a:pt x="197" y="1"/>
                  </a:lnTo>
                  <a:lnTo>
                    <a:pt x="200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78" name="Freeform 360"/>
            <p:cNvSpPr>
              <a:spLocks noEditPoints="1"/>
            </p:cNvSpPr>
            <p:nvPr/>
          </p:nvSpPr>
          <p:spPr bwMode="auto">
            <a:xfrm>
              <a:off x="9224211" y="4200673"/>
              <a:ext cx="35528" cy="30453"/>
            </a:xfrm>
            <a:custGeom>
              <a:avLst/>
              <a:gdLst>
                <a:gd name="T0" fmla="*/ 12 w 14"/>
                <a:gd name="T1" fmla="*/ 3 h 12"/>
                <a:gd name="T2" fmla="*/ 12 w 14"/>
                <a:gd name="T3" fmla="*/ 4 h 12"/>
                <a:gd name="T4" fmla="*/ 14 w 14"/>
                <a:gd name="T5" fmla="*/ 8 h 12"/>
                <a:gd name="T6" fmla="*/ 12 w 14"/>
                <a:gd name="T7" fmla="*/ 11 h 12"/>
                <a:gd name="T8" fmla="*/ 11 w 14"/>
                <a:gd name="T9" fmla="*/ 10 h 12"/>
                <a:gd name="T10" fmla="*/ 11 w 14"/>
                <a:gd name="T11" fmla="*/ 7 h 12"/>
                <a:gd name="T12" fmla="*/ 11 w 14"/>
                <a:gd name="T13" fmla="*/ 4 h 12"/>
                <a:gd name="T14" fmla="*/ 11 w 14"/>
                <a:gd name="T15" fmla="*/ 4 h 12"/>
                <a:gd name="T16" fmla="*/ 12 w 14"/>
                <a:gd name="T17" fmla="*/ 3 h 12"/>
                <a:gd name="T18" fmla="*/ 10 w 14"/>
                <a:gd name="T19" fmla="*/ 0 h 12"/>
                <a:gd name="T20" fmla="*/ 10 w 14"/>
                <a:gd name="T21" fmla="*/ 3 h 12"/>
                <a:gd name="T22" fmla="*/ 10 w 14"/>
                <a:gd name="T23" fmla="*/ 4 h 12"/>
                <a:gd name="T24" fmla="*/ 10 w 14"/>
                <a:gd name="T25" fmla="*/ 4 h 12"/>
                <a:gd name="T26" fmla="*/ 8 w 14"/>
                <a:gd name="T27" fmla="*/ 6 h 12"/>
                <a:gd name="T28" fmla="*/ 8 w 14"/>
                <a:gd name="T29" fmla="*/ 11 h 12"/>
                <a:gd name="T30" fmla="*/ 7 w 14"/>
                <a:gd name="T31" fmla="*/ 12 h 12"/>
                <a:gd name="T32" fmla="*/ 4 w 14"/>
                <a:gd name="T33" fmla="*/ 10 h 12"/>
                <a:gd name="T34" fmla="*/ 3 w 14"/>
                <a:gd name="T35" fmla="*/ 7 h 12"/>
                <a:gd name="T36" fmla="*/ 2 w 14"/>
                <a:gd name="T37" fmla="*/ 7 h 12"/>
                <a:gd name="T38" fmla="*/ 0 w 14"/>
                <a:gd name="T39" fmla="*/ 6 h 12"/>
                <a:gd name="T40" fmla="*/ 0 w 14"/>
                <a:gd name="T41" fmla="*/ 6 h 12"/>
                <a:gd name="T42" fmla="*/ 4 w 14"/>
                <a:gd name="T43" fmla="*/ 4 h 12"/>
                <a:gd name="T44" fmla="*/ 7 w 14"/>
                <a:gd name="T45" fmla="*/ 2 h 12"/>
                <a:gd name="T46" fmla="*/ 10 w 14"/>
                <a:gd name="T4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" h="12">
                  <a:moveTo>
                    <a:pt x="12" y="3"/>
                  </a:moveTo>
                  <a:lnTo>
                    <a:pt x="12" y="4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11" y="10"/>
                  </a:lnTo>
                  <a:lnTo>
                    <a:pt x="11" y="7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2" y="3"/>
                  </a:lnTo>
                  <a:close/>
                  <a:moveTo>
                    <a:pt x="10" y="0"/>
                  </a:move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6"/>
                  </a:lnTo>
                  <a:lnTo>
                    <a:pt x="8" y="11"/>
                  </a:lnTo>
                  <a:lnTo>
                    <a:pt x="7" y="12"/>
                  </a:lnTo>
                  <a:lnTo>
                    <a:pt x="4" y="10"/>
                  </a:lnTo>
                  <a:lnTo>
                    <a:pt x="3" y="7"/>
                  </a:lnTo>
                  <a:lnTo>
                    <a:pt x="2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4"/>
                  </a:lnTo>
                  <a:lnTo>
                    <a:pt x="7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79" name="Freeform 361"/>
            <p:cNvSpPr>
              <a:spLocks noEditPoints="1"/>
            </p:cNvSpPr>
            <p:nvPr/>
          </p:nvSpPr>
          <p:spPr bwMode="auto">
            <a:xfrm>
              <a:off x="8823247" y="3611917"/>
              <a:ext cx="248699" cy="479634"/>
            </a:xfrm>
            <a:custGeom>
              <a:avLst/>
              <a:gdLst>
                <a:gd name="T0" fmla="*/ 35 w 98"/>
                <a:gd name="T1" fmla="*/ 172 h 189"/>
                <a:gd name="T2" fmla="*/ 37 w 98"/>
                <a:gd name="T3" fmla="*/ 0 h 189"/>
                <a:gd name="T4" fmla="*/ 49 w 98"/>
                <a:gd name="T5" fmla="*/ 5 h 189"/>
                <a:gd name="T6" fmla="*/ 53 w 98"/>
                <a:gd name="T7" fmla="*/ 9 h 189"/>
                <a:gd name="T8" fmla="*/ 60 w 98"/>
                <a:gd name="T9" fmla="*/ 19 h 189"/>
                <a:gd name="T10" fmla="*/ 69 w 98"/>
                <a:gd name="T11" fmla="*/ 22 h 189"/>
                <a:gd name="T12" fmla="*/ 69 w 98"/>
                <a:gd name="T13" fmla="*/ 26 h 189"/>
                <a:gd name="T14" fmla="*/ 61 w 98"/>
                <a:gd name="T15" fmla="*/ 28 h 189"/>
                <a:gd name="T16" fmla="*/ 57 w 98"/>
                <a:gd name="T17" fmla="*/ 31 h 189"/>
                <a:gd name="T18" fmla="*/ 54 w 98"/>
                <a:gd name="T19" fmla="*/ 32 h 189"/>
                <a:gd name="T20" fmla="*/ 53 w 98"/>
                <a:gd name="T21" fmla="*/ 39 h 189"/>
                <a:gd name="T22" fmla="*/ 49 w 98"/>
                <a:gd name="T23" fmla="*/ 44 h 189"/>
                <a:gd name="T24" fmla="*/ 45 w 98"/>
                <a:gd name="T25" fmla="*/ 48 h 189"/>
                <a:gd name="T26" fmla="*/ 45 w 98"/>
                <a:gd name="T27" fmla="*/ 57 h 189"/>
                <a:gd name="T28" fmla="*/ 50 w 98"/>
                <a:gd name="T29" fmla="*/ 64 h 189"/>
                <a:gd name="T30" fmla="*/ 56 w 98"/>
                <a:gd name="T31" fmla="*/ 72 h 189"/>
                <a:gd name="T32" fmla="*/ 65 w 98"/>
                <a:gd name="T33" fmla="*/ 82 h 189"/>
                <a:gd name="T34" fmla="*/ 85 w 98"/>
                <a:gd name="T35" fmla="*/ 100 h 189"/>
                <a:gd name="T36" fmla="*/ 89 w 98"/>
                <a:gd name="T37" fmla="*/ 106 h 189"/>
                <a:gd name="T38" fmla="*/ 92 w 98"/>
                <a:gd name="T39" fmla="*/ 117 h 189"/>
                <a:gd name="T40" fmla="*/ 95 w 98"/>
                <a:gd name="T41" fmla="*/ 126 h 189"/>
                <a:gd name="T42" fmla="*/ 96 w 98"/>
                <a:gd name="T43" fmla="*/ 134 h 189"/>
                <a:gd name="T44" fmla="*/ 96 w 98"/>
                <a:gd name="T45" fmla="*/ 136 h 189"/>
                <a:gd name="T46" fmla="*/ 95 w 98"/>
                <a:gd name="T47" fmla="*/ 142 h 189"/>
                <a:gd name="T48" fmla="*/ 95 w 98"/>
                <a:gd name="T49" fmla="*/ 150 h 189"/>
                <a:gd name="T50" fmla="*/ 87 w 98"/>
                <a:gd name="T51" fmla="*/ 157 h 189"/>
                <a:gd name="T52" fmla="*/ 79 w 98"/>
                <a:gd name="T53" fmla="*/ 164 h 189"/>
                <a:gd name="T54" fmla="*/ 67 w 98"/>
                <a:gd name="T55" fmla="*/ 167 h 189"/>
                <a:gd name="T56" fmla="*/ 65 w 98"/>
                <a:gd name="T57" fmla="*/ 165 h 189"/>
                <a:gd name="T58" fmla="*/ 66 w 98"/>
                <a:gd name="T59" fmla="*/ 169 h 189"/>
                <a:gd name="T60" fmla="*/ 65 w 98"/>
                <a:gd name="T61" fmla="*/ 173 h 189"/>
                <a:gd name="T62" fmla="*/ 61 w 98"/>
                <a:gd name="T63" fmla="*/ 175 h 189"/>
                <a:gd name="T64" fmla="*/ 60 w 98"/>
                <a:gd name="T65" fmla="*/ 178 h 189"/>
                <a:gd name="T66" fmla="*/ 53 w 98"/>
                <a:gd name="T67" fmla="*/ 182 h 189"/>
                <a:gd name="T68" fmla="*/ 45 w 98"/>
                <a:gd name="T69" fmla="*/ 189 h 189"/>
                <a:gd name="T70" fmla="*/ 46 w 98"/>
                <a:gd name="T71" fmla="*/ 186 h 189"/>
                <a:gd name="T72" fmla="*/ 45 w 98"/>
                <a:gd name="T73" fmla="*/ 180 h 189"/>
                <a:gd name="T74" fmla="*/ 49 w 98"/>
                <a:gd name="T75" fmla="*/ 169 h 189"/>
                <a:gd name="T76" fmla="*/ 41 w 98"/>
                <a:gd name="T77" fmla="*/ 169 h 189"/>
                <a:gd name="T78" fmla="*/ 45 w 98"/>
                <a:gd name="T79" fmla="*/ 163 h 189"/>
                <a:gd name="T80" fmla="*/ 58 w 98"/>
                <a:gd name="T81" fmla="*/ 160 h 189"/>
                <a:gd name="T82" fmla="*/ 60 w 98"/>
                <a:gd name="T83" fmla="*/ 155 h 189"/>
                <a:gd name="T84" fmla="*/ 65 w 98"/>
                <a:gd name="T85" fmla="*/ 147 h 189"/>
                <a:gd name="T86" fmla="*/ 75 w 98"/>
                <a:gd name="T87" fmla="*/ 138 h 189"/>
                <a:gd name="T88" fmla="*/ 73 w 98"/>
                <a:gd name="T89" fmla="*/ 121 h 189"/>
                <a:gd name="T90" fmla="*/ 71 w 98"/>
                <a:gd name="T91" fmla="*/ 111 h 189"/>
                <a:gd name="T92" fmla="*/ 71 w 98"/>
                <a:gd name="T93" fmla="*/ 101 h 189"/>
                <a:gd name="T94" fmla="*/ 70 w 98"/>
                <a:gd name="T95" fmla="*/ 94 h 189"/>
                <a:gd name="T96" fmla="*/ 65 w 98"/>
                <a:gd name="T97" fmla="*/ 88 h 189"/>
                <a:gd name="T98" fmla="*/ 58 w 98"/>
                <a:gd name="T99" fmla="*/ 82 h 189"/>
                <a:gd name="T100" fmla="*/ 49 w 98"/>
                <a:gd name="T101" fmla="*/ 72 h 189"/>
                <a:gd name="T102" fmla="*/ 35 w 98"/>
                <a:gd name="T103" fmla="*/ 61 h 189"/>
                <a:gd name="T104" fmla="*/ 29 w 98"/>
                <a:gd name="T105" fmla="*/ 55 h 189"/>
                <a:gd name="T106" fmla="*/ 33 w 98"/>
                <a:gd name="T107" fmla="*/ 48 h 189"/>
                <a:gd name="T108" fmla="*/ 35 w 98"/>
                <a:gd name="T109" fmla="*/ 39 h 189"/>
                <a:gd name="T110" fmla="*/ 25 w 98"/>
                <a:gd name="T111" fmla="*/ 32 h 189"/>
                <a:gd name="T112" fmla="*/ 8 w 98"/>
                <a:gd name="T113" fmla="*/ 25 h 189"/>
                <a:gd name="T114" fmla="*/ 2 w 98"/>
                <a:gd name="T115" fmla="*/ 14 h 189"/>
                <a:gd name="T116" fmla="*/ 4 w 98"/>
                <a:gd name="T117" fmla="*/ 9 h 189"/>
                <a:gd name="T118" fmla="*/ 11 w 98"/>
                <a:gd name="T119" fmla="*/ 11 h 189"/>
                <a:gd name="T120" fmla="*/ 17 w 98"/>
                <a:gd name="T121" fmla="*/ 9 h 189"/>
                <a:gd name="T122" fmla="*/ 27 w 98"/>
                <a:gd name="T123" fmla="*/ 7 h 189"/>
                <a:gd name="T124" fmla="*/ 37 w 98"/>
                <a:gd name="T125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8" h="189">
                  <a:moveTo>
                    <a:pt x="35" y="165"/>
                  </a:moveTo>
                  <a:lnTo>
                    <a:pt x="36" y="167"/>
                  </a:lnTo>
                  <a:lnTo>
                    <a:pt x="37" y="168"/>
                  </a:lnTo>
                  <a:lnTo>
                    <a:pt x="36" y="171"/>
                  </a:lnTo>
                  <a:lnTo>
                    <a:pt x="35" y="172"/>
                  </a:lnTo>
                  <a:lnTo>
                    <a:pt x="33" y="169"/>
                  </a:lnTo>
                  <a:lnTo>
                    <a:pt x="35" y="168"/>
                  </a:lnTo>
                  <a:lnTo>
                    <a:pt x="33" y="167"/>
                  </a:lnTo>
                  <a:lnTo>
                    <a:pt x="35" y="165"/>
                  </a:lnTo>
                  <a:close/>
                  <a:moveTo>
                    <a:pt x="37" y="0"/>
                  </a:moveTo>
                  <a:lnTo>
                    <a:pt x="40" y="1"/>
                  </a:lnTo>
                  <a:lnTo>
                    <a:pt x="40" y="2"/>
                  </a:lnTo>
                  <a:lnTo>
                    <a:pt x="42" y="3"/>
                  </a:lnTo>
                  <a:lnTo>
                    <a:pt x="44" y="5"/>
                  </a:lnTo>
                  <a:lnTo>
                    <a:pt x="49" y="5"/>
                  </a:lnTo>
                  <a:lnTo>
                    <a:pt x="50" y="6"/>
                  </a:lnTo>
                  <a:lnTo>
                    <a:pt x="53" y="5"/>
                  </a:lnTo>
                  <a:lnTo>
                    <a:pt x="56" y="6"/>
                  </a:lnTo>
                  <a:lnTo>
                    <a:pt x="54" y="9"/>
                  </a:lnTo>
                  <a:lnTo>
                    <a:pt x="53" y="9"/>
                  </a:lnTo>
                  <a:lnTo>
                    <a:pt x="52" y="13"/>
                  </a:lnTo>
                  <a:lnTo>
                    <a:pt x="53" y="14"/>
                  </a:lnTo>
                  <a:lnTo>
                    <a:pt x="54" y="17"/>
                  </a:lnTo>
                  <a:lnTo>
                    <a:pt x="58" y="18"/>
                  </a:lnTo>
                  <a:lnTo>
                    <a:pt x="60" y="19"/>
                  </a:lnTo>
                  <a:lnTo>
                    <a:pt x="62" y="21"/>
                  </a:lnTo>
                  <a:lnTo>
                    <a:pt x="64" y="22"/>
                  </a:lnTo>
                  <a:lnTo>
                    <a:pt x="66" y="21"/>
                  </a:lnTo>
                  <a:lnTo>
                    <a:pt x="67" y="22"/>
                  </a:lnTo>
                  <a:lnTo>
                    <a:pt x="69" y="22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0" y="25"/>
                  </a:lnTo>
                  <a:lnTo>
                    <a:pt x="69" y="26"/>
                  </a:lnTo>
                  <a:lnTo>
                    <a:pt x="69" y="26"/>
                  </a:lnTo>
                  <a:lnTo>
                    <a:pt x="66" y="27"/>
                  </a:lnTo>
                  <a:lnTo>
                    <a:pt x="65" y="26"/>
                  </a:lnTo>
                  <a:lnTo>
                    <a:pt x="62" y="27"/>
                  </a:lnTo>
                  <a:lnTo>
                    <a:pt x="61" y="28"/>
                  </a:lnTo>
                  <a:lnTo>
                    <a:pt x="62" y="30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0" y="31"/>
                  </a:lnTo>
                  <a:lnTo>
                    <a:pt x="57" y="31"/>
                  </a:lnTo>
                  <a:lnTo>
                    <a:pt x="57" y="32"/>
                  </a:lnTo>
                  <a:lnTo>
                    <a:pt x="56" y="32"/>
                  </a:lnTo>
                  <a:lnTo>
                    <a:pt x="54" y="31"/>
                  </a:lnTo>
                  <a:lnTo>
                    <a:pt x="54" y="31"/>
                  </a:lnTo>
                  <a:lnTo>
                    <a:pt x="54" y="32"/>
                  </a:lnTo>
                  <a:lnTo>
                    <a:pt x="53" y="34"/>
                  </a:lnTo>
                  <a:lnTo>
                    <a:pt x="53" y="35"/>
                  </a:lnTo>
                  <a:lnTo>
                    <a:pt x="53" y="36"/>
                  </a:lnTo>
                  <a:lnTo>
                    <a:pt x="53" y="38"/>
                  </a:lnTo>
                  <a:lnTo>
                    <a:pt x="53" y="39"/>
                  </a:lnTo>
                  <a:lnTo>
                    <a:pt x="54" y="40"/>
                  </a:lnTo>
                  <a:lnTo>
                    <a:pt x="53" y="42"/>
                  </a:lnTo>
                  <a:lnTo>
                    <a:pt x="52" y="42"/>
                  </a:lnTo>
                  <a:lnTo>
                    <a:pt x="50" y="44"/>
                  </a:lnTo>
                  <a:lnTo>
                    <a:pt x="49" y="44"/>
                  </a:lnTo>
                  <a:lnTo>
                    <a:pt x="48" y="43"/>
                  </a:lnTo>
                  <a:lnTo>
                    <a:pt x="48" y="44"/>
                  </a:lnTo>
                  <a:lnTo>
                    <a:pt x="48" y="46"/>
                  </a:lnTo>
                  <a:lnTo>
                    <a:pt x="46" y="47"/>
                  </a:lnTo>
                  <a:lnTo>
                    <a:pt x="45" y="48"/>
                  </a:lnTo>
                  <a:lnTo>
                    <a:pt x="45" y="51"/>
                  </a:lnTo>
                  <a:lnTo>
                    <a:pt x="46" y="51"/>
                  </a:lnTo>
                  <a:lnTo>
                    <a:pt x="48" y="52"/>
                  </a:lnTo>
                  <a:lnTo>
                    <a:pt x="46" y="56"/>
                  </a:lnTo>
                  <a:lnTo>
                    <a:pt x="45" y="57"/>
                  </a:lnTo>
                  <a:lnTo>
                    <a:pt x="48" y="60"/>
                  </a:lnTo>
                  <a:lnTo>
                    <a:pt x="46" y="61"/>
                  </a:lnTo>
                  <a:lnTo>
                    <a:pt x="45" y="61"/>
                  </a:lnTo>
                  <a:lnTo>
                    <a:pt x="46" y="63"/>
                  </a:lnTo>
                  <a:lnTo>
                    <a:pt x="50" y="64"/>
                  </a:lnTo>
                  <a:lnTo>
                    <a:pt x="53" y="67"/>
                  </a:lnTo>
                  <a:lnTo>
                    <a:pt x="54" y="67"/>
                  </a:lnTo>
                  <a:lnTo>
                    <a:pt x="57" y="69"/>
                  </a:lnTo>
                  <a:lnTo>
                    <a:pt x="57" y="71"/>
                  </a:lnTo>
                  <a:lnTo>
                    <a:pt x="56" y="72"/>
                  </a:lnTo>
                  <a:lnTo>
                    <a:pt x="57" y="75"/>
                  </a:lnTo>
                  <a:lnTo>
                    <a:pt x="57" y="76"/>
                  </a:lnTo>
                  <a:lnTo>
                    <a:pt x="62" y="80"/>
                  </a:lnTo>
                  <a:lnTo>
                    <a:pt x="65" y="81"/>
                  </a:lnTo>
                  <a:lnTo>
                    <a:pt x="65" y="82"/>
                  </a:lnTo>
                  <a:lnTo>
                    <a:pt x="71" y="85"/>
                  </a:lnTo>
                  <a:lnTo>
                    <a:pt x="77" y="90"/>
                  </a:lnTo>
                  <a:lnTo>
                    <a:pt x="78" y="92"/>
                  </a:lnTo>
                  <a:lnTo>
                    <a:pt x="83" y="96"/>
                  </a:lnTo>
                  <a:lnTo>
                    <a:pt x="85" y="100"/>
                  </a:lnTo>
                  <a:lnTo>
                    <a:pt x="86" y="101"/>
                  </a:lnTo>
                  <a:lnTo>
                    <a:pt x="86" y="101"/>
                  </a:lnTo>
                  <a:lnTo>
                    <a:pt x="86" y="102"/>
                  </a:lnTo>
                  <a:lnTo>
                    <a:pt x="89" y="105"/>
                  </a:lnTo>
                  <a:lnTo>
                    <a:pt x="89" y="106"/>
                  </a:lnTo>
                  <a:lnTo>
                    <a:pt x="90" y="107"/>
                  </a:lnTo>
                  <a:lnTo>
                    <a:pt x="89" y="109"/>
                  </a:lnTo>
                  <a:lnTo>
                    <a:pt x="91" y="111"/>
                  </a:lnTo>
                  <a:lnTo>
                    <a:pt x="91" y="115"/>
                  </a:lnTo>
                  <a:lnTo>
                    <a:pt x="92" y="117"/>
                  </a:lnTo>
                  <a:lnTo>
                    <a:pt x="94" y="119"/>
                  </a:lnTo>
                  <a:lnTo>
                    <a:pt x="94" y="121"/>
                  </a:lnTo>
                  <a:lnTo>
                    <a:pt x="94" y="123"/>
                  </a:lnTo>
                  <a:lnTo>
                    <a:pt x="94" y="125"/>
                  </a:lnTo>
                  <a:lnTo>
                    <a:pt x="95" y="126"/>
                  </a:lnTo>
                  <a:lnTo>
                    <a:pt x="94" y="127"/>
                  </a:lnTo>
                  <a:lnTo>
                    <a:pt x="95" y="130"/>
                  </a:lnTo>
                  <a:lnTo>
                    <a:pt x="95" y="131"/>
                  </a:lnTo>
                  <a:lnTo>
                    <a:pt x="96" y="131"/>
                  </a:lnTo>
                  <a:lnTo>
                    <a:pt x="96" y="134"/>
                  </a:lnTo>
                  <a:lnTo>
                    <a:pt x="98" y="136"/>
                  </a:lnTo>
                  <a:lnTo>
                    <a:pt x="98" y="138"/>
                  </a:lnTo>
                  <a:lnTo>
                    <a:pt x="98" y="138"/>
                  </a:lnTo>
                  <a:lnTo>
                    <a:pt x="98" y="136"/>
                  </a:lnTo>
                  <a:lnTo>
                    <a:pt x="96" y="136"/>
                  </a:lnTo>
                  <a:lnTo>
                    <a:pt x="95" y="136"/>
                  </a:lnTo>
                  <a:lnTo>
                    <a:pt x="95" y="138"/>
                  </a:lnTo>
                  <a:lnTo>
                    <a:pt x="96" y="139"/>
                  </a:lnTo>
                  <a:lnTo>
                    <a:pt x="96" y="140"/>
                  </a:lnTo>
                  <a:lnTo>
                    <a:pt x="95" y="142"/>
                  </a:lnTo>
                  <a:lnTo>
                    <a:pt x="95" y="143"/>
                  </a:lnTo>
                  <a:lnTo>
                    <a:pt x="94" y="144"/>
                  </a:lnTo>
                  <a:lnTo>
                    <a:pt x="95" y="147"/>
                  </a:lnTo>
                  <a:lnTo>
                    <a:pt x="94" y="148"/>
                  </a:lnTo>
                  <a:lnTo>
                    <a:pt x="95" y="150"/>
                  </a:lnTo>
                  <a:lnTo>
                    <a:pt x="94" y="151"/>
                  </a:lnTo>
                  <a:lnTo>
                    <a:pt x="92" y="152"/>
                  </a:lnTo>
                  <a:lnTo>
                    <a:pt x="91" y="155"/>
                  </a:lnTo>
                  <a:lnTo>
                    <a:pt x="90" y="155"/>
                  </a:lnTo>
                  <a:lnTo>
                    <a:pt x="87" y="157"/>
                  </a:lnTo>
                  <a:lnTo>
                    <a:pt x="86" y="159"/>
                  </a:lnTo>
                  <a:lnTo>
                    <a:pt x="83" y="160"/>
                  </a:lnTo>
                  <a:lnTo>
                    <a:pt x="83" y="163"/>
                  </a:lnTo>
                  <a:lnTo>
                    <a:pt x="81" y="163"/>
                  </a:lnTo>
                  <a:lnTo>
                    <a:pt x="79" y="164"/>
                  </a:lnTo>
                  <a:lnTo>
                    <a:pt x="74" y="167"/>
                  </a:lnTo>
                  <a:lnTo>
                    <a:pt x="71" y="167"/>
                  </a:lnTo>
                  <a:lnTo>
                    <a:pt x="70" y="167"/>
                  </a:lnTo>
                  <a:lnTo>
                    <a:pt x="67" y="167"/>
                  </a:lnTo>
                  <a:lnTo>
                    <a:pt x="67" y="167"/>
                  </a:lnTo>
                  <a:lnTo>
                    <a:pt x="67" y="165"/>
                  </a:lnTo>
                  <a:lnTo>
                    <a:pt x="67" y="164"/>
                  </a:lnTo>
                  <a:lnTo>
                    <a:pt x="67" y="165"/>
                  </a:lnTo>
                  <a:lnTo>
                    <a:pt x="66" y="165"/>
                  </a:lnTo>
                  <a:lnTo>
                    <a:pt x="65" y="165"/>
                  </a:lnTo>
                  <a:lnTo>
                    <a:pt x="66" y="167"/>
                  </a:lnTo>
                  <a:lnTo>
                    <a:pt x="66" y="167"/>
                  </a:lnTo>
                  <a:lnTo>
                    <a:pt x="65" y="168"/>
                  </a:lnTo>
                  <a:lnTo>
                    <a:pt x="64" y="168"/>
                  </a:lnTo>
                  <a:lnTo>
                    <a:pt x="66" y="169"/>
                  </a:lnTo>
                  <a:lnTo>
                    <a:pt x="66" y="169"/>
                  </a:lnTo>
                  <a:lnTo>
                    <a:pt x="67" y="172"/>
                  </a:lnTo>
                  <a:lnTo>
                    <a:pt x="65" y="173"/>
                  </a:lnTo>
                  <a:lnTo>
                    <a:pt x="62" y="171"/>
                  </a:lnTo>
                  <a:lnTo>
                    <a:pt x="65" y="173"/>
                  </a:lnTo>
                  <a:lnTo>
                    <a:pt x="65" y="175"/>
                  </a:lnTo>
                  <a:lnTo>
                    <a:pt x="64" y="176"/>
                  </a:lnTo>
                  <a:lnTo>
                    <a:pt x="62" y="175"/>
                  </a:lnTo>
                  <a:lnTo>
                    <a:pt x="62" y="173"/>
                  </a:lnTo>
                  <a:lnTo>
                    <a:pt x="61" y="175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1" y="177"/>
                  </a:lnTo>
                  <a:lnTo>
                    <a:pt x="61" y="177"/>
                  </a:lnTo>
                  <a:lnTo>
                    <a:pt x="60" y="178"/>
                  </a:lnTo>
                  <a:lnTo>
                    <a:pt x="58" y="178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3" y="182"/>
                  </a:lnTo>
                  <a:lnTo>
                    <a:pt x="53" y="185"/>
                  </a:lnTo>
                  <a:lnTo>
                    <a:pt x="52" y="186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5" y="189"/>
                  </a:lnTo>
                  <a:lnTo>
                    <a:pt x="42" y="189"/>
                  </a:lnTo>
                  <a:lnTo>
                    <a:pt x="45" y="188"/>
                  </a:lnTo>
                  <a:lnTo>
                    <a:pt x="46" y="186"/>
                  </a:lnTo>
                  <a:lnTo>
                    <a:pt x="48" y="185"/>
                  </a:lnTo>
                  <a:lnTo>
                    <a:pt x="46" y="186"/>
                  </a:lnTo>
                  <a:lnTo>
                    <a:pt x="45" y="185"/>
                  </a:lnTo>
                  <a:lnTo>
                    <a:pt x="45" y="181"/>
                  </a:lnTo>
                  <a:lnTo>
                    <a:pt x="45" y="181"/>
                  </a:lnTo>
                  <a:lnTo>
                    <a:pt x="45" y="181"/>
                  </a:lnTo>
                  <a:lnTo>
                    <a:pt x="45" y="180"/>
                  </a:lnTo>
                  <a:lnTo>
                    <a:pt x="45" y="176"/>
                  </a:lnTo>
                  <a:lnTo>
                    <a:pt x="46" y="173"/>
                  </a:lnTo>
                  <a:lnTo>
                    <a:pt x="50" y="171"/>
                  </a:lnTo>
                  <a:lnTo>
                    <a:pt x="52" y="169"/>
                  </a:lnTo>
                  <a:lnTo>
                    <a:pt x="49" y="169"/>
                  </a:lnTo>
                  <a:lnTo>
                    <a:pt x="48" y="169"/>
                  </a:lnTo>
                  <a:lnTo>
                    <a:pt x="45" y="169"/>
                  </a:lnTo>
                  <a:lnTo>
                    <a:pt x="44" y="169"/>
                  </a:lnTo>
                  <a:lnTo>
                    <a:pt x="42" y="169"/>
                  </a:lnTo>
                  <a:lnTo>
                    <a:pt x="41" y="169"/>
                  </a:lnTo>
                  <a:lnTo>
                    <a:pt x="41" y="168"/>
                  </a:lnTo>
                  <a:lnTo>
                    <a:pt x="41" y="167"/>
                  </a:lnTo>
                  <a:lnTo>
                    <a:pt x="41" y="167"/>
                  </a:lnTo>
                  <a:lnTo>
                    <a:pt x="42" y="163"/>
                  </a:lnTo>
                  <a:lnTo>
                    <a:pt x="45" y="163"/>
                  </a:lnTo>
                  <a:lnTo>
                    <a:pt x="46" y="160"/>
                  </a:lnTo>
                  <a:lnTo>
                    <a:pt x="49" y="159"/>
                  </a:lnTo>
                  <a:lnTo>
                    <a:pt x="50" y="160"/>
                  </a:lnTo>
                  <a:lnTo>
                    <a:pt x="56" y="159"/>
                  </a:lnTo>
                  <a:lnTo>
                    <a:pt x="58" y="160"/>
                  </a:lnTo>
                  <a:lnTo>
                    <a:pt x="58" y="161"/>
                  </a:lnTo>
                  <a:lnTo>
                    <a:pt x="62" y="161"/>
                  </a:lnTo>
                  <a:lnTo>
                    <a:pt x="61" y="159"/>
                  </a:lnTo>
                  <a:lnTo>
                    <a:pt x="62" y="157"/>
                  </a:lnTo>
                  <a:lnTo>
                    <a:pt x="60" y="155"/>
                  </a:lnTo>
                  <a:lnTo>
                    <a:pt x="57" y="155"/>
                  </a:lnTo>
                  <a:lnTo>
                    <a:pt x="57" y="151"/>
                  </a:lnTo>
                  <a:lnTo>
                    <a:pt x="60" y="148"/>
                  </a:lnTo>
                  <a:lnTo>
                    <a:pt x="64" y="148"/>
                  </a:lnTo>
                  <a:lnTo>
                    <a:pt x="65" y="147"/>
                  </a:lnTo>
                  <a:lnTo>
                    <a:pt x="67" y="144"/>
                  </a:lnTo>
                  <a:lnTo>
                    <a:pt x="71" y="143"/>
                  </a:lnTo>
                  <a:lnTo>
                    <a:pt x="71" y="142"/>
                  </a:lnTo>
                  <a:lnTo>
                    <a:pt x="74" y="142"/>
                  </a:lnTo>
                  <a:lnTo>
                    <a:pt x="75" y="138"/>
                  </a:lnTo>
                  <a:lnTo>
                    <a:pt x="75" y="135"/>
                  </a:lnTo>
                  <a:lnTo>
                    <a:pt x="75" y="131"/>
                  </a:lnTo>
                  <a:lnTo>
                    <a:pt x="74" y="130"/>
                  </a:lnTo>
                  <a:lnTo>
                    <a:pt x="75" y="126"/>
                  </a:lnTo>
                  <a:lnTo>
                    <a:pt x="73" y="121"/>
                  </a:lnTo>
                  <a:lnTo>
                    <a:pt x="71" y="119"/>
                  </a:lnTo>
                  <a:lnTo>
                    <a:pt x="70" y="117"/>
                  </a:lnTo>
                  <a:lnTo>
                    <a:pt x="70" y="117"/>
                  </a:lnTo>
                  <a:lnTo>
                    <a:pt x="73" y="115"/>
                  </a:lnTo>
                  <a:lnTo>
                    <a:pt x="71" y="111"/>
                  </a:lnTo>
                  <a:lnTo>
                    <a:pt x="71" y="110"/>
                  </a:lnTo>
                  <a:lnTo>
                    <a:pt x="70" y="106"/>
                  </a:lnTo>
                  <a:lnTo>
                    <a:pt x="74" y="103"/>
                  </a:lnTo>
                  <a:lnTo>
                    <a:pt x="74" y="101"/>
                  </a:lnTo>
                  <a:lnTo>
                    <a:pt x="71" y="101"/>
                  </a:lnTo>
                  <a:lnTo>
                    <a:pt x="71" y="100"/>
                  </a:lnTo>
                  <a:lnTo>
                    <a:pt x="71" y="97"/>
                  </a:lnTo>
                  <a:lnTo>
                    <a:pt x="73" y="94"/>
                  </a:lnTo>
                  <a:lnTo>
                    <a:pt x="73" y="93"/>
                  </a:lnTo>
                  <a:lnTo>
                    <a:pt x="70" y="94"/>
                  </a:lnTo>
                  <a:lnTo>
                    <a:pt x="69" y="93"/>
                  </a:lnTo>
                  <a:lnTo>
                    <a:pt x="67" y="92"/>
                  </a:lnTo>
                  <a:lnTo>
                    <a:pt x="65" y="92"/>
                  </a:lnTo>
                  <a:lnTo>
                    <a:pt x="64" y="90"/>
                  </a:lnTo>
                  <a:lnTo>
                    <a:pt x="65" y="88"/>
                  </a:lnTo>
                  <a:lnTo>
                    <a:pt x="62" y="88"/>
                  </a:lnTo>
                  <a:lnTo>
                    <a:pt x="61" y="88"/>
                  </a:lnTo>
                  <a:lnTo>
                    <a:pt x="60" y="86"/>
                  </a:lnTo>
                  <a:lnTo>
                    <a:pt x="60" y="84"/>
                  </a:lnTo>
                  <a:lnTo>
                    <a:pt x="58" y="82"/>
                  </a:lnTo>
                  <a:lnTo>
                    <a:pt x="56" y="82"/>
                  </a:lnTo>
                  <a:lnTo>
                    <a:pt x="54" y="81"/>
                  </a:lnTo>
                  <a:lnTo>
                    <a:pt x="53" y="78"/>
                  </a:lnTo>
                  <a:lnTo>
                    <a:pt x="49" y="75"/>
                  </a:lnTo>
                  <a:lnTo>
                    <a:pt x="49" y="72"/>
                  </a:lnTo>
                  <a:lnTo>
                    <a:pt x="46" y="69"/>
                  </a:lnTo>
                  <a:lnTo>
                    <a:pt x="44" y="68"/>
                  </a:lnTo>
                  <a:lnTo>
                    <a:pt x="41" y="64"/>
                  </a:lnTo>
                  <a:lnTo>
                    <a:pt x="39" y="63"/>
                  </a:lnTo>
                  <a:lnTo>
                    <a:pt x="35" y="61"/>
                  </a:lnTo>
                  <a:lnTo>
                    <a:pt x="31" y="61"/>
                  </a:lnTo>
                  <a:lnTo>
                    <a:pt x="29" y="57"/>
                  </a:lnTo>
                  <a:lnTo>
                    <a:pt x="28" y="57"/>
                  </a:lnTo>
                  <a:lnTo>
                    <a:pt x="27" y="56"/>
                  </a:lnTo>
                  <a:lnTo>
                    <a:pt x="29" y="55"/>
                  </a:lnTo>
                  <a:lnTo>
                    <a:pt x="27" y="52"/>
                  </a:lnTo>
                  <a:lnTo>
                    <a:pt x="25" y="50"/>
                  </a:lnTo>
                  <a:lnTo>
                    <a:pt x="28" y="50"/>
                  </a:lnTo>
                  <a:lnTo>
                    <a:pt x="31" y="48"/>
                  </a:lnTo>
                  <a:lnTo>
                    <a:pt x="33" y="48"/>
                  </a:lnTo>
                  <a:lnTo>
                    <a:pt x="35" y="47"/>
                  </a:lnTo>
                  <a:lnTo>
                    <a:pt x="36" y="42"/>
                  </a:lnTo>
                  <a:lnTo>
                    <a:pt x="37" y="42"/>
                  </a:lnTo>
                  <a:lnTo>
                    <a:pt x="37" y="40"/>
                  </a:lnTo>
                  <a:lnTo>
                    <a:pt x="35" y="39"/>
                  </a:lnTo>
                  <a:lnTo>
                    <a:pt x="35" y="38"/>
                  </a:lnTo>
                  <a:lnTo>
                    <a:pt x="35" y="35"/>
                  </a:lnTo>
                  <a:lnTo>
                    <a:pt x="31" y="34"/>
                  </a:lnTo>
                  <a:lnTo>
                    <a:pt x="29" y="32"/>
                  </a:lnTo>
                  <a:lnTo>
                    <a:pt x="25" y="32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5" y="32"/>
                  </a:lnTo>
                  <a:lnTo>
                    <a:pt x="13" y="28"/>
                  </a:lnTo>
                  <a:lnTo>
                    <a:pt x="8" y="25"/>
                  </a:lnTo>
                  <a:lnTo>
                    <a:pt x="10" y="23"/>
                  </a:lnTo>
                  <a:lnTo>
                    <a:pt x="10" y="21"/>
                  </a:lnTo>
                  <a:lnTo>
                    <a:pt x="7" y="18"/>
                  </a:lnTo>
                  <a:lnTo>
                    <a:pt x="6" y="15"/>
                  </a:lnTo>
                  <a:lnTo>
                    <a:pt x="2" y="14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4" y="9"/>
                  </a:lnTo>
                  <a:lnTo>
                    <a:pt x="7" y="9"/>
                  </a:lnTo>
                  <a:lnTo>
                    <a:pt x="8" y="9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12" y="7"/>
                  </a:lnTo>
                  <a:lnTo>
                    <a:pt x="15" y="10"/>
                  </a:lnTo>
                  <a:lnTo>
                    <a:pt x="16" y="7"/>
                  </a:lnTo>
                  <a:lnTo>
                    <a:pt x="17" y="9"/>
                  </a:lnTo>
                  <a:lnTo>
                    <a:pt x="19" y="10"/>
                  </a:lnTo>
                  <a:lnTo>
                    <a:pt x="21" y="9"/>
                  </a:lnTo>
                  <a:lnTo>
                    <a:pt x="21" y="7"/>
                  </a:lnTo>
                  <a:lnTo>
                    <a:pt x="24" y="6"/>
                  </a:lnTo>
                  <a:lnTo>
                    <a:pt x="27" y="7"/>
                  </a:lnTo>
                  <a:lnTo>
                    <a:pt x="31" y="6"/>
                  </a:lnTo>
                  <a:lnTo>
                    <a:pt x="31" y="2"/>
                  </a:lnTo>
                  <a:lnTo>
                    <a:pt x="33" y="1"/>
                  </a:lnTo>
                  <a:lnTo>
                    <a:pt x="36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80" name="Freeform 362"/>
            <p:cNvSpPr>
              <a:spLocks/>
            </p:cNvSpPr>
            <p:nvPr/>
          </p:nvSpPr>
          <p:spPr bwMode="auto">
            <a:xfrm>
              <a:off x="8856237" y="3898682"/>
              <a:ext cx="157340" cy="137038"/>
            </a:xfrm>
            <a:custGeom>
              <a:avLst/>
              <a:gdLst>
                <a:gd name="T0" fmla="*/ 51 w 62"/>
                <a:gd name="T1" fmla="*/ 1 h 54"/>
                <a:gd name="T2" fmla="*/ 54 w 62"/>
                <a:gd name="T3" fmla="*/ 4 h 54"/>
                <a:gd name="T4" fmla="*/ 58 w 62"/>
                <a:gd name="T5" fmla="*/ 6 h 54"/>
                <a:gd name="T6" fmla="*/ 62 w 62"/>
                <a:gd name="T7" fmla="*/ 13 h 54"/>
                <a:gd name="T8" fmla="*/ 62 w 62"/>
                <a:gd name="T9" fmla="*/ 18 h 54"/>
                <a:gd name="T10" fmla="*/ 62 w 62"/>
                <a:gd name="T11" fmla="*/ 25 h 54"/>
                <a:gd name="T12" fmla="*/ 58 w 62"/>
                <a:gd name="T13" fmla="*/ 29 h 54"/>
                <a:gd name="T14" fmla="*/ 54 w 62"/>
                <a:gd name="T15" fmla="*/ 31 h 54"/>
                <a:gd name="T16" fmla="*/ 51 w 62"/>
                <a:gd name="T17" fmla="*/ 35 h 54"/>
                <a:gd name="T18" fmla="*/ 44 w 62"/>
                <a:gd name="T19" fmla="*/ 38 h 54"/>
                <a:gd name="T20" fmla="*/ 47 w 62"/>
                <a:gd name="T21" fmla="*/ 42 h 54"/>
                <a:gd name="T22" fmla="*/ 48 w 62"/>
                <a:gd name="T23" fmla="*/ 46 h 54"/>
                <a:gd name="T24" fmla="*/ 45 w 62"/>
                <a:gd name="T25" fmla="*/ 48 h 54"/>
                <a:gd name="T26" fmla="*/ 43 w 62"/>
                <a:gd name="T27" fmla="*/ 46 h 54"/>
                <a:gd name="T28" fmla="*/ 36 w 62"/>
                <a:gd name="T29" fmla="*/ 46 h 54"/>
                <a:gd name="T30" fmla="*/ 32 w 62"/>
                <a:gd name="T31" fmla="*/ 50 h 54"/>
                <a:gd name="T32" fmla="*/ 28 w 62"/>
                <a:gd name="T33" fmla="*/ 54 h 54"/>
                <a:gd name="T34" fmla="*/ 24 w 62"/>
                <a:gd name="T35" fmla="*/ 52 h 54"/>
                <a:gd name="T36" fmla="*/ 22 w 62"/>
                <a:gd name="T37" fmla="*/ 50 h 54"/>
                <a:gd name="T38" fmla="*/ 19 w 62"/>
                <a:gd name="T39" fmla="*/ 52 h 54"/>
                <a:gd name="T40" fmla="*/ 18 w 62"/>
                <a:gd name="T41" fmla="*/ 51 h 54"/>
                <a:gd name="T42" fmla="*/ 18 w 62"/>
                <a:gd name="T43" fmla="*/ 48 h 54"/>
                <a:gd name="T44" fmla="*/ 18 w 62"/>
                <a:gd name="T45" fmla="*/ 46 h 54"/>
                <a:gd name="T46" fmla="*/ 16 w 62"/>
                <a:gd name="T47" fmla="*/ 44 h 54"/>
                <a:gd name="T48" fmla="*/ 15 w 62"/>
                <a:gd name="T49" fmla="*/ 48 h 54"/>
                <a:gd name="T50" fmla="*/ 11 w 62"/>
                <a:gd name="T51" fmla="*/ 48 h 54"/>
                <a:gd name="T52" fmla="*/ 11 w 62"/>
                <a:gd name="T53" fmla="*/ 44 h 54"/>
                <a:gd name="T54" fmla="*/ 10 w 62"/>
                <a:gd name="T55" fmla="*/ 42 h 54"/>
                <a:gd name="T56" fmla="*/ 7 w 62"/>
                <a:gd name="T57" fmla="*/ 39 h 54"/>
                <a:gd name="T58" fmla="*/ 6 w 62"/>
                <a:gd name="T59" fmla="*/ 35 h 54"/>
                <a:gd name="T60" fmla="*/ 4 w 62"/>
                <a:gd name="T61" fmla="*/ 31 h 54"/>
                <a:gd name="T62" fmla="*/ 4 w 62"/>
                <a:gd name="T63" fmla="*/ 30 h 54"/>
                <a:gd name="T64" fmla="*/ 3 w 62"/>
                <a:gd name="T65" fmla="*/ 23 h 54"/>
                <a:gd name="T66" fmla="*/ 0 w 62"/>
                <a:gd name="T67" fmla="*/ 17 h 54"/>
                <a:gd name="T68" fmla="*/ 2 w 62"/>
                <a:gd name="T69" fmla="*/ 10 h 54"/>
                <a:gd name="T70" fmla="*/ 6 w 62"/>
                <a:gd name="T71" fmla="*/ 2 h 54"/>
                <a:gd name="T72" fmla="*/ 14 w 62"/>
                <a:gd name="T73" fmla="*/ 1 h 54"/>
                <a:gd name="T74" fmla="*/ 18 w 62"/>
                <a:gd name="T75" fmla="*/ 2 h 54"/>
                <a:gd name="T76" fmla="*/ 24 w 62"/>
                <a:gd name="T77" fmla="*/ 1 h 54"/>
                <a:gd name="T78" fmla="*/ 29 w 62"/>
                <a:gd name="T79" fmla="*/ 1 h 54"/>
                <a:gd name="T80" fmla="*/ 33 w 62"/>
                <a:gd name="T81" fmla="*/ 2 h 54"/>
                <a:gd name="T82" fmla="*/ 37 w 62"/>
                <a:gd name="T83" fmla="*/ 6 h 54"/>
                <a:gd name="T84" fmla="*/ 43 w 62"/>
                <a:gd name="T85" fmla="*/ 9 h 54"/>
                <a:gd name="T86" fmla="*/ 47 w 62"/>
                <a:gd name="T87" fmla="*/ 9 h 54"/>
                <a:gd name="T88" fmla="*/ 47 w 62"/>
                <a:gd name="T89" fmla="*/ 5 h 54"/>
                <a:gd name="T90" fmla="*/ 45 w 62"/>
                <a:gd name="T9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2" h="54">
                  <a:moveTo>
                    <a:pt x="49" y="0"/>
                  </a:moveTo>
                  <a:lnTo>
                    <a:pt x="51" y="1"/>
                  </a:lnTo>
                  <a:lnTo>
                    <a:pt x="52" y="2"/>
                  </a:lnTo>
                  <a:lnTo>
                    <a:pt x="54" y="4"/>
                  </a:lnTo>
                  <a:lnTo>
                    <a:pt x="57" y="4"/>
                  </a:lnTo>
                  <a:lnTo>
                    <a:pt x="58" y="6"/>
                  </a:lnTo>
                  <a:lnTo>
                    <a:pt x="60" y="8"/>
                  </a:lnTo>
                  <a:lnTo>
                    <a:pt x="62" y="13"/>
                  </a:lnTo>
                  <a:lnTo>
                    <a:pt x="61" y="17"/>
                  </a:lnTo>
                  <a:lnTo>
                    <a:pt x="62" y="18"/>
                  </a:lnTo>
                  <a:lnTo>
                    <a:pt x="62" y="22"/>
                  </a:lnTo>
                  <a:lnTo>
                    <a:pt x="62" y="25"/>
                  </a:lnTo>
                  <a:lnTo>
                    <a:pt x="61" y="29"/>
                  </a:lnTo>
                  <a:lnTo>
                    <a:pt x="58" y="29"/>
                  </a:lnTo>
                  <a:lnTo>
                    <a:pt x="58" y="30"/>
                  </a:lnTo>
                  <a:lnTo>
                    <a:pt x="54" y="31"/>
                  </a:lnTo>
                  <a:lnTo>
                    <a:pt x="52" y="34"/>
                  </a:lnTo>
                  <a:lnTo>
                    <a:pt x="51" y="35"/>
                  </a:lnTo>
                  <a:lnTo>
                    <a:pt x="47" y="35"/>
                  </a:lnTo>
                  <a:lnTo>
                    <a:pt x="44" y="38"/>
                  </a:lnTo>
                  <a:lnTo>
                    <a:pt x="44" y="42"/>
                  </a:lnTo>
                  <a:lnTo>
                    <a:pt x="47" y="42"/>
                  </a:lnTo>
                  <a:lnTo>
                    <a:pt x="49" y="44"/>
                  </a:lnTo>
                  <a:lnTo>
                    <a:pt x="48" y="46"/>
                  </a:lnTo>
                  <a:lnTo>
                    <a:pt x="49" y="48"/>
                  </a:lnTo>
                  <a:lnTo>
                    <a:pt x="45" y="48"/>
                  </a:lnTo>
                  <a:lnTo>
                    <a:pt x="45" y="47"/>
                  </a:lnTo>
                  <a:lnTo>
                    <a:pt x="43" y="46"/>
                  </a:lnTo>
                  <a:lnTo>
                    <a:pt x="37" y="47"/>
                  </a:lnTo>
                  <a:lnTo>
                    <a:pt x="36" y="46"/>
                  </a:lnTo>
                  <a:lnTo>
                    <a:pt x="33" y="47"/>
                  </a:lnTo>
                  <a:lnTo>
                    <a:pt x="32" y="50"/>
                  </a:lnTo>
                  <a:lnTo>
                    <a:pt x="29" y="50"/>
                  </a:lnTo>
                  <a:lnTo>
                    <a:pt x="28" y="54"/>
                  </a:lnTo>
                  <a:lnTo>
                    <a:pt x="26" y="51"/>
                  </a:lnTo>
                  <a:lnTo>
                    <a:pt x="24" y="52"/>
                  </a:lnTo>
                  <a:lnTo>
                    <a:pt x="23" y="51"/>
                  </a:lnTo>
                  <a:lnTo>
                    <a:pt x="22" y="50"/>
                  </a:lnTo>
                  <a:lnTo>
                    <a:pt x="20" y="51"/>
                  </a:lnTo>
                  <a:lnTo>
                    <a:pt x="19" y="52"/>
                  </a:lnTo>
                  <a:lnTo>
                    <a:pt x="18" y="52"/>
                  </a:lnTo>
                  <a:lnTo>
                    <a:pt x="18" y="51"/>
                  </a:lnTo>
                  <a:lnTo>
                    <a:pt x="16" y="51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5" y="46"/>
                  </a:lnTo>
                  <a:lnTo>
                    <a:pt x="15" y="48"/>
                  </a:lnTo>
                  <a:lnTo>
                    <a:pt x="14" y="48"/>
                  </a:lnTo>
                  <a:lnTo>
                    <a:pt x="11" y="48"/>
                  </a:lnTo>
                  <a:lnTo>
                    <a:pt x="11" y="46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0" y="42"/>
                  </a:lnTo>
                  <a:lnTo>
                    <a:pt x="8" y="42"/>
                  </a:lnTo>
                  <a:lnTo>
                    <a:pt x="7" y="39"/>
                  </a:lnTo>
                  <a:lnTo>
                    <a:pt x="7" y="37"/>
                  </a:lnTo>
                  <a:lnTo>
                    <a:pt x="6" y="35"/>
                  </a:lnTo>
                  <a:lnTo>
                    <a:pt x="6" y="34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0"/>
                  </a:lnTo>
                  <a:lnTo>
                    <a:pt x="4" y="25"/>
                  </a:lnTo>
                  <a:lnTo>
                    <a:pt x="3" y="23"/>
                  </a:lnTo>
                  <a:lnTo>
                    <a:pt x="2" y="22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2" y="10"/>
                  </a:lnTo>
                  <a:lnTo>
                    <a:pt x="3" y="6"/>
                  </a:lnTo>
                  <a:lnTo>
                    <a:pt x="6" y="2"/>
                  </a:lnTo>
                  <a:lnTo>
                    <a:pt x="8" y="2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8" y="2"/>
                  </a:lnTo>
                  <a:lnTo>
                    <a:pt x="22" y="1"/>
                  </a:lnTo>
                  <a:lnTo>
                    <a:pt x="24" y="1"/>
                  </a:lnTo>
                  <a:lnTo>
                    <a:pt x="27" y="2"/>
                  </a:lnTo>
                  <a:lnTo>
                    <a:pt x="29" y="1"/>
                  </a:lnTo>
                  <a:lnTo>
                    <a:pt x="32" y="2"/>
                  </a:lnTo>
                  <a:lnTo>
                    <a:pt x="33" y="2"/>
                  </a:lnTo>
                  <a:lnTo>
                    <a:pt x="36" y="4"/>
                  </a:lnTo>
                  <a:lnTo>
                    <a:pt x="37" y="6"/>
                  </a:lnTo>
                  <a:lnTo>
                    <a:pt x="40" y="6"/>
                  </a:lnTo>
                  <a:lnTo>
                    <a:pt x="43" y="9"/>
                  </a:lnTo>
                  <a:lnTo>
                    <a:pt x="47" y="10"/>
                  </a:lnTo>
                  <a:lnTo>
                    <a:pt x="47" y="9"/>
                  </a:lnTo>
                  <a:lnTo>
                    <a:pt x="45" y="6"/>
                  </a:lnTo>
                  <a:lnTo>
                    <a:pt x="47" y="5"/>
                  </a:lnTo>
                  <a:lnTo>
                    <a:pt x="44" y="2"/>
                  </a:lnTo>
                  <a:lnTo>
                    <a:pt x="45" y="0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81" name="Freeform 363"/>
            <p:cNvSpPr>
              <a:spLocks/>
            </p:cNvSpPr>
            <p:nvPr/>
          </p:nvSpPr>
          <p:spPr bwMode="auto">
            <a:xfrm>
              <a:off x="8767417" y="3644908"/>
              <a:ext cx="243623" cy="279152"/>
            </a:xfrm>
            <a:custGeom>
              <a:avLst/>
              <a:gdLst>
                <a:gd name="T0" fmla="*/ 28 w 96"/>
                <a:gd name="T1" fmla="*/ 2 h 110"/>
                <a:gd name="T2" fmla="*/ 32 w 96"/>
                <a:gd name="T3" fmla="*/ 10 h 110"/>
                <a:gd name="T4" fmla="*/ 37 w 96"/>
                <a:gd name="T5" fmla="*/ 19 h 110"/>
                <a:gd name="T6" fmla="*/ 47 w 96"/>
                <a:gd name="T7" fmla="*/ 19 h 110"/>
                <a:gd name="T8" fmla="*/ 57 w 96"/>
                <a:gd name="T9" fmla="*/ 22 h 110"/>
                <a:gd name="T10" fmla="*/ 59 w 96"/>
                <a:gd name="T11" fmla="*/ 27 h 110"/>
                <a:gd name="T12" fmla="*/ 57 w 96"/>
                <a:gd name="T13" fmla="*/ 34 h 110"/>
                <a:gd name="T14" fmla="*/ 50 w 96"/>
                <a:gd name="T15" fmla="*/ 37 h 110"/>
                <a:gd name="T16" fmla="*/ 51 w 96"/>
                <a:gd name="T17" fmla="*/ 42 h 110"/>
                <a:gd name="T18" fmla="*/ 51 w 96"/>
                <a:gd name="T19" fmla="*/ 44 h 110"/>
                <a:gd name="T20" fmla="*/ 61 w 96"/>
                <a:gd name="T21" fmla="*/ 50 h 110"/>
                <a:gd name="T22" fmla="*/ 68 w 96"/>
                <a:gd name="T23" fmla="*/ 56 h 110"/>
                <a:gd name="T24" fmla="*/ 75 w 96"/>
                <a:gd name="T25" fmla="*/ 65 h 110"/>
                <a:gd name="T26" fmla="*/ 80 w 96"/>
                <a:gd name="T27" fmla="*/ 69 h 110"/>
                <a:gd name="T28" fmla="*/ 83 w 96"/>
                <a:gd name="T29" fmla="*/ 75 h 110"/>
                <a:gd name="T30" fmla="*/ 86 w 96"/>
                <a:gd name="T31" fmla="*/ 77 h 110"/>
                <a:gd name="T32" fmla="*/ 91 w 96"/>
                <a:gd name="T33" fmla="*/ 80 h 110"/>
                <a:gd name="T34" fmla="*/ 95 w 96"/>
                <a:gd name="T35" fmla="*/ 81 h 110"/>
                <a:gd name="T36" fmla="*/ 93 w 96"/>
                <a:gd name="T37" fmla="*/ 88 h 110"/>
                <a:gd name="T38" fmla="*/ 92 w 96"/>
                <a:gd name="T39" fmla="*/ 93 h 110"/>
                <a:gd name="T40" fmla="*/ 95 w 96"/>
                <a:gd name="T41" fmla="*/ 102 h 110"/>
                <a:gd name="T42" fmla="*/ 87 w 96"/>
                <a:gd name="T43" fmla="*/ 102 h 110"/>
                <a:gd name="T44" fmla="*/ 80 w 96"/>
                <a:gd name="T45" fmla="*/ 100 h 110"/>
                <a:gd name="T46" fmla="*/ 80 w 96"/>
                <a:gd name="T47" fmla="*/ 106 h 110"/>
                <a:gd name="T48" fmla="*/ 78 w 96"/>
                <a:gd name="T49" fmla="*/ 109 h 110"/>
                <a:gd name="T50" fmla="*/ 71 w 96"/>
                <a:gd name="T51" fmla="*/ 104 h 110"/>
                <a:gd name="T52" fmla="*/ 71 w 96"/>
                <a:gd name="T53" fmla="*/ 100 h 110"/>
                <a:gd name="T54" fmla="*/ 71 w 96"/>
                <a:gd name="T55" fmla="*/ 92 h 110"/>
                <a:gd name="T56" fmla="*/ 71 w 96"/>
                <a:gd name="T57" fmla="*/ 85 h 110"/>
                <a:gd name="T58" fmla="*/ 67 w 96"/>
                <a:gd name="T59" fmla="*/ 81 h 110"/>
                <a:gd name="T60" fmla="*/ 61 w 96"/>
                <a:gd name="T61" fmla="*/ 77 h 110"/>
                <a:gd name="T62" fmla="*/ 59 w 96"/>
                <a:gd name="T63" fmla="*/ 69 h 110"/>
                <a:gd name="T64" fmla="*/ 61 w 96"/>
                <a:gd name="T65" fmla="*/ 63 h 110"/>
                <a:gd name="T66" fmla="*/ 50 w 96"/>
                <a:gd name="T67" fmla="*/ 54 h 110"/>
                <a:gd name="T68" fmla="*/ 38 w 96"/>
                <a:gd name="T69" fmla="*/ 59 h 110"/>
                <a:gd name="T70" fmla="*/ 29 w 96"/>
                <a:gd name="T71" fmla="*/ 56 h 110"/>
                <a:gd name="T72" fmla="*/ 21 w 96"/>
                <a:gd name="T73" fmla="*/ 59 h 110"/>
                <a:gd name="T74" fmla="*/ 14 w 96"/>
                <a:gd name="T75" fmla="*/ 55 h 110"/>
                <a:gd name="T76" fmla="*/ 14 w 96"/>
                <a:gd name="T77" fmla="*/ 46 h 110"/>
                <a:gd name="T78" fmla="*/ 14 w 96"/>
                <a:gd name="T79" fmla="*/ 39 h 110"/>
                <a:gd name="T80" fmla="*/ 8 w 96"/>
                <a:gd name="T81" fmla="*/ 39 h 110"/>
                <a:gd name="T82" fmla="*/ 7 w 96"/>
                <a:gd name="T83" fmla="*/ 34 h 110"/>
                <a:gd name="T84" fmla="*/ 1 w 96"/>
                <a:gd name="T85" fmla="*/ 27 h 110"/>
                <a:gd name="T86" fmla="*/ 3 w 96"/>
                <a:gd name="T87" fmla="*/ 22 h 110"/>
                <a:gd name="T88" fmla="*/ 5 w 96"/>
                <a:gd name="T89" fmla="*/ 17 h 110"/>
                <a:gd name="T90" fmla="*/ 10 w 96"/>
                <a:gd name="T91" fmla="*/ 12 h 110"/>
                <a:gd name="T92" fmla="*/ 16 w 96"/>
                <a:gd name="T93" fmla="*/ 14 h 110"/>
                <a:gd name="T94" fmla="*/ 17 w 96"/>
                <a:gd name="T95" fmla="*/ 9 h 110"/>
                <a:gd name="T96" fmla="*/ 18 w 96"/>
                <a:gd name="T97" fmla="*/ 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6" h="110">
                  <a:moveTo>
                    <a:pt x="22" y="0"/>
                  </a:moveTo>
                  <a:lnTo>
                    <a:pt x="24" y="1"/>
                  </a:lnTo>
                  <a:lnTo>
                    <a:pt x="28" y="2"/>
                  </a:lnTo>
                  <a:lnTo>
                    <a:pt x="29" y="5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30" y="12"/>
                  </a:lnTo>
                  <a:lnTo>
                    <a:pt x="35" y="15"/>
                  </a:lnTo>
                  <a:lnTo>
                    <a:pt x="37" y="19"/>
                  </a:lnTo>
                  <a:lnTo>
                    <a:pt x="42" y="19"/>
                  </a:lnTo>
                  <a:lnTo>
                    <a:pt x="45" y="21"/>
                  </a:lnTo>
                  <a:lnTo>
                    <a:pt x="47" y="19"/>
                  </a:lnTo>
                  <a:lnTo>
                    <a:pt x="51" y="19"/>
                  </a:lnTo>
                  <a:lnTo>
                    <a:pt x="53" y="21"/>
                  </a:lnTo>
                  <a:lnTo>
                    <a:pt x="57" y="22"/>
                  </a:lnTo>
                  <a:lnTo>
                    <a:pt x="57" y="25"/>
                  </a:lnTo>
                  <a:lnTo>
                    <a:pt x="57" y="26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58" y="29"/>
                  </a:lnTo>
                  <a:lnTo>
                    <a:pt x="57" y="34"/>
                  </a:lnTo>
                  <a:lnTo>
                    <a:pt x="55" y="35"/>
                  </a:lnTo>
                  <a:lnTo>
                    <a:pt x="53" y="35"/>
                  </a:lnTo>
                  <a:lnTo>
                    <a:pt x="50" y="37"/>
                  </a:lnTo>
                  <a:lnTo>
                    <a:pt x="47" y="37"/>
                  </a:lnTo>
                  <a:lnTo>
                    <a:pt x="49" y="39"/>
                  </a:lnTo>
                  <a:lnTo>
                    <a:pt x="51" y="42"/>
                  </a:lnTo>
                  <a:lnTo>
                    <a:pt x="49" y="43"/>
                  </a:lnTo>
                  <a:lnTo>
                    <a:pt x="50" y="44"/>
                  </a:lnTo>
                  <a:lnTo>
                    <a:pt x="51" y="44"/>
                  </a:lnTo>
                  <a:lnTo>
                    <a:pt x="53" y="48"/>
                  </a:lnTo>
                  <a:lnTo>
                    <a:pt x="57" y="48"/>
                  </a:lnTo>
                  <a:lnTo>
                    <a:pt x="61" y="50"/>
                  </a:lnTo>
                  <a:lnTo>
                    <a:pt x="63" y="51"/>
                  </a:lnTo>
                  <a:lnTo>
                    <a:pt x="66" y="55"/>
                  </a:lnTo>
                  <a:lnTo>
                    <a:pt x="68" y="56"/>
                  </a:lnTo>
                  <a:lnTo>
                    <a:pt x="71" y="59"/>
                  </a:lnTo>
                  <a:lnTo>
                    <a:pt x="71" y="62"/>
                  </a:lnTo>
                  <a:lnTo>
                    <a:pt x="75" y="65"/>
                  </a:lnTo>
                  <a:lnTo>
                    <a:pt x="76" y="68"/>
                  </a:lnTo>
                  <a:lnTo>
                    <a:pt x="78" y="69"/>
                  </a:lnTo>
                  <a:lnTo>
                    <a:pt x="80" y="69"/>
                  </a:lnTo>
                  <a:lnTo>
                    <a:pt x="82" y="71"/>
                  </a:lnTo>
                  <a:lnTo>
                    <a:pt x="82" y="73"/>
                  </a:lnTo>
                  <a:lnTo>
                    <a:pt x="83" y="75"/>
                  </a:lnTo>
                  <a:lnTo>
                    <a:pt x="84" y="75"/>
                  </a:lnTo>
                  <a:lnTo>
                    <a:pt x="87" y="75"/>
                  </a:lnTo>
                  <a:lnTo>
                    <a:pt x="86" y="77"/>
                  </a:lnTo>
                  <a:lnTo>
                    <a:pt x="87" y="79"/>
                  </a:lnTo>
                  <a:lnTo>
                    <a:pt x="89" y="79"/>
                  </a:lnTo>
                  <a:lnTo>
                    <a:pt x="91" y="80"/>
                  </a:lnTo>
                  <a:lnTo>
                    <a:pt x="92" y="81"/>
                  </a:lnTo>
                  <a:lnTo>
                    <a:pt x="95" y="80"/>
                  </a:lnTo>
                  <a:lnTo>
                    <a:pt x="95" y="81"/>
                  </a:lnTo>
                  <a:lnTo>
                    <a:pt x="93" y="84"/>
                  </a:lnTo>
                  <a:lnTo>
                    <a:pt x="93" y="87"/>
                  </a:lnTo>
                  <a:lnTo>
                    <a:pt x="93" y="88"/>
                  </a:lnTo>
                  <a:lnTo>
                    <a:pt x="96" y="88"/>
                  </a:lnTo>
                  <a:lnTo>
                    <a:pt x="96" y="90"/>
                  </a:lnTo>
                  <a:lnTo>
                    <a:pt x="92" y="93"/>
                  </a:lnTo>
                  <a:lnTo>
                    <a:pt x="93" y="97"/>
                  </a:lnTo>
                  <a:lnTo>
                    <a:pt x="93" y="98"/>
                  </a:lnTo>
                  <a:lnTo>
                    <a:pt x="95" y="102"/>
                  </a:lnTo>
                  <a:lnTo>
                    <a:pt x="92" y="104"/>
                  </a:lnTo>
                  <a:lnTo>
                    <a:pt x="89" y="104"/>
                  </a:lnTo>
                  <a:lnTo>
                    <a:pt x="87" y="102"/>
                  </a:lnTo>
                  <a:lnTo>
                    <a:pt x="86" y="101"/>
                  </a:lnTo>
                  <a:lnTo>
                    <a:pt x="84" y="100"/>
                  </a:lnTo>
                  <a:lnTo>
                    <a:pt x="80" y="100"/>
                  </a:lnTo>
                  <a:lnTo>
                    <a:pt x="79" y="102"/>
                  </a:lnTo>
                  <a:lnTo>
                    <a:pt x="82" y="105"/>
                  </a:lnTo>
                  <a:lnTo>
                    <a:pt x="80" y="106"/>
                  </a:lnTo>
                  <a:lnTo>
                    <a:pt x="82" y="109"/>
                  </a:lnTo>
                  <a:lnTo>
                    <a:pt x="82" y="110"/>
                  </a:lnTo>
                  <a:lnTo>
                    <a:pt x="78" y="109"/>
                  </a:lnTo>
                  <a:lnTo>
                    <a:pt x="75" y="106"/>
                  </a:lnTo>
                  <a:lnTo>
                    <a:pt x="72" y="106"/>
                  </a:lnTo>
                  <a:lnTo>
                    <a:pt x="71" y="104"/>
                  </a:lnTo>
                  <a:lnTo>
                    <a:pt x="68" y="102"/>
                  </a:lnTo>
                  <a:lnTo>
                    <a:pt x="70" y="101"/>
                  </a:lnTo>
                  <a:lnTo>
                    <a:pt x="71" y="100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1" y="92"/>
                  </a:lnTo>
                  <a:lnTo>
                    <a:pt x="71" y="90"/>
                  </a:lnTo>
                  <a:lnTo>
                    <a:pt x="72" y="88"/>
                  </a:lnTo>
                  <a:lnTo>
                    <a:pt x="71" y="85"/>
                  </a:lnTo>
                  <a:lnTo>
                    <a:pt x="68" y="84"/>
                  </a:lnTo>
                  <a:lnTo>
                    <a:pt x="70" y="83"/>
                  </a:lnTo>
                  <a:lnTo>
                    <a:pt x="67" y="81"/>
                  </a:lnTo>
                  <a:lnTo>
                    <a:pt x="64" y="81"/>
                  </a:lnTo>
                  <a:lnTo>
                    <a:pt x="62" y="79"/>
                  </a:lnTo>
                  <a:lnTo>
                    <a:pt x="61" y="77"/>
                  </a:lnTo>
                  <a:lnTo>
                    <a:pt x="61" y="75"/>
                  </a:lnTo>
                  <a:lnTo>
                    <a:pt x="61" y="72"/>
                  </a:lnTo>
                  <a:lnTo>
                    <a:pt x="59" y="69"/>
                  </a:lnTo>
                  <a:lnTo>
                    <a:pt x="61" y="68"/>
                  </a:lnTo>
                  <a:lnTo>
                    <a:pt x="61" y="65"/>
                  </a:lnTo>
                  <a:lnTo>
                    <a:pt x="61" y="63"/>
                  </a:lnTo>
                  <a:lnTo>
                    <a:pt x="57" y="62"/>
                  </a:lnTo>
                  <a:lnTo>
                    <a:pt x="51" y="58"/>
                  </a:lnTo>
                  <a:lnTo>
                    <a:pt x="50" y="54"/>
                  </a:lnTo>
                  <a:lnTo>
                    <a:pt x="45" y="52"/>
                  </a:lnTo>
                  <a:lnTo>
                    <a:pt x="41" y="54"/>
                  </a:lnTo>
                  <a:lnTo>
                    <a:pt x="38" y="59"/>
                  </a:lnTo>
                  <a:lnTo>
                    <a:pt x="33" y="59"/>
                  </a:lnTo>
                  <a:lnTo>
                    <a:pt x="32" y="56"/>
                  </a:lnTo>
                  <a:lnTo>
                    <a:pt x="29" y="56"/>
                  </a:lnTo>
                  <a:lnTo>
                    <a:pt x="25" y="55"/>
                  </a:lnTo>
                  <a:lnTo>
                    <a:pt x="21" y="56"/>
                  </a:lnTo>
                  <a:lnTo>
                    <a:pt x="21" y="59"/>
                  </a:lnTo>
                  <a:lnTo>
                    <a:pt x="18" y="59"/>
                  </a:lnTo>
                  <a:lnTo>
                    <a:pt x="14" y="62"/>
                  </a:lnTo>
                  <a:lnTo>
                    <a:pt x="14" y="55"/>
                  </a:lnTo>
                  <a:lnTo>
                    <a:pt x="14" y="51"/>
                  </a:lnTo>
                  <a:lnTo>
                    <a:pt x="13" y="48"/>
                  </a:lnTo>
                  <a:lnTo>
                    <a:pt x="14" y="46"/>
                  </a:lnTo>
                  <a:lnTo>
                    <a:pt x="14" y="44"/>
                  </a:lnTo>
                  <a:lnTo>
                    <a:pt x="13" y="42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0" y="38"/>
                  </a:lnTo>
                  <a:lnTo>
                    <a:pt x="8" y="39"/>
                  </a:lnTo>
                  <a:lnTo>
                    <a:pt x="7" y="38"/>
                  </a:lnTo>
                  <a:lnTo>
                    <a:pt x="5" y="35"/>
                  </a:lnTo>
                  <a:lnTo>
                    <a:pt x="7" y="34"/>
                  </a:lnTo>
                  <a:lnTo>
                    <a:pt x="7" y="30"/>
                  </a:lnTo>
                  <a:lnTo>
                    <a:pt x="4" y="27"/>
                  </a:lnTo>
                  <a:lnTo>
                    <a:pt x="1" y="27"/>
                  </a:lnTo>
                  <a:lnTo>
                    <a:pt x="0" y="25"/>
                  </a:lnTo>
                  <a:lnTo>
                    <a:pt x="1" y="22"/>
                  </a:lnTo>
                  <a:lnTo>
                    <a:pt x="3" y="22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5" y="17"/>
                  </a:lnTo>
                  <a:lnTo>
                    <a:pt x="5" y="14"/>
                  </a:lnTo>
                  <a:lnTo>
                    <a:pt x="8" y="14"/>
                  </a:lnTo>
                  <a:lnTo>
                    <a:pt x="10" y="12"/>
                  </a:lnTo>
                  <a:lnTo>
                    <a:pt x="12" y="13"/>
                  </a:lnTo>
                  <a:lnTo>
                    <a:pt x="13" y="14"/>
                  </a:lnTo>
                  <a:lnTo>
                    <a:pt x="16" y="14"/>
                  </a:lnTo>
                  <a:lnTo>
                    <a:pt x="18" y="14"/>
                  </a:lnTo>
                  <a:lnTo>
                    <a:pt x="17" y="12"/>
                  </a:lnTo>
                  <a:lnTo>
                    <a:pt x="17" y="9"/>
                  </a:lnTo>
                  <a:lnTo>
                    <a:pt x="16" y="6"/>
                  </a:lnTo>
                  <a:lnTo>
                    <a:pt x="16" y="2"/>
                  </a:lnTo>
                  <a:lnTo>
                    <a:pt x="18" y="1"/>
                  </a:lnTo>
                  <a:lnTo>
                    <a:pt x="18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82" name="Freeform 364"/>
            <p:cNvSpPr>
              <a:spLocks noEditPoints="1"/>
            </p:cNvSpPr>
            <p:nvPr/>
          </p:nvSpPr>
          <p:spPr bwMode="auto">
            <a:xfrm>
              <a:off x="8693821" y="3708351"/>
              <a:ext cx="256313" cy="474559"/>
            </a:xfrm>
            <a:custGeom>
              <a:avLst/>
              <a:gdLst>
                <a:gd name="T0" fmla="*/ 36 w 101"/>
                <a:gd name="T1" fmla="*/ 175 h 187"/>
                <a:gd name="T2" fmla="*/ 28 w 101"/>
                <a:gd name="T3" fmla="*/ 165 h 187"/>
                <a:gd name="T4" fmla="*/ 18 w 101"/>
                <a:gd name="T5" fmla="*/ 162 h 187"/>
                <a:gd name="T6" fmla="*/ 39 w 101"/>
                <a:gd name="T7" fmla="*/ 139 h 187"/>
                <a:gd name="T8" fmla="*/ 38 w 101"/>
                <a:gd name="T9" fmla="*/ 135 h 187"/>
                <a:gd name="T10" fmla="*/ 66 w 101"/>
                <a:gd name="T11" fmla="*/ 109 h 187"/>
                <a:gd name="T12" fmla="*/ 30 w 101"/>
                <a:gd name="T13" fmla="*/ 2 h 187"/>
                <a:gd name="T14" fmla="*/ 36 w 101"/>
                <a:gd name="T15" fmla="*/ 13 h 187"/>
                <a:gd name="T16" fmla="*/ 42 w 101"/>
                <a:gd name="T17" fmla="*/ 17 h 187"/>
                <a:gd name="T18" fmla="*/ 43 w 101"/>
                <a:gd name="T19" fmla="*/ 30 h 187"/>
                <a:gd name="T20" fmla="*/ 54 w 101"/>
                <a:gd name="T21" fmla="*/ 30 h 187"/>
                <a:gd name="T22" fmla="*/ 70 w 101"/>
                <a:gd name="T23" fmla="*/ 29 h 187"/>
                <a:gd name="T24" fmla="*/ 90 w 101"/>
                <a:gd name="T25" fmla="*/ 38 h 187"/>
                <a:gd name="T26" fmla="*/ 90 w 101"/>
                <a:gd name="T27" fmla="*/ 50 h 187"/>
                <a:gd name="T28" fmla="*/ 99 w 101"/>
                <a:gd name="T29" fmla="*/ 58 h 187"/>
                <a:gd name="T30" fmla="*/ 100 w 101"/>
                <a:gd name="T31" fmla="*/ 67 h 187"/>
                <a:gd name="T32" fmla="*/ 96 w 101"/>
                <a:gd name="T33" fmla="*/ 77 h 187"/>
                <a:gd name="T34" fmla="*/ 82 w 101"/>
                <a:gd name="T35" fmla="*/ 77 h 187"/>
                <a:gd name="T36" fmla="*/ 67 w 101"/>
                <a:gd name="T37" fmla="*/ 81 h 187"/>
                <a:gd name="T38" fmla="*/ 67 w 101"/>
                <a:gd name="T39" fmla="*/ 98 h 187"/>
                <a:gd name="T40" fmla="*/ 67 w 101"/>
                <a:gd name="T41" fmla="*/ 108 h 187"/>
                <a:gd name="T42" fmla="*/ 62 w 101"/>
                <a:gd name="T43" fmla="*/ 105 h 187"/>
                <a:gd name="T44" fmla="*/ 55 w 101"/>
                <a:gd name="T45" fmla="*/ 101 h 187"/>
                <a:gd name="T46" fmla="*/ 47 w 101"/>
                <a:gd name="T47" fmla="*/ 101 h 187"/>
                <a:gd name="T48" fmla="*/ 46 w 101"/>
                <a:gd name="T49" fmla="*/ 93 h 187"/>
                <a:gd name="T50" fmla="*/ 43 w 101"/>
                <a:gd name="T51" fmla="*/ 90 h 187"/>
                <a:gd name="T52" fmla="*/ 37 w 101"/>
                <a:gd name="T53" fmla="*/ 90 h 187"/>
                <a:gd name="T54" fmla="*/ 37 w 101"/>
                <a:gd name="T55" fmla="*/ 94 h 187"/>
                <a:gd name="T56" fmla="*/ 36 w 101"/>
                <a:gd name="T57" fmla="*/ 102 h 187"/>
                <a:gd name="T58" fmla="*/ 32 w 101"/>
                <a:gd name="T59" fmla="*/ 122 h 187"/>
                <a:gd name="T60" fmla="*/ 29 w 101"/>
                <a:gd name="T61" fmla="*/ 131 h 187"/>
                <a:gd name="T62" fmla="*/ 32 w 101"/>
                <a:gd name="T63" fmla="*/ 142 h 187"/>
                <a:gd name="T64" fmla="*/ 33 w 101"/>
                <a:gd name="T65" fmla="*/ 142 h 187"/>
                <a:gd name="T66" fmla="*/ 38 w 101"/>
                <a:gd name="T67" fmla="*/ 147 h 187"/>
                <a:gd name="T68" fmla="*/ 42 w 101"/>
                <a:gd name="T69" fmla="*/ 152 h 187"/>
                <a:gd name="T70" fmla="*/ 45 w 101"/>
                <a:gd name="T71" fmla="*/ 158 h 187"/>
                <a:gd name="T72" fmla="*/ 42 w 101"/>
                <a:gd name="T73" fmla="*/ 164 h 187"/>
                <a:gd name="T74" fmla="*/ 47 w 101"/>
                <a:gd name="T75" fmla="*/ 168 h 187"/>
                <a:gd name="T76" fmla="*/ 57 w 101"/>
                <a:gd name="T77" fmla="*/ 173 h 187"/>
                <a:gd name="T78" fmla="*/ 64 w 101"/>
                <a:gd name="T79" fmla="*/ 181 h 187"/>
                <a:gd name="T80" fmla="*/ 58 w 101"/>
                <a:gd name="T81" fmla="*/ 184 h 187"/>
                <a:gd name="T82" fmla="*/ 54 w 101"/>
                <a:gd name="T83" fmla="*/ 179 h 187"/>
                <a:gd name="T84" fmla="*/ 43 w 101"/>
                <a:gd name="T85" fmla="*/ 173 h 187"/>
                <a:gd name="T86" fmla="*/ 36 w 101"/>
                <a:gd name="T87" fmla="*/ 172 h 187"/>
                <a:gd name="T88" fmla="*/ 32 w 101"/>
                <a:gd name="T89" fmla="*/ 167 h 187"/>
                <a:gd name="T90" fmla="*/ 24 w 101"/>
                <a:gd name="T91" fmla="*/ 158 h 187"/>
                <a:gd name="T92" fmla="*/ 21 w 101"/>
                <a:gd name="T93" fmla="*/ 156 h 187"/>
                <a:gd name="T94" fmla="*/ 18 w 101"/>
                <a:gd name="T95" fmla="*/ 146 h 187"/>
                <a:gd name="T96" fmla="*/ 20 w 101"/>
                <a:gd name="T97" fmla="*/ 139 h 187"/>
                <a:gd name="T98" fmla="*/ 22 w 101"/>
                <a:gd name="T99" fmla="*/ 129 h 187"/>
                <a:gd name="T100" fmla="*/ 29 w 101"/>
                <a:gd name="T101" fmla="*/ 113 h 187"/>
                <a:gd name="T102" fmla="*/ 29 w 101"/>
                <a:gd name="T103" fmla="*/ 100 h 187"/>
                <a:gd name="T104" fmla="*/ 28 w 101"/>
                <a:gd name="T105" fmla="*/ 89 h 187"/>
                <a:gd name="T106" fmla="*/ 16 w 101"/>
                <a:gd name="T107" fmla="*/ 72 h 187"/>
                <a:gd name="T108" fmla="*/ 16 w 101"/>
                <a:gd name="T109" fmla="*/ 56 h 187"/>
                <a:gd name="T110" fmla="*/ 14 w 101"/>
                <a:gd name="T111" fmla="*/ 46 h 187"/>
                <a:gd name="T112" fmla="*/ 4 w 101"/>
                <a:gd name="T113" fmla="*/ 34 h 187"/>
                <a:gd name="T114" fmla="*/ 5 w 101"/>
                <a:gd name="T115" fmla="*/ 25 h 187"/>
                <a:gd name="T116" fmla="*/ 8 w 101"/>
                <a:gd name="T117" fmla="*/ 12 h 187"/>
                <a:gd name="T118" fmla="*/ 18 w 101"/>
                <a:gd name="T119" fmla="*/ 6 h 187"/>
                <a:gd name="T120" fmla="*/ 22 w 101"/>
                <a:gd name="T121" fmla="*/ 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1" h="187">
                  <a:moveTo>
                    <a:pt x="36" y="175"/>
                  </a:moveTo>
                  <a:lnTo>
                    <a:pt x="37" y="175"/>
                  </a:lnTo>
                  <a:lnTo>
                    <a:pt x="37" y="176"/>
                  </a:lnTo>
                  <a:lnTo>
                    <a:pt x="36" y="176"/>
                  </a:lnTo>
                  <a:lnTo>
                    <a:pt x="36" y="175"/>
                  </a:lnTo>
                  <a:lnTo>
                    <a:pt x="36" y="175"/>
                  </a:lnTo>
                  <a:close/>
                  <a:moveTo>
                    <a:pt x="28" y="163"/>
                  </a:moveTo>
                  <a:lnTo>
                    <a:pt x="28" y="163"/>
                  </a:lnTo>
                  <a:lnTo>
                    <a:pt x="28" y="164"/>
                  </a:lnTo>
                  <a:lnTo>
                    <a:pt x="28" y="165"/>
                  </a:lnTo>
                  <a:lnTo>
                    <a:pt x="28" y="163"/>
                  </a:lnTo>
                  <a:close/>
                  <a:moveTo>
                    <a:pt x="18" y="158"/>
                  </a:moveTo>
                  <a:lnTo>
                    <a:pt x="21" y="158"/>
                  </a:lnTo>
                  <a:lnTo>
                    <a:pt x="21" y="160"/>
                  </a:lnTo>
                  <a:lnTo>
                    <a:pt x="18" y="162"/>
                  </a:lnTo>
                  <a:lnTo>
                    <a:pt x="18" y="159"/>
                  </a:lnTo>
                  <a:lnTo>
                    <a:pt x="18" y="159"/>
                  </a:lnTo>
                  <a:lnTo>
                    <a:pt x="18" y="158"/>
                  </a:lnTo>
                  <a:close/>
                  <a:moveTo>
                    <a:pt x="39" y="138"/>
                  </a:moveTo>
                  <a:lnTo>
                    <a:pt x="39" y="139"/>
                  </a:lnTo>
                  <a:lnTo>
                    <a:pt x="39" y="142"/>
                  </a:lnTo>
                  <a:lnTo>
                    <a:pt x="38" y="140"/>
                  </a:lnTo>
                  <a:lnTo>
                    <a:pt x="38" y="139"/>
                  </a:lnTo>
                  <a:lnTo>
                    <a:pt x="39" y="138"/>
                  </a:lnTo>
                  <a:close/>
                  <a:moveTo>
                    <a:pt x="38" y="135"/>
                  </a:moveTo>
                  <a:lnTo>
                    <a:pt x="38" y="137"/>
                  </a:lnTo>
                  <a:lnTo>
                    <a:pt x="37" y="137"/>
                  </a:lnTo>
                  <a:lnTo>
                    <a:pt x="38" y="135"/>
                  </a:lnTo>
                  <a:close/>
                  <a:moveTo>
                    <a:pt x="62" y="106"/>
                  </a:moveTo>
                  <a:lnTo>
                    <a:pt x="66" y="109"/>
                  </a:lnTo>
                  <a:lnTo>
                    <a:pt x="64" y="109"/>
                  </a:lnTo>
                  <a:lnTo>
                    <a:pt x="62" y="108"/>
                  </a:lnTo>
                  <a:lnTo>
                    <a:pt x="62" y="106"/>
                  </a:lnTo>
                  <a:close/>
                  <a:moveTo>
                    <a:pt x="29" y="0"/>
                  </a:moveTo>
                  <a:lnTo>
                    <a:pt x="30" y="2"/>
                  </a:lnTo>
                  <a:lnTo>
                    <a:pt x="33" y="2"/>
                  </a:lnTo>
                  <a:lnTo>
                    <a:pt x="36" y="5"/>
                  </a:lnTo>
                  <a:lnTo>
                    <a:pt x="36" y="9"/>
                  </a:lnTo>
                  <a:lnTo>
                    <a:pt x="34" y="10"/>
                  </a:lnTo>
                  <a:lnTo>
                    <a:pt x="36" y="13"/>
                  </a:lnTo>
                  <a:lnTo>
                    <a:pt x="37" y="14"/>
                  </a:lnTo>
                  <a:lnTo>
                    <a:pt x="39" y="13"/>
                  </a:lnTo>
                  <a:lnTo>
                    <a:pt x="43" y="13"/>
                  </a:lnTo>
                  <a:lnTo>
                    <a:pt x="43" y="14"/>
                  </a:lnTo>
                  <a:lnTo>
                    <a:pt x="42" y="17"/>
                  </a:lnTo>
                  <a:lnTo>
                    <a:pt x="43" y="19"/>
                  </a:lnTo>
                  <a:lnTo>
                    <a:pt x="43" y="21"/>
                  </a:lnTo>
                  <a:lnTo>
                    <a:pt x="42" y="23"/>
                  </a:lnTo>
                  <a:lnTo>
                    <a:pt x="43" y="26"/>
                  </a:lnTo>
                  <a:lnTo>
                    <a:pt x="43" y="30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0" y="34"/>
                  </a:lnTo>
                  <a:lnTo>
                    <a:pt x="50" y="31"/>
                  </a:lnTo>
                  <a:lnTo>
                    <a:pt x="54" y="30"/>
                  </a:lnTo>
                  <a:lnTo>
                    <a:pt x="58" y="31"/>
                  </a:lnTo>
                  <a:lnTo>
                    <a:pt x="61" y="31"/>
                  </a:lnTo>
                  <a:lnTo>
                    <a:pt x="62" y="34"/>
                  </a:lnTo>
                  <a:lnTo>
                    <a:pt x="67" y="34"/>
                  </a:lnTo>
                  <a:lnTo>
                    <a:pt x="70" y="29"/>
                  </a:lnTo>
                  <a:lnTo>
                    <a:pt x="74" y="27"/>
                  </a:lnTo>
                  <a:lnTo>
                    <a:pt x="79" y="29"/>
                  </a:lnTo>
                  <a:lnTo>
                    <a:pt x="80" y="33"/>
                  </a:lnTo>
                  <a:lnTo>
                    <a:pt x="86" y="37"/>
                  </a:lnTo>
                  <a:lnTo>
                    <a:pt x="90" y="38"/>
                  </a:lnTo>
                  <a:lnTo>
                    <a:pt x="90" y="40"/>
                  </a:lnTo>
                  <a:lnTo>
                    <a:pt x="90" y="43"/>
                  </a:lnTo>
                  <a:lnTo>
                    <a:pt x="88" y="44"/>
                  </a:lnTo>
                  <a:lnTo>
                    <a:pt x="90" y="47"/>
                  </a:lnTo>
                  <a:lnTo>
                    <a:pt x="90" y="50"/>
                  </a:lnTo>
                  <a:lnTo>
                    <a:pt x="90" y="52"/>
                  </a:lnTo>
                  <a:lnTo>
                    <a:pt x="91" y="54"/>
                  </a:lnTo>
                  <a:lnTo>
                    <a:pt x="93" y="56"/>
                  </a:lnTo>
                  <a:lnTo>
                    <a:pt x="96" y="56"/>
                  </a:lnTo>
                  <a:lnTo>
                    <a:pt x="99" y="58"/>
                  </a:lnTo>
                  <a:lnTo>
                    <a:pt x="97" y="59"/>
                  </a:lnTo>
                  <a:lnTo>
                    <a:pt x="100" y="60"/>
                  </a:lnTo>
                  <a:lnTo>
                    <a:pt x="101" y="63"/>
                  </a:lnTo>
                  <a:lnTo>
                    <a:pt x="100" y="65"/>
                  </a:lnTo>
                  <a:lnTo>
                    <a:pt x="100" y="67"/>
                  </a:lnTo>
                  <a:lnTo>
                    <a:pt x="100" y="68"/>
                  </a:lnTo>
                  <a:lnTo>
                    <a:pt x="100" y="71"/>
                  </a:lnTo>
                  <a:lnTo>
                    <a:pt x="100" y="75"/>
                  </a:lnTo>
                  <a:lnTo>
                    <a:pt x="99" y="76"/>
                  </a:lnTo>
                  <a:lnTo>
                    <a:pt x="96" y="77"/>
                  </a:lnTo>
                  <a:lnTo>
                    <a:pt x="93" y="76"/>
                  </a:lnTo>
                  <a:lnTo>
                    <a:pt x="91" y="77"/>
                  </a:lnTo>
                  <a:lnTo>
                    <a:pt x="88" y="76"/>
                  </a:lnTo>
                  <a:lnTo>
                    <a:pt x="86" y="76"/>
                  </a:lnTo>
                  <a:lnTo>
                    <a:pt x="82" y="77"/>
                  </a:lnTo>
                  <a:lnTo>
                    <a:pt x="80" y="76"/>
                  </a:lnTo>
                  <a:lnTo>
                    <a:pt x="78" y="76"/>
                  </a:lnTo>
                  <a:lnTo>
                    <a:pt x="72" y="77"/>
                  </a:lnTo>
                  <a:lnTo>
                    <a:pt x="70" y="77"/>
                  </a:lnTo>
                  <a:lnTo>
                    <a:pt x="67" y="81"/>
                  </a:lnTo>
                  <a:lnTo>
                    <a:pt x="66" y="85"/>
                  </a:lnTo>
                  <a:lnTo>
                    <a:pt x="64" y="88"/>
                  </a:lnTo>
                  <a:lnTo>
                    <a:pt x="64" y="92"/>
                  </a:lnTo>
                  <a:lnTo>
                    <a:pt x="66" y="97"/>
                  </a:lnTo>
                  <a:lnTo>
                    <a:pt x="67" y="98"/>
                  </a:lnTo>
                  <a:lnTo>
                    <a:pt x="68" y="100"/>
                  </a:lnTo>
                  <a:lnTo>
                    <a:pt x="68" y="105"/>
                  </a:lnTo>
                  <a:lnTo>
                    <a:pt x="68" y="106"/>
                  </a:lnTo>
                  <a:lnTo>
                    <a:pt x="67" y="106"/>
                  </a:lnTo>
                  <a:lnTo>
                    <a:pt x="67" y="108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3" y="105"/>
                  </a:lnTo>
                  <a:lnTo>
                    <a:pt x="62" y="105"/>
                  </a:lnTo>
                  <a:lnTo>
                    <a:pt x="62" y="105"/>
                  </a:lnTo>
                  <a:lnTo>
                    <a:pt x="61" y="104"/>
                  </a:lnTo>
                  <a:lnTo>
                    <a:pt x="58" y="101"/>
                  </a:lnTo>
                  <a:lnTo>
                    <a:pt x="57" y="100"/>
                  </a:lnTo>
                  <a:lnTo>
                    <a:pt x="55" y="101"/>
                  </a:lnTo>
                  <a:lnTo>
                    <a:pt x="55" y="101"/>
                  </a:lnTo>
                  <a:lnTo>
                    <a:pt x="55" y="102"/>
                  </a:lnTo>
                  <a:lnTo>
                    <a:pt x="54" y="101"/>
                  </a:lnTo>
                  <a:lnTo>
                    <a:pt x="51" y="101"/>
                  </a:lnTo>
                  <a:lnTo>
                    <a:pt x="49" y="101"/>
                  </a:lnTo>
                  <a:lnTo>
                    <a:pt x="47" y="101"/>
                  </a:lnTo>
                  <a:lnTo>
                    <a:pt x="46" y="101"/>
                  </a:lnTo>
                  <a:lnTo>
                    <a:pt x="46" y="98"/>
                  </a:lnTo>
                  <a:lnTo>
                    <a:pt x="47" y="98"/>
                  </a:lnTo>
                  <a:lnTo>
                    <a:pt x="46" y="96"/>
                  </a:lnTo>
                  <a:lnTo>
                    <a:pt x="46" y="93"/>
                  </a:lnTo>
                  <a:lnTo>
                    <a:pt x="46" y="93"/>
                  </a:lnTo>
                  <a:lnTo>
                    <a:pt x="46" y="90"/>
                  </a:lnTo>
                  <a:lnTo>
                    <a:pt x="43" y="90"/>
                  </a:lnTo>
                  <a:lnTo>
                    <a:pt x="43" y="90"/>
                  </a:lnTo>
                  <a:lnTo>
                    <a:pt x="43" y="90"/>
                  </a:lnTo>
                  <a:lnTo>
                    <a:pt x="42" y="89"/>
                  </a:lnTo>
                  <a:lnTo>
                    <a:pt x="41" y="90"/>
                  </a:lnTo>
                  <a:lnTo>
                    <a:pt x="38" y="90"/>
                  </a:lnTo>
                  <a:lnTo>
                    <a:pt x="38" y="90"/>
                  </a:lnTo>
                  <a:lnTo>
                    <a:pt x="37" y="90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36" y="92"/>
                  </a:lnTo>
                  <a:lnTo>
                    <a:pt x="34" y="93"/>
                  </a:lnTo>
                  <a:lnTo>
                    <a:pt x="37" y="94"/>
                  </a:lnTo>
                  <a:lnTo>
                    <a:pt x="37" y="96"/>
                  </a:lnTo>
                  <a:lnTo>
                    <a:pt x="36" y="98"/>
                  </a:lnTo>
                  <a:lnTo>
                    <a:pt x="36" y="101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6"/>
                  </a:lnTo>
                  <a:lnTo>
                    <a:pt x="34" y="108"/>
                  </a:lnTo>
                  <a:lnTo>
                    <a:pt x="34" y="110"/>
                  </a:lnTo>
                  <a:lnTo>
                    <a:pt x="32" y="113"/>
                  </a:lnTo>
                  <a:lnTo>
                    <a:pt x="32" y="122"/>
                  </a:lnTo>
                  <a:lnTo>
                    <a:pt x="29" y="126"/>
                  </a:lnTo>
                  <a:lnTo>
                    <a:pt x="29" y="129"/>
                  </a:lnTo>
                  <a:lnTo>
                    <a:pt x="28" y="130"/>
                  </a:lnTo>
                  <a:lnTo>
                    <a:pt x="29" y="131"/>
                  </a:lnTo>
                  <a:lnTo>
                    <a:pt x="29" y="131"/>
                  </a:lnTo>
                  <a:lnTo>
                    <a:pt x="28" y="133"/>
                  </a:lnTo>
                  <a:lnTo>
                    <a:pt x="28" y="134"/>
                  </a:lnTo>
                  <a:lnTo>
                    <a:pt x="29" y="137"/>
                  </a:lnTo>
                  <a:lnTo>
                    <a:pt x="29" y="138"/>
                  </a:lnTo>
                  <a:lnTo>
                    <a:pt x="32" y="142"/>
                  </a:lnTo>
                  <a:lnTo>
                    <a:pt x="30" y="143"/>
                  </a:lnTo>
                  <a:lnTo>
                    <a:pt x="30" y="144"/>
                  </a:lnTo>
                  <a:lnTo>
                    <a:pt x="32" y="144"/>
                  </a:lnTo>
                  <a:lnTo>
                    <a:pt x="32" y="143"/>
                  </a:lnTo>
                  <a:lnTo>
                    <a:pt x="33" y="142"/>
                  </a:lnTo>
                  <a:lnTo>
                    <a:pt x="34" y="142"/>
                  </a:lnTo>
                  <a:lnTo>
                    <a:pt x="36" y="143"/>
                  </a:lnTo>
                  <a:lnTo>
                    <a:pt x="37" y="143"/>
                  </a:lnTo>
                  <a:lnTo>
                    <a:pt x="37" y="146"/>
                  </a:lnTo>
                  <a:lnTo>
                    <a:pt x="38" y="147"/>
                  </a:lnTo>
                  <a:lnTo>
                    <a:pt x="38" y="150"/>
                  </a:lnTo>
                  <a:lnTo>
                    <a:pt x="39" y="151"/>
                  </a:lnTo>
                  <a:lnTo>
                    <a:pt x="41" y="154"/>
                  </a:lnTo>
                  <a:lnTo>
                    <a:pt x="42" y="154"/>
                  </a:lnTo>
                  <a:lnTo>
                    <a:pt x="42" y="152"/>
                  </a:lnTo>
                  <a:lnTo>
                    <a:pt x="42" y="151"/>
                  </a:lnTo>
                  <a:lnTo>
                    <a:pt x="42" y="152"/>
                  </a:lnTo>
                  <a:lnTo>
                    <a:pt x="43" y="155"/>
                  </a:lnTo>
                  <a:lnTo>
                    <a:pt x="43" y="156"/>
                  </a:lnTo>
                  <a:lnTo>
                    <a:pt x="45" y="158"/>
                  </a:lnTo>
                  <a:lnTo>
                    <a:pt x="46" y="162"/>
                  </a:lnTo>
                  <a:lnTo>
                    <a:pt x="45" y="163"/>
                  </a:lnTo>
                  <a:lnTo>
                    <a:pt x="45" y="164"/>
                  </a:lnTo>
                  <a:lnTo>
                    <a:pt x="45" y="163"/>
                  </a:lnTo>
                  <a:lnTo>
                    <a:pt x="42" y="164"/>
                  </a:lnTo>
                  <a:lnTo>
                    <a:pt x="42" y="165"/>
                  </a:lnTo>
                  <a:lnTo>
                    <a:pt x="46" y="167"/>
                  </a:lnTo>
                  <a:lnTo>
                    <a:pt x="46" y="165"/>
                  </a:lnTo>
                  <a:lnTo>
                    <a:pt x="46" y="165"/>
                  </a:lnTo>
                  <a:lnTo>
                    <a:pt x="47" y="168"/>
                  </a:lnTo>
                  <a:lnTo>
                    <a:pt x="49" y="169"/>
                  </a:lnTo>
                  <a:lnTo>
                    <a:pt x="51" y="172"/>
                  </a:lnTo>
                  <a:lnTo>
                    <a:pt x="53" y="173"/>
                  </a:lnTo>
                  <a:lnTo>
                    <a:pt x="54" y="173"/>
                  </a:lnTo>
                  <a:lnTo>
                    <a:pt x="57" y="173"/>
                  </a:lnTo>
                  <a:lnTo>
                    <a:pt x="59" y="173"/>
                  </a:lnTo>
                  <a:lnTo>
                    <a:pt x="61" y="177"/>
                  </a:lnTo>
                  <a:lnTo>
                    <a:pt x="62" y="179"/>
                  </a:lnTo>
                  <a:lnTo>
                    <a:pt x="63" y="180"/>
                  </a:lnTo>
                  <a:lnTo>
                    <a:pt x="64" y="181"/>
                  </a:lnTo>
                  <a:lnTo>
                    <a:pt x="63" y="183"/>
                  </a:lnTo>
                  <a:lnTo>
                    <a:pt x="63" y="184"/>
                  </a:lnTo>
                  <a:lnTo>
                    <a:pt x="62" y="185"/>
                  </a:lnTo>
                  <a:lnTo>
                    <a:pt x="61" y="184"/>
                  </a:lnTo>
                  <a:lnTo>
                    <a:pt x="58" y="184"/>
                  </a:lnTo>
                  <a:lnTo>
                    <a:pt x="55" y="187"/>
                  </a:lnTo>
                  <a:lnTo>
                    <a:pt x="53" y="187"/>
                  </a:lnTo>
                  <a:lnTo>
                    <a:pt x="53" y="184"/>
                  </a:lnTo>
                  <a:lnTo>
                    <a:pt x="54" y="183"/>
                  </a:lnTo>
                  <a:lnTo>
                    <a:pt x="54" y="179"/>
                  </a:lnTo>
                  <a:lnTo>
                    <a:pt x="53" y="177"/>
                  </a:lnTo>
                  <a:lnTo>
                    <a:pt x="50" y="177"/>
                  </a:lnTo>
                  <a:lnTo>
                    <a:pt x="50" y="176"/>
                  </a:lnTo>
                  <a:lnTo>
                    <a:pt x="46" y="175"/>
                  </a:lnTo>
                  <a:lnTo>
                    <a:pt x="43" y="173"/>
                  </a:lnTo>
                  <a:lnTo>
                    <a:pt x="42" y="175"/>
                  </a:lnTo>
                  <a:lnTo>
                    <a:pt x="42" y="177"/>
                  </a:lnTo>
                  <a:lnTo>
                    <a:pt x="41" y="176"/>
                  </a:lnTo>
                  <a:lnTo>
                    <a:pt x="36" y="172"/>
                  </a:lnTo>
                  <a:lnTo>
                    <a:pt x="36" y="172"/>
                  </a:lnTo>
                  <a:lnTo>
                    <a:pt x="37" y="171"/>
                  </a:lnTo>
                  <a:lnTo>
                    <a:pt x="37" y="169"/>
                  </a:lnTo>
                  <a:lnTo>
                    <a:pt x="36" y="169"/>
                  </a:lnTo>
                  <a:lnTo>
                    <a:pt x="34" y="167"/>
                  </a:lnTo>
                  <a:lnTo>
                    <a:pt x="32" y="167"/>
                  </a:lnTo>
                  <a:lnTo>
                    <a:pt x="32" y="165"/>
                  </a:lnTo>
                  <a:lnTo>
                    <a:pt x="29" y="162"/>
                  </a:lnTo>
                  <a:lnTo>
                    <a:pt x="28" y="162"/>
                  </a:lnTo>
                  <a:lnTo>
                    <a:pt x="26" y="158"/>
                  </a:lnTo>
                  <a:lnTo>
                    <a:pt x="24" y="158"/>
                  </a:lnTo>
                  <a:lnTo>
                    <a:pt x="24" y="155"/>
                  </a:lnTo>
                  <a:lnTo>
                    <a:pt x="22" y="154"/>
                  </a:lnTo>
                  <a:lnTo>
                    <a:pt x="24" y="154"/>
                  </a:lnTo>
                  <a:lnTo>
                    <a:pt x="21" y="154"/>
                  </a:lnTo>
                  <a:lnTo>
                    <a:pt x="21" y="156"/>
                  </a:lnTo>
                  <a:lnTo>
                    <a:pt x="20" y="156"/>
                  </a:lnTo>
                  <a:lnTo>
                    <a:pt x="18" y="155"/>
                  </a:lnTo>
                  <a:lnTo>
                    <a:pt x="17" y="151"/>
                  </a:lnTo>
                  <a:lnTo>
                    <a:pt x="18" y="150"/>
                  </a:lnTo>
                  <a:lnTo>
                    <a:pt x="18" y="146"/>
                  </a:lnTo>
                  <a:lnTo>
                    <a:pt x="20" y="146"/>
                  </a:lnTo>
                  <a:lnTo>
                    <a:pt x="20" y="140"/>
                  </a:lnTo>
                  <a:lnTo>
                    <a:pt x="21" y="140"/>
                  </a:lnTo>
                  <a:lnTo>
                    <a:pt x="21" y="139"/>
                  </a:lnTo>
                  <a:lnTo>
                    <a:pt x="20" y="139"/>
                  </a:lnTo>
                  <a:lnTo>
                    <a:pt x="22" y="137"/>
                  </a:lnTo>
                  <a:lnTo>
                    <a:pt x="21" y="135"/>
                  </a:lnTo>
                  <a:lnTo>
                    <a:pt x="22" y="134"/>
                  </a:lnTo>
                  <a:lnTo>
                    <a:pt x="21" y="133"/>
                  </a:lnTo>
                  <a:lnTo>
                    <a:pt x="22" y="129"/>
                  </a:lnTo>
                  <a:lnTo>
                    <a:pt x="22" y="127"/>
                  </a:lnTo>
                  <a:lnTo>
                    <a:pt x="24" y="126"/>
                  </a:lnTo>
                  <a:lnTo>
                    <a:pt x="24" y="122"/>
                  </a:lnTo>
                  <a:lnTo>
                    <a:pt x="26" y="121"/>
                  </a:lnTo>
                  <a:lnTo>
                    <a:pt x="29" y="113"/>
                  </a:lnTo>
                  <a:lnTo>
                    <a:pt x="30" y="113"/>
                  </a:lnTo>
                  <a:lnTo>
                    <a:pt x="30" y="109"/>
                  </a:lnTo>
                  <a:lnTo>
                    <a:pt x="29" y="106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28" y="97"/>
                  </a:lnTo>
                  <a:lnTo>
                    <a:pt x="26" y="96"/>
                  </a:lnTo>
                  <a:lnTo>
                    <a:pt x="26" y="93"/>
                  </a:lnTo>
                  <a:lnTo>
                    <a:pt x="26" y="90"/>
                  </a:lnTo>
                  <a:lnTo>
                    <a:pt x="28" y="89"/>
                  </a:lnTo>
                  <a:lnTo>
                    <a:pt x="26" y="84"/>
                  </a:lnTo>
                  <a:lnTo>
                    <a:pt x="22" y="80"/>
                  </a:lnTo>
                  <a:lnTo>
                    <a:pt x="18" y="77"/>
                  </a:lnTo>
                  <a:lnTo>
                    <a:pt x="16" y="73"/>
                  </a:lnTo>
                  <a:lnTo>
                    <a:pt x="16" y="72"/>
                  </a:lnTo>
                  <a:lnTo>
                    <a:pt x="14" y="68"/>
                  </a:lnTo>
                  <a:lnTo>
                    <a:pt x="17" y="65"/>
                  </a:lnTo>
                  <a:lnTo>
                    <a:pt x="17" y="64"/>
                  </a:lnTo>
                  <a:lnTo>
                    <a:pt x="16" y="58"/>
                  </a:lnTo>
                  <a:lnTo>
                    <a:pt x="16" y="56"/>
                  </a:lnTo>
                  <a:lnTo>
                    <a:pt x="18" y="55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0"/>
                  </a:lnTo>
                  <a:lnTo>
                    <a:pt x="14" y="46"/>
                  </a:lnTo>
                  <a:lnTo>
                    <a:pt x="12" y="46"/>
                  </a:lnTo>
                  <a:lnTo>
                    <a:pt x="9" y="39"/>
                  </a:lnTo>
                  <a:lnTo>
                    <a:pt x="7" y="37"/>
                  </a:lnTo>
                  <a:lnTo>
                    <a:pt x="5" y="35"/>
                  </a:lnTo>
                  <a:lnTo>
                    <a:pt x="4" y="34"/>
                  </a:lnTo>
                  <a:lnTo>
                    <a:pt x="3" y="30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3" y="26"/>
                  </a:lnTo>
                  <a:lnTo>
                    <a:pt x="5" y="25"/>
                  </a:lnTo>
                  <a:lnTo>
                    <a:pt x="4" y="23"/>
                  </a:lnTo>
                  <a:lnTo>
                    <a:pt x="4" y="19"/>
                  </a:lnTo>
                  <a:lnTo>
                    <a:pt x="7" y="18"/>
                  </a:lnTo>
                  <a:lnTo>
                    <a:pt x="5" y="14"/>
                  </a:lnTo>
                  <a:lnTo>
                    <a:pt x="8" y="12"/>
                  </a:lnTo>
                  <a:lnTo>
                    <a:pt x="12" y="13"/>
                  </a:lnTo>
                  <a:lnTo>
                    <a:pt x="14" y="10"/>
                  </a:lnTo>
                  <a:lnTo>
                    <a:pt x="17" y="12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20" y="5"/>
                  </a:lnTo>
                  <a:lnTo>
                    <a:pt x="22" y="6"/>
                  </a:lnTo>
                  <a:lnTo>
                    <a:pt x="24" y="5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5" y="1"/>
                  </a:lnTo>
                  <a:lnTo>
                    <a:pt x="28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83" name="Freeform 365"/>
            <p:cNvSpPr>
              <a:spLocks noEditPoints="1"/>
            </p:cNvSpPr>
            <p:nvPr/>
          </p:nvSpPr>
          <p:spPr bwMode="auto">
            <a:xfrm>
              <a:off x="8528869" y="3449501"/>
              <a:ext cx="269001" cy="601446"/>
            </a:xfrm>
            <a:custGeom>
              <a:avLst/>
              <a:gdLst>
                <a:gd name="T0" fmla="*/ 18 w 106"/>
                <a:gd name="T1" fmla="*/ 125 h 237"/>
                <a:gd name="T2" fmla="*/ 61 w 106"/>
                <a:gd name="T3" fmla="*/ 6 h 237"/>
                <a:gd name="T4" fmla="*/ 68 w 106"/>
                <a:gd name="T5" fmla="*/ 23 h 237"/>
                <a:gd name="T6" fmla="*/ 62 w 106"/>
                <a:gd name="T7" fmla="*/ 35 h 237"/>
                <a:gd name="T8" fmla="*/ 58 w 106"/>
                <a:gd name="T9" fmla="*/ 44 h 237"/>
                <a:gd name="T10" fmla="*/ 62 w 106"/>
                <a:gd name="T11" fmla="*/ 53 h 237"/>
                <a:gd name="T12" fmla="*/ 72 w 106"/>
                <a:gd name="T13" fmla="*/ 58 h 237"/>
                <a:gd name="T14" fmla="*/ 81 w 106"/>
                <a:gd name="T15" fmla="*/ 65 h 237"/>
                <a:gd name="T16" fmla="*/ 87 w 106"/>
                <a:gd name="T17" fmla="*/ 70 h 237"/>
                <a:gd name="T18" fmla="*/ 83 w 106"/>
                <a:gd name="T19" fmla="*/ 81 h 237"/>
                <a:gd name="T20" fmla="*/ 91 w 106"/>
                <a:gd name="T21" fmla="*/ 87 h 237"/>
                <a:gd name="T22" fmla="*/ 106 w 106"/>
                <a:gd name="T23" fmla="*/ 87 h 237"/>
                <a:gd name="T24" fmla="*/ 97 w 106"/>
                <a:gd name="T25" fmla="*/ 99 h 237"/>
                <a:gd name="T26" fmla="*/ 89 w 106"/>
                <a:gd name="T27" fmla="*/ 107 h 237"/>
                <a:gd name="T28" fmla="*/ 79 w 106"/>
                <a:gd name="T29" fmla="*/ 112 h 237"/>
                <a:gd name="T30" fmla="*/ 69 w 106"/>
                <a:gd name="T31" fmla="*/ 125 h 237"/>
                <a:gd name="T32" fmla="*/ 69 w 106"/>
                <a:gd name="T33" fmla="*/ 136 h 237"/>
                <a:gd name="T34" fmla="*/ 81 w 106"/>
                <a:gd name="T35" fmla="*/ 152 h 237"/>
                <a:gd name="T36" fmla="*/ 82 w 106"/>
                <a:gd name="T37" fmla="*/ 166 h 237"/>
                <a:gd name="T38" fmla="*/ 87 w 106"/>
                <a:gd name="T39" fmla="*/ 182 h 237"/>
                <a:gd name="T40" fmla="*/ 93 w 106"/>
                <a:gd name="T41" fmla="*/ 199 h 237"/>
                <a:gd name="T42" fmla="*/ 94 w 106"/>
                <a:gd name="T43" fmla="*/ 215 h 237"/>
                <a:gd name="T44" fmla="*/ 87 w 106"/>
                <a:gd name="T45" fmla="*/ 231 h 237"/>
                <a:gd name="T46" fmla="*/ 83 w 106"/>
                <a:gd name="T47" fmla="*/ 227 h 237"/>
                <a:gd name="T48" fmla="*/ 86 w 106"/>
                <a:gd name="T49" fmla="*/ 219 h 237"/>
                <a:gd name="T50" fmla="*/ 85 w 106"/>
                <a:gd name="T51" fmla="*/ 208 h 237"/>
                <a:gd name="T52" fmla="*/ 82 w 106"/>
                <a:gd name="T53" fmla="*/ 192 h 237"/>
                <a:gd name="T54" fmla="*/ 77 w 106"/>
                <a:gd name="T55" fmla="*/ 187 h 237"/>
                <a:gd name="T56" fmla="*/ 74 w 106"/>
                <a:gd name="T57" fmla="*/ 171 h 237"/>
                <a:gd name="T58" fmla="*/ 70 w 106"/>
                <a:gd name="T59" fmla="*/ 157 h 237"/>
                <a:gd name="T60" fmla="*/ 65 w 106"/>
                <a:gd name="T61" fmla="*/ 154 h 237"/>
                <a:gd name="T62" fmla="*/ 60 w 106"/>
                <a:gd name="T63" fmla="*/ 142 h 237"/>
                <a:gd name="T64" fmla="*/ 60 w 106"/>
                <a:gd name="T65" fmla="*/ 149 h 237"/>
                <a:gd name="T66" fmla="*/ 52 w 106"/>
                <a:gd name="T67" fmla="*/ 152 h 237"/>
                <a:gd name="T68" fmla="*/ 49 w 106"/>
                <a:gd name="T69" fmla="*/ 156 h 237"/>
                <a:gd name="T70" fmla="*/ 40 w 106"/>
                <a:gd name="T71" fmla="*/ 161 h 237"/>
                <a:gd name="T72" fmla="*/ 32 w 106"/>
                <a:gd name="T73" fmla="*/ 164 h 237"/>
                <a:gd name="T74" fmla="*/ 29 w 106"/>
                <a:gd name="T75" fmla="*/ 162 h 237"/>
                <a:gd name="T76" fmla="*/ 32 w 106"/>
                <a:gd name="T77" fmla="*/ 144 h 237"/>
                <a:gd name="T78" fmla="*/ 27 w 106"/>
                <a:gd name="T79" fmla="*/ 129 h 237"/>
                <a:gd name="T80" fmla="*/ 22 w 106"/>
                <a:gd name="T81" fmla="*/ 121 h 237"/>
                <a:gd name="T82" fmla="*/ 14 w 106"/>
                <a:gd name="T83" fmla="*/ 116 h 237"/>
                <a:gd name="T84" fmla="*/ 16 w 106"/>
                <a:gd name="T85" fmla="*/ 116 h 237"/>
                <a:gd name="T86" fmla="*/ 15 w 106"/>
                <a:gd name="T87" fmla="*/ 111 h 237"/>
                <a:gd name="T88" fmla="*/ 8 w 106"/>
                <a:gd name="T89" fmla="*/ 108 h 237"/>
                <a:gd name="T90" fmla="*/ 3 w 106"/>
                <a:gd name="T91" fmla="*/ 103 h 237"/>
                <a:gd name="T92" fmla="*/ 3 w 106"/>
                <a:gd name="T93" fmla="*/ 91 h 237"/>
                <a:gd name="T94" fmla="*/ 8 w 106"/>
                <a:gd name="T95" fmla="*/ 82 h 237"/>
                <a:gd name="T96" fmla="*/ 11 w 106"/>
                <a:gd name="T97" fmla="*/ 66 h 237"/>
                <a:gd name="T98" fmla="*/ 20 w 106"/>
                <a:gd name="T99" fmla="*/ 54 h 237"/>
                <a:gd name="T100" fmla="*/ 25 w 106"/>
                <a:gd name="T101" fmla="*/ 29 h 237"/>
                <a:gd name="T102" fmla="*/ 35 w 106"/>
                <a:gd name="T103" fmla="*/ 11 h 237"/>
                <a:gd name="T104" fmla="*/ 47 w 106"/>
                <a:gd name="T105" fmla="*/ 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" h="237">
                  <a:moveTo>
                    <a:pt x="18" y="125"/>
                  </a:moveTo>
                  <a:lnTo>
                    <a:pt x="19" y="127"/>
                  </a:lnTo>
                  <a:lnTo>
                    <a:pt x="19" y="129"/>
                  </a:lnTo>
                  <a:lnTo>
                    <a:pt x="16" y="128"/>
                  </a:lnTo>
                  <a:lnTo>
                    <a:pt x="16" y="125"/>
                  </a:lnTo>
                  <a:lnTo>
                    <a:pt x="18" y="125"/>
                  </a:lnTo>
                  <a:close/>
                  <a:moveTo>
                    <a:pt x="49" y="0"/>
                  </a:moveTo>
                  <a:lnTo>
                    <a:pt x="52" y="2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3"/>
                  </a:lnTo>
                  <a:lnTo>
                    <a:pt x="61" y="6"/>
                  </a:lnTo>
                  <a:lnTo>
                    <a:pt x="61" y="8"/>
                  </a:lnTo>
                  <a:lnTo>
                    <a:pt x="64" y="8"/>
                  </a:lnTo>
                  <a:lnTo>
                    <a:pt x="65" y="11"/>
                  </a:lnTo>
                  <a:lnTo>
                    <a:pt x="65" y="15"/>
                  </a:lnTo>
                  <a:lnTo>
                    <a:pt x="68" y="19"/>
                  </a:lnTo>
                  <a:lnTo>
                    <a:pt x="68" y="23"/>
                  </a:lnTo>
                  <a:lnTo>
                    <a:pt x="68" y="27"/>
                  </a:lnTo>
                  <a:lnTo>
                    <a:pt x="68" y="29"/>
                  </a:lnTo>
                  <a:lnTo>
                    <a:pt x="66" y="31"/>
                  </a:lnTo>
                  <a:lnTo>
                    <a:pt x="65" y="32"/>
                  </a:lnTo>
                  <a:lnTo>
                    <a:pt x="64" y="35"/>
                  </a:lnTo>
                  <a:lnTo>
                    <a:pt x="62" y="35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2" y="40"/>
                  </a:lnTo>
                  <a:lnTo>
                    <a:pt x="61" y="40"/>
                  </a:lnTo>
                  <a:lnTo>
                    <a:pt x="60" y="41"/>
                  </a:lnTo>
                  <a:lnTo>
                    <a:pt x="58" y="44"/>
                  </a:lnTo>
                  <a:lnTo>
                    <a:pt x="60" y="45"/>
                  </a:lnTo>
                  <a:lnTo>
                    <a:pt x="58" y="46"/>
                  </a:lnTo>
                  <a:lnTo>
                    <a:pt x="58" y="49"/>
                  </a:lnTo>
                  <a:lnTo>
                    <a:pt x="60" y="49"/>
                  </a:lnTo>
                  <a:lnTo>
                    <a:pt x="61" y="50"/>
                  </a:lnTo>
                  <a:lnTo>
                    <a:pt x="62" y="53"/>
                  </a:lnTo>
                  <a:lnTo>
                    <a:pt x="62" y="56"/>
                  </a:lnTo>
                  <a:lnTo>
                    <a:pt x="64" y="58"/>
                  </a:lnTo>
                  <a:lnTo>
                    <a:pt x="66" y="56"/>
                  </a:lnTo>
                  <a:lnTo>
                    <a:pt x="72" y="54"/>
                  </a:lnTo>
                  <a:lnTo>
                    <a:pt x="73" y="57"/>
                  </a:lnTo>
                  <a:lnTo>
                    <a:pt x="72" y="58"/>
                  </a:lnTo>
                  <a:lnTo>
                    <a:pt x="73" y="60"/>
                  </a:lnTo>
                  <a:lnTo>
                    <a:pt x="76" y="58"/>
                  </a:lnTo>
                  <a:lnTo>
                    <a:pt x="77" y="61"/>
                  </a:lnTo>
                  <a:lnTo>
                    <a:pt x="76" y="62"/>
                  </a:lnTo>
                  <a:lnTo>
                    <a:pt x="77" y="65"/>
                  </a:lnTo>
                  <a:lnTo>
                    <a:pt x="81" y="65"/>
                  </a:lnTo>
                  <a:lnTo>
                    <a:pt x="79" y="66"/>
                  </a:lnTo>
                  <a:lnTo>
                    <a:pt x="81" y="67"/>
                  </a:lnTo>
                  <a:lnTo>
                    <a:pt x="81" y="67"/>
                  </a:lnTo>
                  <a:lnTo>
                    <a:pt x="85" y="66"/>
                  </a:lnTo>
                  <a:lnTo>
                    <a:pt x="87" y="67"/>
                  </a:lnTo>
                  <a:lnTo>
                    <a:pt x="87" y="70"/>
                  </a:lnTo>
                  <a:lnTo>
                    <a:pt x="86" y="71"/>
                  </a:lnTo>
                  <a:lnTo>
                    <a:pt x="86" y="74"/>
                  </a:lnTo>
                  <a:lnTo>
                    <a:pt x="83" y="78"/>
                  </a:lnTo>
                  <a:lnTo>
                    <a:pt x="81" y="79"/>
                  </a:lnTo>
                  <a:lnTo>
                    <a:pt x="81" y="81"/>
                  </a:lnTo>
                  <a:lnTo>
                    <a:pt x="83" y="81"/>
                  </a:lnTo>
                  <a:lnTo>
                    <a:pt x="87" y="81"/>
                  </a:lnTo>
                  <a:lnTo>
                    <a:pt x="87" y="82"/>
                  </a:lnTo>
                  <a:lnTo>
                    <a:pt x="89" y="79"/>
                  </a:lnTo>
                  <a:lnTo>
                    <a:pt x="91" y="82"/>
                  </a:lnTo>
                  <a:lnTo>
                    <a:pt x="90" y="85"/>
                  </a:lnTo>
                  <a:lnTo>
                    <a:pt x="91" y="87"/>
                  </a:lnTo>
                  <a:lnTo>
                    <a:pt x="94" y="89"/>
                  </a:lnTo>
                  <a:lnTo>
                    <a:pt x="95" y="87"/>
                  </a:lnTo>
                  <a:lnTo>
                    <a:pt x="98" y="87"/>
                  </a:lnTo>
                  <a:lnTo>
                    <a:pt x="103" y="85"/>
                  </a:lnTo>
                  <a:lnTo>
                    <a:pt x="106" y="86"/>
                  </a:lnTo>
                  <a:lnTo>
                    <a:pt x="106" y="87"/>
                  </a:lnTo>
                  <a:lnTo>
                    <a:pt x="102" y="91"/>
                  </a:lnTo>
                  <a:lnTo>
                    <a:pt x="99" y="91"/>
                  </a:lnTo>
                  <a:lnTo>
                    <a:pt x="99" y="94"/>
                  </a:lnTo>
                  <a:lnTo>
                    <a:pt x="98" y="95"/>
                  </a:lnTo>
                  <a:lnTo>
                    <a:pt x="98" y="96"/>
                  </a:lnTo>
                  <a:lnTo>
                    <a:pt x="97" y="99"/>
                  </a:lnTo>
                  <a:lnTo>
                    <a:pt x="95" y="99"/>
                  </a:lnTo>
                  <a:lnTo>
                    <a:pt x="93" y="102"/>
                  </a:lnTo>
                  <a:lnTo>
                    <a:pt x="90" y="103"/>
                  </a:lnTo>
                  <a:lnTo>
                    <a:pt x="87" y="103"/>
                  </a:lnTo>
                  <a:lnTo>
                    <a:pt x="87" y="104"/>
                  </a:lnTo>
                  <a:lnTo>
                    <a:pt x="89" y="107"/>
                  </a:lnTo>
                  <a:lnTo>
                    <a:pt x="87" y="108"/>
                  </a:lnTo>
                  <a:lnTo>
                    <a:pt x="85" y="107"/>
                  </a:lnTo>
                  <a:lnTo>
                    <a:pt x="83" y="108"/>
                  </a:lnTo>
                  <a:lnTo>
                    <a:pt x="83" y="112"/>
                  </a:lnTo>
                  <a:lnTo>
                    <a:pt x="82" y="114"/>
                  </a:lnTo>
                  <a:lnTo>
                    <a:pt x="79" y="112"/>
                  </a:lnTo>
                  <a:lnTo>
                    <a:pt x="77" y="115"/>
                  </a:lnTo>
                  <a:lnTo>
                    <a:pt x="73" y="114"/>
                  </a:lnTo>
                  <a:lnTo>
                    <a:pt x="70" y="116"/>
                  </a:lnTo>
                  <a:lnTo>
                    <a:pt x="72" y="120"/>
                  </a:lnTo>
                  <a:lnTo>
                    <a:pt x="69" y="121"/>
                  </a:lnTo>
                  <a:lnTo>
                    <a:pt x="69" y="125"/>
                  </a:lnTo>
                  <a:lnTo>
                    <a:pt x="70" y="127"/>
                  </a:lnTo>
                  <a:lnTo>
                    <a:pt x="68" y="128"/>
                  </a:lnTo>
                  <a:lnTo>
                    <a:pt x="65" y="129"/>
                  </a:lnTo>
                  <a:lnTo>
                    <a:pt x="65" y="132"/>
                  </a:lnTo>
                  <a:lnTo>
                    <a:pt x="68" y="132"/>
                  </a:lnTo>
                  <a:lnTo>
                    <a:pt x="69" y="136"/>
                  </a:lnTo>
                  <a:lnTo>
                    <a:pt x="70" y="137"/>
                  </a:lnTo>
                  <a:lnTo>
                    <a:pt x="72" y="139"/>
                  </a:lnTo>
                  <a:lnTo>
                    <a:pt x="74" y="141"/>
                  </a:lnTo>
                  <a:lnTo>
                    <a:pt x="77" y="148"/>
                  </a:lnTo>
                  <a:lnTo>
                    <a:pt x="79" y="148"/>
                  </a:lnTo>
                  <a:lnTo>
                    <a:pt x="81" y="152"/>
                  </a:lnTo>
                  <a:lnTo>
                    <a:pt x="81" y="154"/>
                  </a:lnTo>
                  <a:lnTo>
                    <a:pt x="83" y="154"/>
                  </a:lnTo>
                  <a:lnTo>
                    <a:pt x="83" y="157"/>
                  </a:lnTo>
                  <a:lnTo>
                    <a:pt x="81" y="158"/>
                  </a:lnTo>
                  <a:lnTo>
                    <a:pt x="81" y="160"/>
                  </a:lnTo>
                  <a:lnTo>
                    <a:pt x="82" y="166"/>
                  </a:lnTo>
                  <a:lnTo>
                    <a:pt x="82" y="167"/>
                  </a:lnTo>
                  <a:lnTo>
                    <a:pt x="79" y="170"/>
                  </a:lnTo>
                  <a:lnTo>
                    <a:pt x="81" y="174"/>
                  </a:lnTo>
                  <a:lnTo>
                    <a:pt x="81" y="175"/>
                  </a:lnTo>
                  <a:lnTo>
                    <a:pt x="83" y="179"/>
                  </a:lnTo>
                  <a:lnTo>
                    <a:pt x="87" y="182"/>
                  </a:lnTo>
                  <a:lnTo>
                    <a:pt x="91" y="186"/>
                  </a:lnTo>
                  <a:lnTo>
                    <a:pt x="93" y="191"/>
                  </a:lnTo>
                  <a:lnTo>
                    <a:pt x="91" y="192"/>
                  </a:lnTo>
                  <a:lnTo>
                    <a:pt x="91" y="195"/>
                  </a:lnTo>
                  <a:lnTo>
                    <a:pt x="91" y="198"/>
                  </a:lnTo>
                  <a:lnTo>
                    <a:pt x="93" y="199"/>
                  </a:lnTo>
                  <a:lnTo>
                    <a:pt x="94" y="202"/>
                  </a:lnTo>
                  <a:lnTo>
                    <a:pt x="94" y="204"/>
                  </a:lnTo>
                  <a:lnTo>
                    <a:pt x="94" y="208"/>
                  </a:lnTo>
                  <a:lnTo>
                    <a:pt x="95" y="211"/>
                  </a:lnTo>
                  <a:lnTo>
                    <a:pt x="95" y="215"/>
                  </a:lnTo>
                  <a:lnTo>
                    <a:pt x="94" y="215"/>
                  </a:lnTo>
                  <a:lnTo>
                    <a:pt x="91" y="223"/>
                  </a:lnTo>
                  <a:lnTo>
                    <a:pt x="89" y="224"/>
                  </a:lnTo>
                  <a:lnTo>
                    <a:pt x="89" y="228"/>
                  </a:lnTo>
                  <a:lnTo>
                    <a:pt x="87" y="229"/>
                  </a:lnTo>
                  <a:lnTo>
                    <a:pt x="87" y="231"/>
                  </a:lnTo>
                  <a:lnTo>
                    <a:pt x="87" y="231"/>
                  </a:lnTo>
                  <a:lnTo>
                    <a:pt x="86" y="233"/>
                  </a:lnTo>
                  <a:lnTo>
                    <a:pt x="86" y="237"/>
                  </a:lnTo>
                  <a:lnTo>
                    <a:pt x="85" y="233"/>
                  </a:lnTo>
                  <a:lnTo>
                    <a:pt x="85" y="229"/>
                  </a:lnTo>
                  <a:lnTo>
                    <a:pt x="83" y="228"/>
                  </a:lnTo>
                  <a:lnTo>
                    <a:pt x="83" y="227"/>
                  </a:lnTo>
                  <a:lnTo>
                    <a:pt x="85" y="228"/>
                  </a:lnTo>
                  <a:lnTo>
                    <a:pt x="85" y="227"/>
                  </a:lnTo>
                  <a:lnTo>
                    <a:pt x="87" y="224"/>
                  </a:lnTo>
                  <a:lnTo>
                    <a:pt x="87" y="223"/>
                  </a:lnTo>
                  <a:lnTo>
                    <a:pt x="86" y="221"/>
                  </a:lnTo>
                  <a:lnTo>
                    <a:pt x="86" y="219"/>
                  </a:lnTo>
                  <a:lnTo>
                    <a:pt x="87" y="219"/>
                  </a:lnTo>
                  <a:lnTo>
                    <a:pt x="87" y="217"/>
                  </a:lnTo>
                  <a:lnTo>
                    <a:pt x="86" y="214"/>
                  </a:lnTo>
                  <a:lnTo>
                    <a:pt x="89" y="212"/>
                  </a:lnTo>
                  <a:lnTo>
                    <a:pt x="86" y="211"/>
                  </a:lnTo>
                  <a:lnTo>
                    <a:pt x="85" y="208"/>
                  </a:lnTo>
                  <a:lnTo>
                    <a:pt x="85" y="206"/>
                  </a:lnTo>
                  <a:lnTo>
                    <a:pt x="86" y="204"/>
                  </a:lnTo>
                  <a:lnTo>
                    <a:pt x="85" y="203"/>
                  </a:lnTo>
                  <a:lnTo>
                    <a:pt x="85" y="202"/>
                  </a:lnTo>
                  <a:lnTo>
                    <a:pt x="83" y="194"/>
                  </a:lnTo>
                  <a:lnTo>
                    <a:pt x="82" y="192"/>
                  </a:lnTo>
                  <a:lnTo>
                    <a:pt x="81" y="190"/>
                  </a:lnTo>
                  <a:lnTo>
                    <a:pt x="79" y="187"/>
                  </a:lnTo>
                  <a:lnTo>
                    <a:pt x="79" y="191"/>
                  </a:lnTo>
                  <a:lnTo>
                    <a:pt x="78" y="191"/>
                  </a:lnTo>
                  <a:lnTo>
                    <a:pt x="78" y="190"/>
                  </a:lnTo>
                  <a:lnTo>
                    <a:pt x="77" y="187"/>
                  </a:lnTo>
                  <a:lnTo>
                    <a:pt x="78" y="182"/>
                  </a:lnTo>
                  <a:lnTo>
                    <a:pt x="76" y="181"/>
                  </a:lnTo>
                  <a:lnTo>
                    <a:pt x="76" y="178"/>
                  </a:lnTo>
                  <a:lnTo>
                    <a:pt x="77" y="177"/>
                  </a:lnTo>
                  <a:lnTo>
                    <a:pt x="74" y="175"/>
                  </a:lnTo>
                  <a:lnTo>
                    <a:pt x="74" y="171"/>
                  </a:lnTo>
                  <a:lnTo>
                    <a:pt x="73" y="171"/>
                  </a:lnTo>
                  <a:lnTo>
                    <a:pt x="72" y="162"/>
                  </a:lnTo>
                  <a:lnTo>
                    <a:pt x="70" y="161"/>
                  </a:lnTo>
                  <a:lnTo>
                    <a:pt x="70" y="160"/>
                  </a:lnTo>
                  <a:lnTo>
                    <a:pt x="70" y="158"/>
                  </a:lnTo>
                  <a:lnTo>
                    <a:pt x="70" y="157"/>
                  </a:lnTo>
                  <a:lnTo>
                    <a:pt x="69" y="154"/>
                  </a:lnTo>
                  <a:lnTo>
                    <a:pt x="70" y="153"/>
                  </a:lnTo>
                  <a:lnTo>
                    <a:pt x="70" y="152"/>
                  </a:lnTo>
                  <a:lnTo>
                    <a:pt x="69" y="153"/>
                  </a:lnTo>
                  <a:lnTo>
                    <a:pt x="68" y="154"/>
                  </a:lnTo>
                  <a:lnTo>
                    <a:pt x="65" y="154"/>
                  </a:lnTo>
                  <a:lnTo>
                    <a:pt x="65" y="152"/>
                  </a:lnTo>
                  <a:lnTo>
                    <a:pt x="64" y="150"/>
                  </a:lnTo>
                  <a:lnTo>
                    <a:pt x="61" y="145"/>
                  </a:lnTo>
                  <a:lnTo>
                    <a:pt x="61" y="144"/>
                  </a:lnTo>
                  <a:lnTo>
                    <a:pt x="60" y="144"/>
                  </a:lnTo>
                  <a:lnTo>
                    <a:pt x="60" y="142"/>
                  </a:lnTo>
                  <a:lnTo>
                    <a:pt x="58" y="141"/>
                  </a:lnTo>
                  <a:lnTo>
                    <a:pt x="60" y="142"/>
                  </a:lnTo>
                  <a:lnTo>
                    <a:pt x="58" y="144"/>
                  </a:lnTo>
                  <a:lnTo>
                    <a:pt x="58" y="145"/>
                  </a:lnTo>
                  <a:lnTo>
                    <a:pt x="60" y="146"/>
                  </a:lnTo>
                  <a:lnTo>
                    <a:pt x="60" y="149"/>
                  </a:lnTo>
                  <a:lnTo>
                    <a:pt x="58" y="150"/>
                  </a:lnTo>
                  <a:lnTo>
                    <a:pt x="58" y="152"/>
                  </a:lnTo>
                  <a:lnTo>
                    <a:pt x="56" y="154"/>
                  </a:lnTo>
                  <a:lnTo>
                    <a:pt x="54" y="153"/>
                  </a:lnTo>
                  <a:lnTo>
                    <a:pt x="53" y="152"/>
                  </a:lnTo>
                  <a:lnTo>
                    <a:pt x="52" y="152"/>
                  </a:lnTo>
                  <a:lnTo>
                    <a:pt x="53" y="153"/>
                  </a:lnTo>
                  <a:lnTo>
                    <a:pt x="53" y="154"/>
                  </a:lnTo>
                  <a:lnTo>
                    <a:pt x="54" y="154"/>
                  </a:lnTo>
                  <a:lnTo>
                    <a:pt x="52" y="157"/>
                  </a:lnTo>
                  <a:lnTo>
                    <a:pt x="50" y="157"/>
                  </a:lnTo>
                  <a:lnTo>
                    <a:pt x="49" y="156"/>
                  </a:lnTo>
                  <a:lnTo>
                    <a:pt x="48" y="158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61"/>
                  </a:lnTo>
                  <a:lnTo>
                    <a:pt x="40" y="162"/>
                  </a:lnTo>
                  <a:lnTo>
                    <a:pt x="39" y="162"/>
                  </a:lnTo>
                  <a:lnTo>
                    <a:pt x="37" y="161"/>
                  </a:lnTo>
                  <a:lnTo>
                    <a:pt x="33" y="162"/>
                  </a:lnTo>
                  <a:lnTo>
                    <a:pt x="33" y="164"/>
                  </a:lnTo>
                  <a:lnTo>
                    <a:pt x="32" y="164"/>
                  </a:lnTo>
                  <a:lnTo>
                    <a:pt x="32" y="161"/>
                  </a:lnTo>
                  <a:lnTo>
                    <a:pt x="35" y="157"/>
                  </a:lnTo>
                  <a:lnTo>
                    <a:pt x="35" y="153"/>
                  </a:lnTo>
                  <a:lnTo>
                    <a:pt x="33" y="157"/>
                  </a:lnTo>
                  <a:lnTo>
                    <a:pt x="31" y="160"/>
                  </a:lnTo>
                  <a:lnTo>
                    <a:pt x="29" y="162"/>
                  </a:lnTo>
                  <a:lnTo>
                    <a:pt x="29" y="161"/>
                  </a:lnTo>
                  <a:lnTo>
                    <a:pt x="29" y="160"/>
                  </a:lnTo>
                  <a:lnTo>
                    <a:pt x="29" y="158"/>
                  </a:lnTo>
                  <a:lnTo>
                    <a:pt x="31" y="146"/>
                  </a:lnTo>
                  <a:lnTo>
                    <a:pt x="33" y="144"/>
                  </a:lnTo>
                  <a:lnTo>
                    <a:pt x="32" y="144"/>
                  </a:lnTo>
                  <a:lnTo>
                    <a:pt x="31" y="139"/>
                  </a:lnTo>
                  <a:lnTo>
                    <a:pt x="29" y="133"/>
                  </a:lnTo>
                  <a:lnTo>
                    <a:pt x="29" y="133"/>
                  </a:lnTo>
                  <a:lnTo>
                    <a:pt x="28" y="132"/>
                  </a:lnTo>
                  <a:lnTo>
                    <a:pt x="29" y="131"/>
                  </a:lnTo>
                  <a:lnTo>
                    <a:pt x="27" y="129"/>
                  </a:lnTo>
                  <a:lnTo>
                    <a:pt x="27" y="127"/>
                  </a:lnTo>
                  <a:lnTo>
                    <a:pt x="25" y="124"/>
                  </a:lnTo>
                  <a:lnTo>
                    <a:pt x="24" y="123"/>
                  </a:lnTo>
                  <a:lnTo>
                    <a:pt x="24" y="120"/>
                  </a:lnTo>
                  <a:lnTo>
                    <a:pt x="22" y="119"/>
                  </a:lnTo>
                  <a:lnTo>
                    <a:pt x="22" y="121"/>
                  </a:lnTo>
                  <a:lnTo>
                    <a:pt x="23" y="125"/>
                  </a:lnTo>
                  <a:lnTo>
                    <a:pt x="19" y="124"/>
                  </a:lnTo>
                  <a:lnTo>
                    <a:pt x="16" y="121"/>
                  </a:lnTo>
                  <a:lnTo>
                    <a:pt x="16" y="120"/>
                  </a:lnTo>
                  <a:lnTo>
                    <a:pt x="14" y="117"/>
                  </a:lnTo>
                  <a:lnTo>
                    <a:pt x="14" y="116"/>
                  </a:lnTo>
                  <a:lnTo>
                    <a:pt x="16" y="116"/>
                  </a:lnTo>
                  <a:lnTo>
                    <a:pt x="16" y="119"/>
                  </a:lnTo>
                  <a:lnTo>
                    <a:pt x="19" y="119"/>
                  </a:lnTo>
                  <a:lnTo>
                    <a:pt x="19" y="119"/>
                  </a:lnTo>
                  <a:lnTo>
                    <a:pt x="19" y="119"/>
                  </a:lnTo>
                  <a:lnTo>
                    <a:pt x="16" y="116"/>
                  </a:lnTo>
                  <a:lnTo>
                    <a:pt x="19" y="116"/>
                  </a:lnTo>
                  <a:lnTo>
                    <a:pt x="20" y="117"/>
                  </a:lnTo>
                  <a:lnTo>
                    <a:pt x="22" y="116"/>
                  </a:lnTo>
                  <a:lnTo>
                    <a:pt x="22" y="115"/>
                  </a:lnTo>
                  <a:lnTo>
                    <a:pt x="19" y="111"/>
                  </a:lnTo>
                  <a:lnTo>
                    <a:pt x="15" y="111"/>
                  </a:lnTo>
                  <a:lnTo>
                    <a:pt x="14" y="108"/>
                  </a:lnTo>
                  <a:lnTo>
                    <a:pt x="12" y="108"/>
                  </a:lnTo>
                  <a:lnTo>
                    <a:pt x="11" y="107"/>
                  </a:lnTo>
                  <a:lnTo>
                    <a:pt x="11" y="108"/>
                  </a:lnTo>
                  <a:lnTo>
                    <a:pt x="10" y="108"/>
                  </a:lnTo>
                  <a:lnTo>
                    <a:pt x="8" y="108"/>
                  </a:lnTo>
                  <a:lnTo>
                    <a:pt x="11" y="106"/>
                  </a:lnTo>
                  <a:lnTo>
                    <a:pt x="8" y="106"/>
                  </a:lnTo>
                  <a:lnTo>
                    <a:pt x="7" y="104"/>
                  </a:lnTo>
                  <a:lnTo>
                    <a:pt x="7" y="106"/>
                  </a:lnTo>
                  <a:lnTo>
                    <a:pt x="8" y="107"/>
                  </a:lnTo>
                  <a:lnTo>
                    <a:pt x="3" y="103"/>
                  </a:lnTo>
                  <a:lnTo>
                    <a:pt x="2" y="99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96"/>
                  </a:lnTo>
                  <a:lnTo>
                    <a:pt x="0" y="94"/>
                  </a:lnTo>
                  <a:lnTo>
                    <a:pt x="3" y="91"/>
                  </a:lnTo>
                  <a:lnTo>
                    <a:pt x="4" y="92"/>
                  </a:lnTo>
                  <a:lnTo>
                    <a:pt x="4" y="89"/>
                  </a:lnTo>
                  <a:lnTo>
                    <a:pt x="4" y="85"/>
                  </a:lnTo>
                  <a:lnTo>
                    <a:pt x="6" y="83"/>
                  </a:lnTo>
                  <a:lnTo>
                    <a:pt x="7" y="83"/>
                  </a:lnTo>
                  <a:lnTo>
                    <a:pt x="8" y="82"/>
                  </a:lnTo>
                  <a:lnTo>
                    <a:pt x="10" y="79"/>
                  </a:lnTo>
                  <a:lnTo>
                    <a:pt x="8" y="77"/>
                  </a:lnTo>
                  <a:lnTo>
                    <a:pt x="10" y="73"/>
                  </a:lnTo>
                  <a:lnTo>
                    <a:pt x="8" y="70"/>
                  </a:lnTo>
                  <a:lnTo>
                    <a:pt x="11" y="70"/>
                  </a:lnTo>
                  <a:lnTo>
                    <a:pt x="11" y="66"/>
                  </a:lnTo>
                  <a:lnTo>
                    <a:pt x="11" y="64"/>
                  </a:lnTo>
                  <a:lnTo>
                    <a:pt x="10" y="57"/>
                  </a:lnTo>
                  <a:lnTo>
                    <a:pt x="12" y="57"/>
                  </a:lnTo>
                  <a:lnTo>
                    <a:pt x="15" y="58"/>
                  </a:lnTo>
                  <a:lnTo>
                    <a:pt x="18" y="58"/>
                  </a:lnTo>
                  <a:lnTo>
                    <a:pt x="20" y="54"/>
                  </a:lnTo>
                  <a:lnTo>
                    <a:pt x="20" y="49"/>
                  </a:lnTo>
                  <a:lnTo>
                    <a:pt x="23" y="42"/>
                  </a:lnTo>
                  <a:lnTo>
                    <a:pt x="20" y="41"/>
                  </a:lnTo>
                  <a:lnTo>
                    <a:pt x="20" y="40"/>
                  </a:lnTo>
                  <a:lnTo>
                    <a:pt x="24" y="35"/>
                  </a:lnTo>
                  <a:lnTo>
                    <a:pt x="25" y="29"/>
                  </a:lnTo>
                  <a:lnTo>
                    <a:pt x="24" y="28"/>
                  </a:lnTo>
                  <a:lnTo>
                    <a:pt x="24" y="25"/>
                  </a:lnTo>
                  <a:lnTo>
                    <a:pt x="28" y="19"/>
                  </a:lnTo>
                  <a:lnTo>
                    <a:pt x="31" y="17"/>
                  </a:lnTo>
                  <a:lnTo>
                    <a:pt x="35" y="15"/>
                  </a:lnTo>
                  <a:lnTo>
                    <a:pt x="35" y="11"/>
                  </a:lnTo>
                  <a:lnTo>
                    <a:pt x="39" y="11"/>
                  </a:lnTo>
                  <a:lnTo>
                    <a:pt x="43" y="8"/>
                  </a:lnTo>
                  <a:lnTo>
                    <a:pt x="44" y="10"/>
                  </a:lnTo>
                  <a:lnTo>
                    <a:pt x="47" y="11"/>
                  </a:lnTo>
                  <a:lnTo>
                    <a:pt x="47" y="8"/>
                  </a:lnTo>
                  <a:lnTo>
                    <a:pt x="47" y="6"/>
                  </a:lnTo>
                  <a:lnTo>
                    <a:pt x="48" y="3"/>
                  </a:lnTo>
                  <a:lnTo>
                    <a:pt x="48" y="2"/>
                  </a:lnTo>
                  <a:lnTo>
                    <a:pt x="48" y="0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84" name="Freeform 366"/>
            <p:cNvSpPr>
              <a:spLocks noEditPoints="1"/>
            </p:cNvSpPr>
            <p:nvPr/>
          </p:nvSpPr>
          <p:spPr bwMode="auto">
            <a:xfrm>
              <a:off x="8178660" y="4056023"/>
              <a:ext cx="68520" cy="121812"/>
            </a:xfrm>
            <a:custGeom>
              <a:avLst/>
              <a:gdLst>
                <a:gd name="T0" fmla="*/ 2 w 27"/>
                <a:gd name="T1" fmla="*/ 18 h 48"/>
                <a:gd name="T2" fmla="*/ 2 w 27"/>
                <a:gd name="T3" fmla="*/ 21 h 48"/>
                <a:gd name="T4" fmla="*/ 2 w 27"/>
                <a:gd name="T5" fmla="*/ 21 h 48"/>
                <a:gd name="T6" fmla="*/ 2 w 27"/>
                <a:gd name="T7" fmla="*/ 18 h 48"/>
                <a:gd name="T8" fmla="*/ 8 w 27"/>
                <a:gd name="T9" fmla="*/ 5 h 48"/>
                <a:gd name="T10" fmla="*/ 9 w 27"/>
                <a:gd name="T11" fmla="*/ 6 h 48"/>
                <a:gd name="T12" fmla="*/ 13 w 27"/>
                <a:gd name="T13" fmla="*/ 6 h 48"/>
                <a:gd name="T14" fmla="*/ 15 w 27"/>
                <a:gd name="T15" fmla="*/ 9 h 48"/>
                <a:gd name="T16" fmla="*/ 16 w 27"/>
                <a:gd name="T17" fmla="*/ 10 h 48"/>
                <a:gd name="T18" fmla="*/ 19 w 27"/>
                <a:gd name="T19" fmla="*/ 14 h 48"/>
                <a:gd name="T20" fmla="*/ 17 w 27"/>
                <a:gd name="T21" fmla="*/ 17 h 48"/>
                <a:gd name="T22" fmla="*/ 19 w 27"/>
                <a:gd name="T23" fmla="*/ 17 h 48"/>
                <a:gd name="T24" fmla="*/ 23 w 27"/>
                <a:gd name="T25" fmla="*/ 21 h 48"/>
                <a:gd name="T26" fmla="*/ 27 w 27"/>
                <a:gd name="T27" fmla="*/ 27 h 48"/>
                <a:gd name="T28" fmla="*/ 27 w 27"/>
                <a:gd name="T29" fmla="*/ 30 h 48"/>
                <a:gd name="T30" fmla="*/ 27 w 27"/>
                <a:gd name="T31" fmla="*/ 34 h 48"/>
                <a:gd name="T32" fmla="*/ 25 w 27"/>
                <a:gd name="T33" fmla="*/ 38 h 48"/>
                <a:gd name="T34" fmla="*/ 20 w 27"/>
                <a:gd name="T35" fmla="*/ 46 h 48"/>
                <a:gd name="T36" fmla="*/ 12 w 27"/>
                <a:gd name="T37" fmla="*/ 47 h 48"/>
                <a:gd name="T38" fmla="*/ 7 w 27"/>
                <a:gd name="T39" fmla="*/ 47 h 48"/>
                <a:gd name="T40" fmla="*/ 4 w 27"/>
                <a:gd name="T41" fmla="*/ 38 h 48"/>
                <a:gd name="T42" fmla="*/ 3 w 27"/>
                <a:gd name="T43" fmla="*/ 30 h 48"/>
                <a:gd name="T44" fmla="*/ 2 w 27"/>
                <a:gd name="T45" fmla="*/ 25 h 48"/>
                <a:gd name="T46" fmla="*/ 3 w 27"/>
                <a:gd name="T47" fmla="*/ 18 h 48"/>
                <a:gd name="T48" fmla="*/ 3 w 27"/>
                <a:gd name="T49" fmla="*/ 14 h 48"/>
                <a:gd name="T50" fmla="*/ 3 w 27"/>
                <a:gd name="T51" fmla="*/ 11 h 48"/>
                <a:gd name="T52" fmla="*/ 0 w 27"/>
                <a:gd name="T53" fmla="*/ 9 h 48"/>
                <a:gd name="T54" fmla="*/ 2 w 27"/>
                <a:gd name="T55" fmla="*/ 9 h 48"/>
                <a:gd name="T56" fmla="*/ 4 w 27"/>
                <a:gd name="T57" fmla="*/ 10 h 48"/>
                <a:gd name="T58" fmla="*/ 5 w 27"/>
                <a:gd name="T59" fmla="*/ 6 h 48"/>
                <a:gd name="T60" fmla="*/ 5 w 27"/>
                <a:gd name="T61" fmla="*/ 6 h 48"/>
                <a:gd name="T62" fmla="*/ 5 w 27"/>
                <a:gd name="T63" fmla="*/ 5 h 48"/>
                <a:gd name="T64" fmla="*/ 8 w 27"/>
                <a:gd name="T65" fmla="*/ 0 h 48"/>
                <a:gd name="T66" fmla="*/ 9 w 27"/>
                <a:gd name="T67" fmla="*/ 2 h 48"/>
                <a:gd name="T68" fmla="*/ 13 w 27"/>
                <a:gd name="T69" fmla="*/ 5 h 48"/>
                <a:gd name="T70" fmla="*/ 9 w 27"/>
                <a:gd name="T71" fmla="*/ 5 h 48"/>
                <a:gd name="T72" fmla="*/ 7 w 27"/>
                <a:gd name="T73" fmla="*/ 2 h 48"/>
                <a:gd name="T74" fmla="*/ 8 w 27"/>
                <a:gd name="T75" fmla="*/ 1 h 48"/>
                <a:gd name="T76" fmla="*/ 8 w 27"/>
                <a:gd name="T77" fmla="*/ 0 h 48"/>
                <a:gd name="T78" fmla="*/ 7 w 27"/>
                <a:gd name="T79" fmla="*/ 0 h 48"/>
                <a:gd name="T80" fmla="*/ 5 w 27"/>
                <a:gd name="T81" fmla="*/ 2 h 48"/>
                <a:gd name="T82" fmla="*/ 2 w 27"/>
                <a:gd name="T83" fmla="*/ 1 h 48"/>
                <a:gd name="T84" fmla="*/ 5 w 27"/>
                <a:gd name="T8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" h="48">
                  <a:moveTo>
                    <a:pt x="2" y="18"/>
                  </a:moveTo>
                  <a:lnTo>
                    <a:pt x="2" y="18"/>
                  </a:lnTo>
                  <a:lnTo>
                    <a:pt x="2" y="18"/>
                  </a:lnTo>
                  <a:lnTo>
                    <a:pt x="2" y="21"/>
                  </a:lnTo>
                  <a:lnTo>
                    <a:pt x="0" y="23"/>
                  </a:lnTo>
                  <a:lnTo>
                    <a:pt x="2" y="21"/>
                  </a:lnTo>
                  <a:lnTo>
                    <a:pt x="0" y="18"/>
                  </a:lnTo>
                  <a:lnTo>
                    <a:pt x="2" y="18"/>
                  </a:lnTo>
                  <a:close/>
                  <a:moveTo>
                    <a:pt x="5" y="3"/>
                  </a:moveTo>
                  <a:lnTo>
                    <a:pt x="8" y="5"/>
                  </a:lnTo>
                  <a:lnTo>
                    <a:pt x="8" y="5"/>
                  </a:lnTo>
                  <a:lnTo>
                    <a:pt x="9" y="6"/>
                  </a:lnTo>
                  <a:lnTo>
                    <a:pt x="11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6" y="10"/>
                  </a:lnTo>
                  <a:lnTo>
                    <a:pt x="17" y="14"/>
                  </a:lnTo>
                  <a:lnTo>
                    <a:pt x="19" y="14"/>
                  </a:lnTo>
                  <a:lnTo>
                    <a:pt x="19" y="15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3" y="21"/>
                  </a:lnTo>
                  <a:lnTo>
                    <a:pt x="24" y="26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7" y="30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6"/>
                  </a:lnTo>
                  <a:lnTo>
                    <a:pt x="25" y="38"/>
                  </a:lnTo>
                  <a:lnTo>
                    <a:pt x="24" y="42"/>
                  </a:lnTo>
                  <a:lnTo>
                    <a:pt x="20" y="46"/>
                  </a:lnTo>
                  <a:lnTo>
                    <a:pt x="16" y="47"/>
                  </a:lnTo>
                  <a:lnTo>
                    <a:pt x="12" y="47"/>
                  </a:lnTo>
                  <a:lnTo>
                    <a:pt x="9" y="48"/>
                  </a:lnTo>
                  <a:lnTo>
                    <a:pt x="7" y="47"/>
                  </a:lnTo>
                  <a:lnTo>
                    <a:pt x="5" y="43"/>
                  </a:lnTo>
                  <a:lnTo>
                    <a:pt x="4" y="38"/>
                  </a:lnTo>
                  <a:lnTo>
                    <a:pt x="2" y="31"/>
                  </a:lnTo>
                  <a:lnTo>
                    <a:pt x="3" y="30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2" y="11"/>
                  </a:lnTo>
                  <a:lnTo>
                    <a:pt x="3" y="11"/>
                  </a:lnTo>
                  <a:lnTo>
                    <a:pt x="2" y="1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9"/>
                  </a:lnTo>
                  <a:lnTo>
                    <a:pt x="3" y="10"/>
                  </a:lnTo>
                  <a:lnTo>
                    <a:pt x="4" y="10"/>
                  </a:lnTo>
                  <a:lnTo>
                    <a:pt x="5" y="9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5"/>
                  </a:lnTo>
                  <a:lnTo>
                    <a:pt x="5" y="5"/>
                  </a:lnTo>
                  <a:lnTo>
                    <a:pt x="5" y="3"/>
                  </a:lnTo>
                  <a:close/>
                  <a:moveTo>
                    <a:pt x="8" y="0"/>
                  </a:moveTo>
                  <a:lnTo>
                    <a:pt x="9" y="1"/>
                  </a:lnTo>
                  <a:lnTo>
                    <a:pt x="9" y="2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2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1"/>
                  </a:lnTo>
                  <a:lnTo>
                    <a:pt x="7" y="1"/>
                  </a:lnTo>
                  <a:lnTo>
                    <a:pt x="8" y="0"/>
                  </a:lnTo>
                  <a:close/>
                  <a:moveTo>
                    <a:pt x="5" y="0"/>
                  </a:moveTo>
                  <a:lnTo>
                    <a:pt x="7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85" name="Freeform 367"/>
            <p:cNvSpPr>
              <a:spLocks noEditPoints="1"/>
            </p:cNvSpPr>
            <p:nvPr/>
          </p:nvSpPr>
          <p:spPr bwMode="auto">
            <a:xfrm>
              <a:off x="7808149" y="3284548"/>
              <a:ext cx="842531" cy="824768"/>
            </a:xfrm>
            <a:custGeom>
              <a:avLst/>
              <a:gdLst>
                <a:gd name="T0" fmla="*/ 236 w 332"/>
                <a:gd name="T1" fmla="*/ 154 h 325"/>
                <a:gd name="T2" fmla="*/ 234 w 332"/>
                <a:gd name="T3" fmla="*/ 155 h 325"/>
                <a:gd name="T4" fmla="*/ 99 w 332"/>
                <a:gd name="T5" fmla="*/ 7 h 325"/>
                <a:gd name="T6" fmla="*/ 111 w 332"/>
                <a:gd name="T7" fmla="*/ 23 h 325"/>
                <a:gd name="T8" fmla="*/ 122 w 332"/>
                <a:gd name="T9" fmla="*/ 31 h 325"/>
                <a:gd name="T10" fmla="*/ 133 w 332"/>
                <a:gd name="T11" fmla="*/ 50 h 325"/>
                <a:gd name="T12" fmla="*/ 149 w 332"/>
                <a:gd name="T13" fmla="*/ 69 h 325"/>
                <a:gd name="T14" fmla="*/ 186 w 332"/>
                <a:gd name="T15" fmla="*/ 80 h 325"/>
                <a:gd name="T16" fmla="*/ 228 w 332"/>
                <a:gd name="T17" fmla="*/ 89 h 325"/>
                <a:gd name="T18" fmla="*/ 233 w 332"/>
                <a:gd name="T19" fmla="*/ 75 h 325"/>
                <a:gd name="T20" fmla="*/ 252 w 332"/>
                <a:gd name="T21" fmla="*/ 88 h 325"/>
                <a:gd name="T22" fmla="*/ 267 w 332"/>
                <a:gd name="T23" fmla="*/ 76 h 325"/>
                <a:gd name="T24" fmla="*/ 280 w 332"/>
                <a:gd name="T25" fmla="*/ 64 h 325"/>
                <a:gd name="T26" fmla="*/ 299 w 332"/>
                <a:gd name="T27" fmla="*/ 50 h 325"/>
                <a:gd name="T28" fmla="*/ 320 w 332"/>
                <a:gd name="T29" fmla="*/ 48 h 325"/>
                <a:gd name="T30" fmla="*/ 323 w 332"/>
                <a:gd name="T31" fmla="*/ 61 h 325"/>
                <a:gd name="T32" fmla="*/ 331 w 332"/>
                <a:gd name="T33" fmla="*/ 76 h 325"/>
                <a:gd name="T34" fmla="*/ 308 w 332"/>
                <a:gd name="T35" fmla="*/ 93 h 325"/>
                <a:gd name="T36" fmla="*/ 299 w 332"/>
                <a:gd name="T37" fmla="*/ 123 h 325"/>
                <a:gd name="T38" fmla="*/ 294 w 332"/>
                <a:gd name="T39" fmla="*/ 144 h 325"/>
                <a:gd name="T40" fmla="*/ 287 w 332"/>
                <a:gd name="T41" fmla="*/ 148 h 325"/>
                <a:gd name="T42" fmla="*/ 279 w 332"/>
                <a:gd name="T43" fmla="*/ 127 h 325"/>
                <a:gd name="T44" fmla="*/ 275 w 332"/>
                <a:gd name="T45" fmla="*/ 135 h 325"/>
                <a:gd name="T46" fmla="*/ 273 w 332"/>
                <a:gd name="T47" fmla="*/ 121 h 325"/>
                <a:gd name="T48" fmla="*/ 279 w 332"/>
                <a:gd name="T49" fmla="*/ 109 h 325"/>
                <a:gd name="T50" fmla="*/ 254 w 332"/>
                <a:gd name="T51" fmla="*/ 105 h 325"/>
                <a:gd name="T52" fmla="*/ 245 w 332"/>
                <a:gd name="T53" fmla="*/ 94 h 325"/>
                <a:gd name="T54" fmla="*/ 236 w 332"/>
                <a:gd name="T55" fmla="*/ 90 h 325"/>
                <a:gd name="T56" fmla="*/ 229 w 332"/>
                <a:gd name="T57" fmla="*/ 97 h 325"/>
                <a:gd name="T58" fmla="*/ 234 w 332"/>
                <a:gd name="T59" fmla="*/ 107 h 325"/>
                <a:gd name="T60" fmla="*/ 241 w 332"/>
                <a:gd name="T61" fmla="*/ 132 h 325"/>
                <a:gd name="T62" fmla="*/ 244 w 332"/>
                <a:gd name="T63" fmla="*/ 152 h 325"/>
                <a:gd name="T64" fmla="*/ 238 w 332"/>
                <a:gd name="T65" fmla="*/ 152 h 325"/>
                <a:gd name="T66" fmla="*/ 234 w 332"/>
                <a:gd name="T67" fmla="*/ 147 h 325"/>
                <a:gd name="T68" fmla="*/ 221 w 332"/>
                <a:gd name="T69" fmla="*/ 163 h 325"/>
                <a:gd name="T70" fmla="*/ 215 w 332"/>
                <a:gd name="T71" fmla="*/ 177 h 325"/>
                <a:gd name="T72" fmla="*/ 204 w 332"/>
                <a:gd name="T73" fmla="*/ 181 h 325"/>
                <a:gd name="T74" fmla="*/ 173 w 332"/>
                <a:gd name="T75" fmla="*/ 213 h 325"/>
                <a:gd name="T76" fmla="*/ 155 w 332"/>
                <a:gd name="T77" fmla="*/ 230 h 325"/>
                <a:gd name="T78" fmla="*/ 149 w 332"/>
                <a:gd name="T79" fmla="*/ 259 h 325"/>
                <a:gd name="T80" fmla="*/ 146 w 332"/>
                <a:gd name="T81" fmla="*/ 298 h 325"/>
                <a:gd name="T82" fmla="*/ 142 w 332"/>
                <a:gd name="T83" fmla="*/ 311 h 325"/>
                <a:gd name="T84" fmla="*/ 128 w 332"/>
                <a:gd name="T85" fmla="*/ 318 h 325"/>
                <a:gd name="T86" fmla="*/ 105 w 332"/>
                <a:gd name="T87" fmla="*/ 300 h 325"/>
                <a:gd name="T88" fmla="*/ 90 w 332"/>
                <a:gd name="T89" fmla="*/ 275 h 325"/>
                <a:gd name="T90" fmla="*/ 80 w 332"/>
                <a:gd name="T91" fmla="*/ 246 h 325"/>
                <a:gd name="T92" fmla="*/ 68 w 332"/>
                <a:gd name="T93" fmla="*/ 229 h 325"/>
                <a:gd name="T94" fmla="*/ 61 w 332"/>
                <a:gd name="T95" fmla="*/ 193 h 325"/>
                <a:gd name="T96" fmla="*/ 55 w 332"/>
                <a:gd name="T97" fmla="*/ 168 h 325"/>
                <a:gd name="T98" fmla="*/ 51 w 332"/>
                <a:gd name="T99" fmla="*/ 155 h 325"/>
                <a:gd name="T100" fmla="*/ 53 w 332"/>
                <a:gd name="T101" fmla="*/ 146 h 325"/>
                <a:gd name="T102" fmla="*/ 46 w 332"/>
                <a:gd name="T103" fmla="*/ 161 h 325"/>
                <a:gd name="T104" fmla="*/ 13 w 332"/>
                <a:gd name="T105" fmla="*/ 154 h 325"/>
                <a:gd name="T106" fmla="*/ 15 w 332"/>
                <a:gd name="T107" fmla="*/ 148 h 325"/>
                <a:gd name="T108" fmla="*/ 25 w 332"/>
                <a:gd name="T109" fmla="*/ 138 h 325"/>
                <a:gd name="T110" fmla="*/ 1 w 332"/>
                <a:gd name="T111" fmla="*/ 135 h 325"/>
                <a:gd name="T112" fmla="*/ 5 w 332"/>
                <a:gd name="T113" fmla="*/ 122 h 325"/>
                <a:gd name="T114" fmla="*/ 28 w 332"/>
                <a:gd name="T115" fmla="*/ 121 h 325"/>
                <a:gd name="T116" fmla="*/ 17 w 332"/>
                <a:gd name="T117" fmla="*/ 101 h 325"/>
                <a:gd name="T118" fmla="*/ 9 w 332"/>
                <a:gd name="T119" fmla="*/ 81 h 325"/>
                <a:gd name="T120" fmla="*/ 28 w 332"/>
                <a:gd name="T121" fmla="*/ 73 h 325"/>
                <a:gd name="T122" fmla="*/ 54 w 332"/>
                <a:gd name="T123" fmla="*/ 43 h 325"/>
                <a:gd name="T124" fmla="*/ 61 w 332"/>
                <a:gd name="T125" fmla="*/ 1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2" h="325">
                  <a:moveTo>
                    <a:pt x="241" y="154"/>
                  </a:moveTo>
                  <a:lnTo>
                    <a:pt x="241" y="155"/>
                  </a:lnTo>
                  <a:lnTo>
                    <a:pt x="241" y="156"/>
                  </a:lnTo>
                  <a:lnTo>
                    <a:pt x="241" y="154"/>
                  </a:lnTo>
                  <a:close/>
                  <a:moveTo>
                    <a:pt x="236" y="154"/>
                  </a:moveTo>
                  <a:lnTo>
                    <a:pt x="237" y="155"/>
                  </a:lnTo>
                  <a:lnTo>
                    <a:pt x="238" y="156"/>
                  </a:lnTo>
                  <a:lnTo>
                    <a:pt x="237" y="155"/>
                  </a:lnTo>
                  <a:lnTo>
                    <a:pt x="236" y="154"/>
                  </a:lnTo>
                  <a:close/>
                  <a:moveTo>
                    <a:pt x="240" y="152"/>
                  </a:moveTo>
                  <a:lnTo>
                    <a:pt x="240" y="154"/>
                  </a:lnTo>
                  <a:lnTo>
                    <a:pt x="240" y="155"/>
                  </a:lnTo>
                  <a:lnTo>
                    <a:pt x="238" y="155"/>
                  </a:lnTo>
                  <a:lnTo>
                    <a:pt x="238" y="154"/>
                  </a:lnTo>
                  <a:lnTo>
                    <a:pt x="240" y="152"/>
                  </a:lnTo>
                  <a:close/>
                  <a:moveTo>
                    <a:pt x="234" y="151"/>
                  </a:moveTo>
                  <a:lnTo>
                    <a:pt x="234" y="152"/>
                  </a:lnTo>
                  <a:lnTo>
                    <a:pt x="234" y="155"/>
                  </a:lnTo>
                  <a:lnTo>
                    <a:pt x="233" y="155"/>
                  </a:lnTo>
                  <a:lnTo>
                    <a:pt x="233" y="154"/>
                  </a:lnTo>
                  <a:lnTo>
                    <a:pt x="234" y="151"/>
                  </a:lnTo>
                  <a:close/>
                  <a:moveTo>
                    <a:pt x="82" y="0"/>
                  </a:moveTo>
                  <a:lnTo>
                    <a:pt x="84" y="0"/>
                  </a:lnTo>
                  <a:lnTo>
                    <a:pt x="91" y="5"/>
                  </a:lnTo>
                  <a:lnTo>
                    <a:pt x="94" y="2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1" y="6"/>
                  </a:lnTo>
                  <a:lnTo>
                    <a:pt x="107" y="10"/>
                  </a:lnTo>
                  <a:lnTo>
                    <a:pt x="107" y="10"/>
                  </a:lnTo>
                  <a:lnTo>
                    <a:pt x="107" y="11"/>
                  </a:lnTo>
                  <a:lnTo>
                    <a:pt x="107" y="13"/>
                  </a:lnTo>
                  <a:lnTo>
                    <a:pt x="111" y="15"/>
                  </a:lnTo>
                  <a:lnTo>
                    <a:pt x="109" y="19"/>
                  </a:lnTo>
                  <a:lnTo>
                    <a:pt x="111" y="22"/>
                  </a:lnTo>
                  <a:lnTo>
                    <a:pt x="111" y="23"/>
                  </a:lnTo>
                  <a:lnTo>
                    <a:pt x="112" y="25"/>
                  </a:lnTo>
                  <a:lnTo>
                    <a:pt x="113" y="26"/>
                  </a:lnTo>
                  <a:lnTo>
                    <a:pt x="113" y="27"/>
                  </a:lnTo>
                  <a:lnTo>
                    <a:pt x="115" y="29"/>
                  </a:lnTo>
                  <a:lnTo>
                    <a:pt x="115" y="31"/>
                  </a:lnTo>
                  <a:lnTo>
                    <a:pt x="117" y="32"/>
                  </a:lnTo>
                  <a:lnTo>
                    <a:pt x="119" y="30"/>
                  </a:lnTo>
                  <a:lnTo>
                    <a:pt x="121" y="30"/>
                  </a:lnTo>
                  <a:lnTo>
                    <a:pt x="122" y="31"/>
                  </a:lnTo>
                  <a:lnTo>
                    <a:pt x="125" y="31"/>
                  </a:lnTo>
                  <a:lnTo>
                    <a:pt x="128" y="34"/>
                  </a:lnTo>
                  <a:lnTo>
                    <a:pt x="129" y="35"/>
                  </a:lnTo>
                  <a:lnTo>
                    <a:pt x="130" y="38"/>
                  </a:lnTo>
                  <a:lnTo>
                    <a:pt x="133" y="38"/>
                  </a:lnTo>
                  <a:lnTo>
                    <a:pt x="134" y="40"/>
                  </a:lnTo>
                  <a:lnTo>
                    <a:pt x="134" y="39"/>
                  </a:lnTo>
                  <a:lnTo>
                    <a:pt x="134" y="43"/>
                  </a:lnTo>
                  <a:lnTo>
                    <a:pt x="133" y="50"/>
                  </a:lnTo>
                  <a:lnTo>
                    <a:pt x="133" y="54"/>
                  </a:lnTo>
                  <a:lnTo>
                    <a:pt x="129" y="57"/>
                  </a:lnTo>
                  <a:lnTo>
                    <a:pt x="130" y="61"/>
                  </a:lnTo>
                  <a:lnTo>
                    <a:pt x="133" y="61"/>
                  </a:lnTo>
                  <a:lnTo>
                    <a:pt x="136" y="63"/>
                  </a:lnTo>
                  <a:lnTo>
                    <a:pt x="137" y="63"/>
                  </a:lnTo>
                  <a:lnTo>
                    <a:pt x="140" y="64"/>
                  </a:lnTo>
                  <a:lnTo>
                    <a:pt x="144" y="65"/>
                  </a:lnTo>
                  <a:lnTo>
                    <a:pt x="149" y="69"/>
                  </a:lnTo>
                  <a:lnTo>
                    <a:pt x="153" y="73"/>
                  </a:lnTo>
                  <a:lnTo>
                    <a:pt x="157" y="75"/>
                  </a:lnTo>
                  <a:lnTo>
                    <a:pt x="159" y="76"/>
                  </a:lnTo>
                  <a:lnTo>
                    <a:pt x="162" y="76"/>
                  </a:lnTo>
                  <a:lnTo>
                    <a:pt x="166" y="79"/>
                  </a:lnTo>
                  <a:lnTo>
                    <a:pt x="173" y="79"/>
                  </a:lnTo>
                  <a:lnTo>
                    <a:pt x="174" y="80"/>
                  </a:lnTo>
                  <a:lnTo>
                    <a:pt x="180" y="79"/>
                  </a:lnTo>
                  <a:lnTo>
                    <a:pt x="186" y="80"/>
                  </a:lnTo>
                  <a:lnTo>
                    <a:pt x="187" y="82"/>
                  </a:lnTo>
                  <a:lnTo>
                    <a:pt x="190" y="85"/>
                  </a:lnTo>
                  <a:lnTo>
                    <a:pt x="196" y="88"/>
                  </a:lnTo>
                  <a:lnTo>
                    <a:pt x="199" y="86"/>
                  </a:lnTo>
                  <a:lnTo>
                    <a:pt x="203" y="86"/>
                  </a:lnTo>
                  <a:lnTo>
                    <a:pt x="213" y="89"/>
                  </a:lnTo>
                  <a:lnTo>
                    <a:pt x="216" y="88"/>
                  </a:lnTo>
                  <a:lnTo>
                    <a:pt x="220" y="90"/>
                  </a:lnTo>
                  <a:lnTo>
                    <a:pt x="228" y="89"/>
                  </a:lnTo>
                  <a:lnTo>
                    <a:pt x="228" y="84"/>
                  </a:lnTo>
                  <a:lnTo>
                    <a:pt x="227" y="79"/>
                  </a:lnTo>
                  <a:lnTo>
                    <a:pt x="227" y="73"/>
                  </a:lnTo>
                  <a:lnTo>
                    <a:pt x="227" y="71"/>
                  </a:lnTo>
                  <a:lnTo>
                    <a:pt x="227" y="71"/>
                  </a:lnTo>
                  <a:lnTo>
                    <a:pt x="229" y="69"/>
                  </a:lnTo>
                  <a:lnTo>
                    <a:pt x="232" y="69"/>
                  </a:lnTo>
                  <a:lnTo>
                    <a:pt x="233" y="71"/>
                  </a:lnTo>
                  <a:lnTo>
                    <a:pt x="233" y="75"/>
                  </a:lnTo>
                  <a:lnTo>
                    <a:pt x="236" y="76"/>
                  </a:lnTo>
                  <a:lnTo>
                    <a:pt x="236" y="76"/>
                  </a:lnTo>
                  <a:lnTo>
                    <a:pt x="234" y="79"/>
                  </a:lnTo>
                  <a:lnTo>
                    <a:pt x="234" y="80"/>
                  </a:lnTo>
                  <a:lnTo>
                    <a:pt x="237" y="84"/>
                  </a:lnTo>
                  <a:lnTo>
                    <a:pt x="241" y="85"/>
                  </a:lnTo>
                  <a:lnTo>
                    <a:pt x="242" y="84"/>
                  </a:lnTo>
                  <a:lnTo>
                    <a:pt x="248" y="88"/>
                  </a:lnTo>
                  <a:lnTo>
                    <a:pt x="252" y="88"/>
                  </a:lnTo>
                  <a:lnTo>
                    <a:pt x="253" y="84"/>
                  </a:lnTo>
                  <a:lnTo>
                    <a:pt x="255" y="84"/>
                  </a:lnTo>
                  <a:lnTo>
                    <a:pt x="258" y="85"/>
                  </a:lnTo>
                  <a:lnTo>
                    <a:pt x="263" y="84"/>
                  </a:lnTo>
                  <a:lnTo>
                    <a:pt x="266" y="84"/>
                  </a:lnTo>
                  <a:lnTo>
                    <a:pt x="271" y="82"/>
                  </a:lnTo>
                  <a:lnTo>
                    <a:pt x="271" y="81"/>
                  </a:lnTo>
                  <a:lnTo>
                    <a:pt x="271" y="77"/>
                  </a:lnTo>
                  <a:lnTo>
                    <a:pt x="267" y="76"/>
                  </a:lnTo>
                  <a:lnTo>
                    <a:pt x="267" y="73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4" y="69"/>
                  </a:lnTo>
                  <a:lnTo>
                    <a:pt x="275" y="69"/>
                  </a:lnTo>
                  <a:lnTo>
                    <a:pt x="277" y="67"/>
                  </a:lnTo>
                  <a:lnTo>
                    <a:pt x="278" y="65"/>
                  </a:lnTo>
                  <a:lnTo>
                    <a:pt x="280" y="65"/>
                  </a:lnTo>
                  <a:lnTo>
                    <a:pt x="280" y="64"/>
                  </a:lnTo>
                  <a:lnTo>
                    <a:pt x="283" y="64"/>
                  </a:lnTo>
                  <a:lnTo>
                    <a:pt x="283" y="61"/>
                  </a:lnTo>
                  <a:lnTo>
                    <a:pt x="286" y="59"/>
                  </a:lnTo>
                  <a:lnTo>
                    <a:pt x="288" y="59"/>
                  </a:lnTo>
                  <a:lnTo>
                    <a:pt x="292" y="57"/>
                  </a:lnTo>
                  <a:lnTo>
                    <a:pt x="295" y="54"/>
                  </a:lnTo>
                  <a:lnTo>
                    <a:pt x="295" y="51"/>
                  </a:lnTo>
                  <a:lnTo>
                    <a:pt x="296" y="51"/>
                  </a:lnTo>
                  <a:lnTo>
                    <a:pt x="299" y="50"/>
                  </a:lnTo>
                  <a:lnTo>
                    <a:pt x="302" y="52"/>
                  </a:lnTo>
                  <a:lnTo>
                    <a:pt x="304" y="51"/>
                  </a:lnTo>
                  <a:lnTo>
                    <a:pt x="309" y="52"/>
                  </a:lnTo>
                  <a:lnTo>
                    <a:pt x="311" y="51"/>
                  </a:lnTo>
                  <a:lnTo>
                    <a:pt x="309" y="50"/>
                  </a:lnTo>
                  <a:lnTo>
                    <a:pt x="315" y="47"/>
                  </a:lnTo>
                  <a:lnTo>
                    <a:pt x="317" y="47"/>
                  </a:lnTo>
                  <a:lnTo>
                    <a:pt x="319" y="48"/>
                  </a:lnTo>
                  <a:lnTo>
                    <a:pt x="320" y="48"/>
                  </a:lnTo>
                  <a:lnTo>
                    <a:pt x="320" y="50"/>
                  </a:lnTo>
                  <a:lnTo>
                    <a:pt x="319" y="52"/>
                  </a:lnTo>
                  <a:lnTo>
                    <a:pt x="320" y="55"/>
                  </a:lnTo>
                  <a:lnTo>
                    <a:pt x="321" y="54"/>
                  </a:lnTo>
                  <a:lnTo>
                    <a:pt x="323" y="54"/>
                  </a:lnTo>
                  <a:lnTo>
                    <a:pt x="323" y="55"/>
                  </a:lnTo>
                  <a:lnTo>
                    <a:pt x="325" y="57"/>
                  </a:lnTo>
                  <a:lnTo>
                    <a:pt x="325" y="59"/>
                  </a:lnTo>
                  <a:lnTo>
                    <a:pt x="323" y="61"/>
                  </a:lnTo>
                  <a:lnTo>
                    <a:pt x="324" y="63"/>
                  </a:lnTo>
                  <a:lnTo>
                    <a:pt x="327" y="64"/>
                  </a:lnTo>
                  <a:lnTo>
                    <a:pt x="328" y="63"/>
                  </a:lnTo>
                  <a:lnTo>
                    <a:pt x="329" y="64"/>
                  </a:lnTo>
                  <a:lnTo>
                    <a:pt x="332" y="67"/>
                  </a:lnTo>
                  <a:lnTo>
                    <a:pt x="332" y="68"/>
                  </a:lnTo>
                  <a:lnTo>
                    <a:pt x="331" y="71"/>
                  </a:lnTo>
                  <a:lnTo>
                    <a:pt x="331" y="73"/>
                  </a:lnTo>
                  <a:lnTo>
                    <a:pt x="331" y="76"/>
                  </a:lnTo>
                  <a:lnTo>
                    <a:pt x="328" y="75"/>
                  </a:lnTo>
                  <a:lnTo>
                    <a:pt x="327" y="73"/>
                  </a:lnTo>
                  <a:lnTo>
                    <a:pt x="323" y="76"/>
                  </a:lnTo>
                  <a:lnTo>
                    <a:pt x="319" y="76"/>
                  </a:lnTo>
                  <a:lnTo>
                    <a:pt x="319" y="80"/>
                  </a:lnTo>
                  <a:lnTo>
                    <a:pt x="315" y="82"/>
                  </a:lnTo>
                  <a:lnTo>
                    <a:pt x="312" y="84"/>
                  </a:lnTo>
                  <a:lnTo>
                    <a:pt x="308" y="90"/>
                  </a:lnTo>
                  <a:lnTo>
                    <a:pt x="308" y="93"/>
                  </a:lnTo>
                  <a:lnTo>
                    <a:pt x="309" y="94"/>
                  </a:lnTo>
                  <a:lnTo>
                    <a:pt x="308" y="100"/>
                  </a:lnTo>
                  <a:lnTo>
                    <a:pt x="304" y="105"/>
                  </a:lnTo>
                  <a:lnTo>
                    <a:pt x="304" y="106"/>
                  </a:lnTo>
                  <a:lnTo>
                    <a:pt x="307" y="107"/>
                  </a:lnTo>
                  <a:lnTo>
                    <a:pt x="304" y="114"/>
                  </a:lnTo>
                  <a:lnTo>
                    <a:pt x="304" y="119"/>
                  </a:lnTo>
                  <a:lnTo>
                    <a:pt x="302" y="123"/>
                  </a:lnTo>
                  <a:lnTo>
                    <a:pt x="299" y="123"/>
                  </a:lnTo>
                  <a:lnTo>
                    <a:pt x="296" y="122"/>
                  </a:lnTo>
                  <a:lnTo>
                    <a:pt x="294" y="122"/>
                  </a:lnTo>
                  <a:lnTo>
                    <a:pt x="295" y="129"/>
                  </a:lnTo>
                  <a:lnTo>
                    <a:pt x="295" y="131"/>
                  </a:lnTo>
                  <a:lnTo>
                    <a:pt x="295" y="135"/>
                  </a:lnTo>
                  <a:lnTo>
                    <a:pt x="292" y="135"/>
                  </a:lnTo>
                  <a:lnTo>
                    <a:pt x="294" y="138"/>
                  </a:lnTo>
                  <a:lnTo>
                    <a:pt x="292" y="142"/>
                  </a:lnTo>
                  <a:lnTo>
                    <a:pt x="294" y="144"/>
                  </a:lnTo>
                  <a:lnTo>
                    <a:pt x="292" y="147"/>
                  </a:lnTo>
                  <a:lnTo>
                    <a:pt x="291" y="148"/>
                  </a:lnTo>
                  <a:lnTo>
                    <a:pt x="290" y="148"/>
                  </a:lnTo>
                  <a:lnTo>
                    <a:pt x="288" y="150"/>
                  </a:lnTo>
                  <a:lnTo>
                    <a:pt x="288" y="151"/>
                  </a:lnTo>
                  <a:lnTo>
                    <a:pt x="288" y="151"/>
                  </a:lnTo>
                  <a:lnTo>
                    <a:pt x="288" y="150"/>
                  </a:lnTo>
                  <a:lnTo>
                    <a:pt x="288" y="148"/>
                  </a:lnTo>
                  <a:lnTo>
                    <a:pt x="287" y="148"/>
                  </a:lnTo>
                  <a:lnTo>
                    <a:pt x="287" y="146"/>
                  </a:lnTo>
                  <a:lnTo>
                    <a:pt x="286" y="143"/>
                  </a:lnTo>
                  <a:lnTo>
                    <a:pt x="284" y="138"/>
                  </a:lnTo>
                  <a:lnTo>
                    <a:pt x="284" y="136"/>
                  </a:lnTo>
                  <a:lnTo>
                    <a:pt x="284" y="134"/>
                  </a:lnTo>
                  <a:lnTo>
                    <a:pt x="283" y="130"/>
                  </a:lnTo>
                  <a:lnTo>
                    <a:pt x="282" y="129"/>
                  </a:lnTo>
                  <a:lnTo>
                    <a:pt x="282" y="127"/>
                  </a:lnTo>
                  <a:lnTo>
                    <a:pt x="279" y="127"/>
                  </a:lnTo>
                  <a:lnTo>
                    <a:pt x="278" y="127"/>
                  </a:lnTo>
                  <a:lnTo>
                    <a:pt x="277" y="127"/>
                  </a:lnTo>
                  <a:lnTo>
                    <a:pt x="278" y="129"/>
                  </a:lnTo>
                  <a:lnTo>
                    <a:pt x="277" y="130"/>
                  </a:lnTo>
                  <a:lnTo>
                    <a:pt x="277" y="131"/>
                  </a:lnTo>
                  <a:lnTo>
                    <a:pt x="275" y="132"/>
                  </a:lnTo>
                  <a:lnTo>
                    <a:pt x="277" y="134"/>
                  </a:lnTo>
                  <a:lnTo>
                    <a:pt x="277" y="135"/>
                  </a:lnTo>
                  <a:lnTo>
                    <a:pt x="275" y="135"/>
                  </a:lnTo>
                  <a:lnTo>
                    <a:pt x="274" y="132"/>
                  </a:lnTo>
                  <a:lnTo>
                    <a:pt x="271" y="131"/>
                  </a:lnTo>
                  <a:lnTo>
                    <a:pt x="271" y="130"/>
                  </a:lnTo>
                  <a:lnTo>
                    <a:pt x="270" y="129"/>
                  </a:lnTo>
                  <a:lnTo>
                    <a:pt x="269" y="126"/>
                  </a:lnTo>
                  <a:lnTo>
                    <a:pt x="269" y="125"/>
                  </a:lnTo>
                  <a:lnTo>
                    <a:pt x="270" y="123"/>
                  </a:lnTo>
                  <a:lnTo>
                    <a:pt x="270" y="122"/>
                  </a:lnTo>
                  <a:lnTo>
                    <a:pt x="273" y="121"/>
                  </a:lnTo>
                  <a:lnTo>
                    <a:pt x="273" y="121"/>
                  </a:lnTo>
                  <a:lnTo>
                    <a:pt x="274" y="122"/>
                  </a:lnTo>
                  <a:lnTo>
                    <a:pt x="275" y="121"/>
                  </a:lnTo>
                  <a:lnTo>
                    <a:pt x="275" y="119"/>
                  </a:lnTo>
                  <a:lnTo>
                    <a:pt x="277" y="118"/>
                  </a:lnTo>
                  <a:lnTo>
                    <a:pt x="278" y="114"/>
                  </a:lnTo>
                  <a:lnTo>
                    <a:pt x="279" y="111"/>
                  </a:lnTo>
                  <a:lnTo>
                    <a:pt x="280" y="109"/>
                  </a:lnTo>
                  <a:lnTo>
                    <a:pt x="279" y="109"/>
                  </a:lnTo>
                  <a:lnTo>
                    <a:pt x="277" y="106"/>
                  </a:lnTo>
                  <a:lnTo>
                    <a:pt x="275" y="106"/>
                  </a:lnTo>
                  <a:lnTo>
                    <a:pt x="274" y="106"/>
                  </a:lnTo>
                  <a:lnTo>
                    <a:pt x="273" y="106"/>
                  </a:lnTo>
                  <a:lnTo>
                    <a:pt x="269" y="106"/>
                  </a:lnTo>
                  <a:lnTo>
                    <a:pt x="265" y="106"/>
                  </a:lnTo>
                  <a:lnTo>
                    <a:pt x="261" y="106"/>
                  </a:lnTo>
                  <a:lnTo>
                    <a:pt x="257" y="106"/>
                  </a:lnTo>
                  <a:lnTo>
                    <a:pt x="254" y="105"/>
                  </a:lnTo>
                  <a:lnTo>
                    <a:pt x="253" y="105"/>
                  </a:lnTo>
                  <a:lnTo>
                    <a:pt x="250" y="105"/>
                  </a:lnTo>
                  <a:lnTo>
                    <a:pt x="250" y="102"/>
                  </a:lnTo>
                  <a:lnTo>
                    <a:pt x="249" y="100"/>
                  </a:lnTo>
                  <a:lnTo>
                    <a:pt x="249" y="98"/>
                  </a:lnTo>
                  <a:lnTo>
                    <a:pt x="249" y="96"/>
                  </a:lnTo>
                  <a:lnTo>
                    <a:pt x="246" y="93"/>
                  </a:lnTo>
                  <a:lnTo>
                    <a:pt x="246" y="93"/>
                  </a:lnTo>
                  <a:lnTo>
                    <a:pt x="245" y="94"/>
                  </a:lnTo>
                  <a:lnTo>
                    <a:pt x="244" y="93"/>
                  </a:lnTo>
                  <a:lnTo>
                    <a:pt x="242" y="92"/>
                  </a:lnTo>
                  <a:lnTo>
                    <a:pt x="240" y="90"/>
                  </a:lnTo>
                  <a:lnTo>
                    <a:pt x="240" y="90"/>
                  </a:lnTo>
                  <a:lnTo>
                    <a:pt x="238" y="92"/>
                  </a:lnTo>
                  <a:lnTo>
                    <a:pt x="241" y="93"/>
                  </a:lnTo>
                  <a:lnTo>
                    <a:pt x="240" y="93"/>
                  </a:lnTo>
                  <a:lnTo>
                    <a:pt x="237" y="93"/>
                  </a:lnTo>
                  <a:lnTo>
                    <a:pt x="236" y="90"/>
                  </a:lnTo>
                  <a:lnTo>
                    <a:pt x="236" y="89"/>
                  </a:lnTo>
                  <a:lnTo>
                    <a:pt x="233" y="88"/>
                  </a:lnTo>
                  <a:lnTo>
                    <a:pt x="233" y="86"/>
                  </a:lnTo>
                  <a:lnTo>
                    <a:pt x="232" y="88"/>
                  </a:lnTo>
                  <a:lnTo>
                    <a:pt x="230" y="88"/>
                  </a:lnTo>
                  <a:lnTo>
                    <a:pt x="230" y="90"/>
                  </a:lnTo>
                  <a:lnTo>
                    <a:pt x="232" y="90"/>
                  </a:lnTo>
                  <a:lnTo>
                    <a:pt x="230" y="94"/>
                  </a:lnTo>
                  <a:lnTo>
                    <a:pt x="229" y="97"/>
                  </a:lnTo>
                  <a:lnTo>
                    <a:pt x="228" y="100"/>
                  </a:lnTo>
                  <a:lnTo>
                    <a:pt x="234" y="101"/>
                  </a:lnTo>
                  <a:lnTo>
                    <a:pt x="236" y="101"/>
                  </a:lnTo>
                  <a:lnTo>
                    <a:pt x="240" y="101"/>
                  </a:lnTo>
                  <a:lnTo>
                    <a:pt x="238" y="102"/>
                  </a:lnTo>
                  <a:lnTo>
                    <a:pt x="240" y="105"/>
                  </a:lnTo>
                  <a:lnTo>
                    <a:pt x="238" y="106"/>
                  </a:lnTo>
                  <a:lnTo>
                    <a:pt x="237" y="106"/>
                  </a:lnTo>
                  <a:lnTo>
                    <a:pt x="234" y="107"/>
                  </a:lnTo>
                  <a:lnTo>
                    <a:pt x="233" y="110"/>
                  </a:lnTo>
                  <a:lnTo>
                    <a:pt x="232" y="110"/>
                  </a:lnTo>
                  <a:lnTo>
                    <a:pt x="232" y="115"/>
                  </a:lnTo>
                  <a:lnTo>
                    <a:pt x="234" y="118"/>
                  </a:lnTo>
                  <a:lnTo>
                    <a:pt x="237" y="119"/>
                  </a:lnTo>
                  <a:lnTo>
                    <a:pt x="240" y="123"/>
                  </a:lnTo>
                  <a:lnTo>
                    <a:pt x="240" y="127"/>
                  </a:lnTo>
                  <a:lnTo>
                    <a:pt x="241" y="130"/>
                  </a:lnTo>
                  <a:lnTo>
                    <a:pt x="241" y="132"/>
                  </a:lnTo>
                  <a:lnTo>
                    <a:pt x="241" y="136"/>
                  </a:lnTo>
                  <a:lnTo>
                    <a:pt x="245" y="140"/>
                  </a:lnTo>
                  <a:lnTo>
                    <a:pt x="245" y="144"/>
                  </a:lnTo>
                  <a:lnTo>
                    <a:pt x="245" y="146"/>
                  </a:lnTo>
                  <a:lnTo>
                    <a:pt x="246" y="150"/>
                  </a:lnTo>
                  <a:lnTo>
                    <a:pt x="245" y="150"/>
                  </a:lnTo>
                  <a:lnTo>
                    <a:pt x="246" y="152"/>
                  </a:lnTo>
                  <a:lnTo>
                    <a:pt x="245" y="155"/>
                  </a:lnTo>
                  <a:lnTo>
                    <a:pt x="244" y="152"/>
                  </a:lnTo>
                  <a:lnTo>
                    <a:pt x="244" y="154"/>
                  </a:lnTo>
                  <a:lnTo>
                    <a:pt x="242" y="154"/>
                  </a:lnTo>
                  <a:lnTo>
                    <a:pt x="241" y="151"/>
                  </a:lnTo>
                  <a:lnTo>
                    <a:pt x="241" y="150"/>
                  </a:lnTo>
                  <a:lnTo>
                    <a:pt x="241" y="151"/>
                  </a:lnTo>
                  <a:lnTo>
                    <a:pt x="240" y="152"/>
                  </a:lnTo>
                  <a:lnTo>
                    <a:pt x="240" y="151"/>
                  </a:lnTo>
                  <a:lnTo>
                    <a:pt x="240" y="152"/>
                  </a:lnTo>
                  <a:lnTo>
                    <a:pt x="238" y="152"/>
                  </a:lnTo>
                  <a:lnTo>
                    <a:pt x="237" y="152"/>
                  </a:lnTo>
                  <a:lnTo>
                    <a:pt x="236" y="152"/>
                  </a:lnTo>
                  <a:lnTo>
                    <a:pt x="234" y="148"/>
                  </a:lnTo>
                  <a:lnTo>
                    <a:pt x="236" y="147"/>
                  </a:lnTo>
                  <a:lnTo>
                    <a:pt x="233" y="146"/>
                  </a:lnTo>
                  <a:lnTo>
                    <a:pt x="232" y="146"/>
                  </a:lnTo>
                  <a:lnTo>
                    <a:pt x="232" y="146"/>
                  </a:lnTo>
                  <a:lnTo>
                    <a:pt x="233" y="147"/>
                  </a:lnTo>
                  <a:lnTo>
                    <a:pt x="234" y="147"/>
                  </a:lnTo>
                  <a:lnTo>
                    <a:pt x="233" y="148"/>
                  </a:lnTo>
                  <a:lnTo>
                    <a:pt x="233" y="150"/>
                  </a:lnTo>
                  <a:lnTo>
                    <a:pt x="233" y="151"/>
                  </a:lnTo>
                  <a:lnTo>
                    <a:pt x="230" y="154"/>
                  </a:lnTo>
                  <a:lnTo>
                    <a:pt x="224" y="156"/>
                  </a:lnTo>
                  <a:lnTo>
                    <a:pt x="223" y="157"/>
                  </a:lnTo>
                  <a:lnTo>
                    <a:pt x="221" y="159"/>
                  </a:lnTo>
                  <a:lnTo>
                    <a:pt x="220" y="161"/>
                  </a:lnTo>
                  <a:lnTo>
                    <a:pt x="221" y="163"/>
                  </a:lnTo>
                  <a:lnTo>
                    <a:pt x="223" y="165"/>
                  </a:lnTo>
                  <a:lnTo>
                    <a:pt x="223" y="165"/>
                  </a:lnTo>
                  <a:lnTo>
                    <a:pt x="223" y="167"/>
                  </a:lnTo>
                  <a:lnTo>
                    <a:pt x="220" y="168"/>
                  </a:lnTo>
                  <a:lnTo>
                    <a:pt x="220" y="171"/>
                  </a:lnTo>
                  <a:lnTo>
                    <a:pt x="219" y="171"/>
                  </a:lnTo>
                  <a:lnTo>
                    <a:pt x="219" y="172"/>
                  </a:lnTo>
                  <a:lnTo>
                    <a:pt x="215" y="176"/>
                  </a:lnTo>
                  <a:lnTo>
                    <a:pt x="215" y="177"/>
                  </a:lnTo>
                  <a:lnTo>
                    <a:pt x="208" y="180"/>
                  </a:lnTo>
                  <a:lnTo>
                    <a:pt x="207" y="180"/>
                  </a:lnTo>
                  <a:lnTo>
                    <a:pt x="207" y="179"/>
                  </a:lnTo>
                  <a:lnTo>
                    <a:pt x="207" y="177"/>
                  </a:lnTo>
                  <a:lnTo>
                    <a:pt x="205" y="177"/>
                  </a:lnTo>
                  <a:lnTo>
                    <a:pt x="204" y="180"/>
                  </a:lnTo>
                  <a:lnTo>
                    <a:pt x="203" y="180"/>
                  </a:lnTo>
                  <a:lnTo>
                    <a:pt x="201" y="182"/>
                  </a:lnTo>
                  <a:lnTo>
                    <a:pt x="204" y="181"/>
                  </a:lnTo>
                  <a:lnTo>
                    <a:pt x="204" y="181"/>
                  </a:lnTo>
                  <a:lnTo>
                    <a:pt x="205" y="181"/>
                  </a:lnTo>
                  <a:lnTo>
                    <a:pt x="198" y="189"/>
                  </a:lnTo>
                  <a:lnTo>
                    <a:pt x="195" y="194"/>
                  </a:lnTo>
                  <a:lnTo>
                    <a:pt x="184" y="202"/>
                  </a:lnTo>
                  <a:lnTo>
                    <a:pt x="183" y="206"/>
                  </a:lnTo>
                  <a:lnTo>
                    <a:pt x="180" y="209"/>
                  </a:lnTo>
                  <a:lnTo>
                    <a:pt x="176" y="210"/>
                  </a:lnTo>
                  <a:lnTo>
                    <a:pt x="173" y="213"/>
                  </a:lnTo>
                  <a:lnTo>
                    <a:pt x="173" y="215"/>
                  </a:lnTo>
                  <a:lnTo>
                    <a:pt x="173" y="218"/>
                  </a:lnTo>
                  <a:lnTo>
                    <a:pt x="171" y="221"/>
                  </a:lnTo>
                  <a:lnTo>
                    <a:pt x="169" y="222"/>
                  </a:lnTo>
                  <a:lnTo>
                    <a:pt x="163" y="222"/>
                  </a:lnTo>
                  <a:lnTo>
                    <a:pt x="161" y="223"/>
                  </a:lnTo>
                  <a:lnTo>
                    <a:pt x="161" y="226"/>
                  </a:lnTo>
                  <a:lnTo>
                    <a:pt x="157" y="230"/>
                  </a:lnTo>
                  <a:lnTo>
                    <a:pt x="155" y="230"/>
                  </a:lnTo>
                  <a:lnTo>
                    <a:pt x="154" y="229"/>
                  </a:lnTo>
                  <a:lnTo>
                    <a:pt x="153" y="229"/>
                  </a:lnTo>
                  <a:lnTo>
                    <a:pt x="149" y="232"/>
                  </a:lnTo>
                  <a:lnTo>
                    <a:pt x="149" y="234"/>
                  </a:lnTo>
                  <a:lnTo>
                    <a:pt x="149" y="239"/>
                  </a:lnTo>
                  <a:lnTo>
                    <a:pt x="150" y="244"/>
                  </a:lnTo>
                  <a:lnTo>
                    <a:pt x="149" y="247"/>
                  </a:lnTo>
                  <a:lnTo>
                    <a:pt x="149" y="250"/>
                  </a:lnTo>
                  <a:lnTo>
                    <a:pt x="149" y="259"/>
                  </a:lnTo>
                  <a:lnTo>
                    <a:pt x="151" y="260"/>
                  </a:lnTo>
                  <a:lnTo>
                    <a:pt x="153" y="265"/>
                  </a:lnTo>
                  <a:lnTo>
                    <a:pt x="150" y="273"/>
                  </a:lnTo>
                  <a:lnTo>
                    <a:pt x="146" y="279"/>
                  </a:lnTo>
                  <a:lnTo>
                    <a:pt x="146" y="284"/>
                  </a:lnTo>
                  <a:lnTo>
                    <a:pt x="148" y="285"/>
                  </a:lnTo>
                  <a:lnTo>
                    <a:pt x="149" y="296"/>
                  </a:lnTo>
                  <a:lnTo>
                    <a:pt x="149" y="298"/>
                  </a:lnTo>
                  <a:lnTo>
                    <a:pt x="146" y="298"/>
                  </a:lnTo>
                  <a:lnTo>
                    <a:pt x="145" y="298"/>
                  </a:lnTo>
                  <a:lnTo>
                    <a:pt x="142" y="298"/>
                  </a:lnTo>
                  <a:lnTo>
                    <a:pt x="141" y="301"/>
                  </a:lnTo>
                  <a:lnTo>
                    <a:pt x="141" y="302"/>
                  </a:lnTo>
                  <a:lnTo>
                    <a:pt x="138" y="306"/>
                  </a:lnTo>
                  <a:lnTo>
                    <a:pt x="137" y="307"/>
                  </a:lnTo>
                  <a:lnTo>
                    <a:pt x="137" y="309"/>
                  </a:lnTo>
                  <a:lnTo>
                    <a:pt x="141" y="311"/>
                  </a:lnTo>
                  <a:lnTo>
                    <a:pt x="142" y="311"/>
                  </a:lnTo>
                  <a:lnTo>
                    <a:pt x="142" y="313"/>
                  </a:lnTo>
                  <a:lnTo>
                    <a:pt x="141" y="311"/>
                  </a:lnTo>
                  <a:lnTo>
                    <a:pt x="140" y="310"/>
                  </a:lnTo>
                  <a:lnTo>
                    <a:pt x="134" y="313"/>
                  </a:lnTo>
                  <a:lnTo>
                    <a:pt x="133" y="313"/>
                  </a:lnTo>
                  <a:lnTo>
                    <a:pt x="129" y="314"/>
                  </a:lnTo>
                  <a:lnTo>
                    <a:pt x="128" y="317"/>
                  </a:lnTo>
                  <a:lnTo>
                    <a:pt x="128" y="318"/>
                  </a:lnTo>
                  <a:lnTo>
                    <a:pt x="128" y="318"/>
                  </a:lnTo>
                  <a:lnTo>
                    <a:pt x="128" y="319"/>
                  </a:lnTo>
                  <a:lnTo>
                    <a:pt x="126" y="322"/>
                  </a:lnTo>
                  <a:lnTo>
                    <a:pt x="122" y="325"/>
                  </a:lnTo>
                  <a:lnTo>
                    <a:pt x="119" y="325"/>
                  </a:lnTo>
                  <a:lnTo>
                    <a:pt x="115" y="322"/>
                  </a:lnTo>
                  <a:lnTo>
                    <a:pt x="111" y="318"/>
                  </a:lnTo>
                  <a:lnTo>
                    <a:pt x="107" y="309"/>
                  </a:lnTo>
                  <a:lnTo>
                    <a:pt x="107" y="305"/>
                  </a:lnTo>
                  <a:lnTo>
                    <a:pt x="105" y="300"/>
                  </a:lnTo>
                  <a:lnTo>
                    <a:pt x="103" y="294"/>
                  </a:lnTo>
                  <a:lnTo>
                    <a:pt x="103" y="293"/>
                  </a:lnTo>
                  <a:lnTo>
                    <a:pt x="101" y="293"/>
                  </a:lnTo>
                  <a:lnTo>
                    <a:pt x="100" y="289"/>
                  </a:lnTo>
                  <a:lnTo>
                    <a:pt x="100" y="285"/>
                  </a:lnTo>
                  <a:lnTo>
                    <a:pt x="96" y="281"/>
                  </a:lnTo>
                  <a:lnTo>
                    <a:pt x="94" y="277"/>
                  </a:lnTo>
                  <a:lnTo>
                    <a:pt x="94" y="277"/>
                  </a:lnTo>
                  <a:lnTo>
                    <a:pt x="90" y="275"/>
                  </a:lnTo>
                  <a:lnTo>
                    <a:pt x="88" y="271"/>
                  </a:lnTo>
                  <a:lnTo>
                    <a:pt x="87" y="271"/>
                  </a:lnTo>
                  <a:lnTo>
                    <a:pt x="87" y="265"/>
                  </a:lnTo>
                  <a:lnTo>
                    <a:pt x="86" y="263"/>
                  </a:lnTo>
                  <a:lnTo>
                    <a:pt x="84" y="257"/>
                  </a:lnTo>
                  <a:lnTo>
                    <a:pt x="83" y="255"/>
                  </a:lnTo>
                  <a:lnTo>
                    <a:pt x="82" y="252"/>
                  </a:lnTo>
                  <a:lnTo>
                    <a:pt x="80" y="250"/>
                  </a:lnTo>
                  <a:lnTo>
                    <a:pt x="80" y="246"/>
                  </a:lnTo>
                  <a:lnTo>
                    <a:pt x="79" y="246"/>
                  </a:lnTo>
                  <a:lnTo>
                    <a:pt x="76" y="242"/>
                  </a:lnTo>
                  <a:lnTo>
                    <a:pt x="76" y="240"/>
                  </a:lnTo>
                  <a:lnTo>
                    <a:pt x="75" y="240"/>
                  </a:lnTo>
                  <a:lnTo>
                    <a:pt x="72" y="235"/>
                  </a:lnTo>
                  <a:lnTo>
                    <a:pt x="72" y="234"/>
                  </a:lnTo>
                  <a:lnTo>
                    <a:pt x="71" y="232"/>
                  </a:lnTo>
                  <a:lnTo>
                    <a:pt x="70" y="230"/>
                  </a:lnTo>
                  <a:lnTo>
                    <a:pt x="68" y="229"/>
                  </a:lnTo>
                  <a:lnTo>
                    <a:pt x="67" y="223"/>
                  </a:lnTo>
                  <a:lnTo>
                    <a:pt x="66" y="217"/>
                  </a:lnTo>
                  <a:lnTo>
                    <a:pt x="62" y="206"/>
                  </a:lnTo>
                  <a:lnTo>
                    <a:pt x="62" y="204"/>
                  </a:lnTo>
                  <a:lnTo>
                    <a:pt x="59" y="200"/>
                  </a:lnTo>
                  <a:lnTo>
                    <a:pt x="62" y="200"/>
                  </a:lnTo>
                  <a:lnTo>
                    <a:pt x="58" y="196"/>
                  </a:lnTo>
                  <a:lnTo>
                    <a:pt x="58" y="193"/>
                  </a:lnTo>
                  <a:lnTo>
                    <a:pt x="61" y="193"/>
                  </a:lnTo>
                  <a:lnTo>
                    <a:pt x="59" y="190"/>
                  </a:lnTo>
                  <a:lnTo>
                    <a:pt x="58" y="189"/>
                  </a:lnTo>
                  <a:lnTo>
                    <a:pt x="55" y="182"/>
                  </a:lnTo>
                  <a:lnTo>
                    <a:pt x="54" y="179"/>
                  </a:lnTo>
                  <a:lnTo>
                    <a:pt x="57" y="177"/>
                  </a:lnTo>
                  <a:lnTo>
                    <a:pt x="55" y="176"/>
                  </a:lnTo>
                  <a:lnTo>
                    <a:pt x="54" y="175"/>
                  </a:lnTo>
                  <a:lnTo>
                    <a:pt x="55" y="172"/>
                  </a:lnTo>
                  <a:lnTo>
                    <a:pt x="55" y="168"/>
                  </a:lnTo>
                  <a:lnTo>
                    <a:pt x="54" y="164"/>
                  </a:lnTo>
                  <a:lnTo>
                    <a:pt x="53" y="164"/>
                  </a:lnTo>
                  <a:lnTo>
                    <a:pt x="53" y="157"/>
                  </a:lnTo>
                  <a:lnTo>
                    <a:pt x="55" y="156"/>
                  </a:lnTo>
                  <a:lnTo>
                    <a:pt x="55" y="155"/>
                  </a:lnTo>
                  <a:lnTo>
                    <a:pt x="58" y="155"/>
                  </a:lnTo>
                  <a:lnTo>
                    <a:pt x="55" y="155"/>
                  </a:lnTo>
                  <a:lnTo>
                    <a:pt x="53" y="155"/>
                  </a:lnTo>
                  <a:lnTo>
                    <a:pt x="51" y="155"/>
                  </a:lnTo>
                  <a:lnTo>
                    <a:pt x="51" y="152"/>
                  </a:lnTo>
                  <a:lnTo>
                    <a:pt x="50" y="151"/>
                  </a:lnTo>
                  <a:lnTo>
                    <a:pt x="51" y="148"/>
                  </a:lnTo>
                  <a:lnTo>
                    <a:pt x="51" y="148"/>
                  </a:lnTo>
                  <a:lnTo>
                    <a:pt x="53" y="148"/>
                  </a:lnTo>
                  <a:lnTo>
                    <a:pt x="55" y="147"/>
                  </a:lnTo>
                  <a:lnTo>
                    <a:pt x="55" y="144"/>
                  </a:lnTo>
                  <a:lnTo>
                    <a:pt x="54" y="146"/>
                  </a:lnTo>
                  <a:lnTo>
                    <a:pt x="53" y="146"/>
                  </a:lnTo>
                  <a:lnTo>
                    <a:pt x="50" y="146"/>
                  </a:lnTo>
                  <a:lnTo>
                    <a:pt x="49" y="144"/>
                  </a:lnTo>
                  <a:lnTo>
                    <a:pt x="49" y="146"/>
                  </a:lnTo>
                  <a:lnTo>
                    <a:pt x="49" y="148"/>
                  </a:lnTo>
                  <a:lnTo>
                    <a:pt x="46" y="152"/>
                  </a:lnTo>
                  <a:lnTo>
                    <a:pt x="49" y="155"/>
                  </a:lnTo>
                  <a:lnTo>
                    <a:pt x="47" y="159"/>
                  </a:lnTo>
                  <a:lnTo>
                    <a:pt x="46" y="160"/>
                  </a:lnTo>
                  <a:lnTo>
                    <a:pt x="46" y="161"/>
                  </a:lnTo>
                  <a:lnTo>
                    <a:pt x="42" y="164"/>
                  </a:lnTo>
                  <a:lnTo>
                    <a:pt x="36" y="168"/>
                  </a:lnTo>
                  <a:lnTo>
                    <a:pt x="33" y="168"/>
                  </a:lnTo>
                  <a:lnTo>
                    <a:pt x="29" y="168"/>
                  </a:lnTo>
                  <a:lnTo>
                    <a:pt x="20" y="160"/>
                  </a:lnTo>
                  <a:lnTo>
                    <a:pt x="16" y="155"/>
                  </a:lnTo>
                  <a:lnTo>
                    <a:pt x="16" y="155"/>
                  </a:lnTo>
                  <a:lnTo>
                    <a:pt x="15" y="155"/>
                  </a:lnTo>
                  <a:lnTo>
                    <a:pt x="13" y="154"/>
                  </a:lnTo>
                  <a:lnTo>
                    <a:pt x="8" y="148"/>
                  </a:lnTo>
                  <a:lnTo>
                    <a:pt x="8" y="147"/>
                  </a:lnTo>
                  <a:lnTo>
                    <a:pt x="8" y="146"/>
                  </a:lnTo>
                  <a:lnTo>
                    <a:pt x="9" y="146"/>
                  </a:lnTo>
                  <a:lnTo>
                    <a:pt x="9" y="147"/>
                  </a:lnTo>
                  <a:lnTo>
                    <a:pt x="11" y="146"/>
                  </a:lnTo>
                  <a:lnTo>
                    <a:pt x="11" y="148"/>
                  </a:lnTo>
                  <a:lnTo>
                    <a:pt x="13" y="148"/>
                  </a:lnTo>
                  <a:lnTo>
                    <a:pt x="15" y="148"/>
                  </a:lnTo>
                  <a:lnTo>
                    <a:pt x="15" y="147"/>
                  </a:lnTo>
                  <a:lnTo>
                    <a:pt x="16" y="148"/>
                  </a:lnTo>
                  <a:lnTo>
                    <a:pt x="17" y="147"/>
                  </a:lnTo>
                  <a:lnTo>
                    <a:pt x="21" y="143"/>
                  </a:lnTo>
                  <a:lnTo>
                    <a:pt x="22" y="143"/>
                  </a:lnTo>
                  <a:lnTo>
                    <a:pt x="25" y="140"/>
                  </a:lnTo>
                  <a:lnTo>
                    <a:pt x="26" y="140"/>
                  </a:lnTo>
                  <a:lnTo>
                    <a:pt x="26" y="138"/>
                  </a:lnTo>
                  <a:lnTo>
                    <a:pt x="25" y="138"/>
                  </a:lnTo>
                  <a:lnTo>
                    <a:pt x="24" y="138"/>
                  </a:lnTo>
                  <a:lnTo>
                    <a:pt x="24" y="138"/>
                  </a:lnTo>
                  <a:lnTo>
                    <a:pt x="24" y="139"/>
                  </a:lnTo>
                  <a:lnTo>
                    <a:pt x="18" y="142"/>
                  </a:lnTo>
                  <a:lnTo>
                    <a:pt x="16" y="142"/>
                  </a:lnTo>
                  <a:lnTo>
                    <a:pt x="15" y="142"/>
                  </a:lnTo>
                  <a:lnTo>
                    <a:pt x="7" y="139"/>
                  </a:lnTo>
                  <a:lnTo>
                    <a:pt x="3" y="135"/>
                  </a:lnTo>
                  <a:lnTo>
                    <a:pt x="1" y="135"/>
                  </a:lnTo>
                  <a:lnTo>
                    <a:pt x="1" y="132"/>
                  </a:lnTo>
                  <a:lnTo>
                    <a:pt x="4" y="130"/>
                  </a:lnTo>
                  <a:lnTo>
                    <a:pt x="7" y="129"/>
                  </a:lnTo>
                  <a:lnTo>
                    <a:pt x="3" y="129"/>
                  </a:lnTo>
                  <a:lnTo>
                    <a:pt x="0" y="131"/>
                  </a:lnTo>
                  <a:lnTo>
                    <a:pt x="0" y="127"/>
                  </a:lnTo>
                  <a:lnTo>
                    <a:pt x="3" y="126"/>
                  </a:lnTo>
                  <a:lnTo>
                    <a:pt x="4" y="126"/>
                  </a:lnTo>
                  <a:lnTo>
                    <a:pt x="5" y="122"/>
                  </a:lnTo>
                  <a:lnTo>
                    <a:pt x="7" y="123"/>
                  </a:lnTo>
                  <a:lnTo>
                    <a:pt x="8" y="122"/>
                  </a:lnTo>
                  <a:lnTo>
                    <a:pt x="17" y="122"/>
                  </a:lnTo>
                  <a:lnTo>
                    <a:pt x="21" y="121"/>
                  </a:lnTo>
                  <a:lnTo>
                    <a:pt x="22" y="119"/>
                  </a:lnTo>
                  <a:lnTo>
                    <a:pt x="25" y="119"/>
                  </a:lnTo>
                  <a:lnTo>
                    <a:pt x="24" y="121"/>
                  </a:lnTo>
                  <a:lnTo>
                    <a:pt x="25" y="122"/>
                  </a:lnTo>
                  <a:lnTo>
                    <a:pt x="28" y="121"/>
                  </a:lnTo>
                  <a:lnTo>
                    <a:pt x="30" y="119"/>
                  </a:lnTo>
                  <a:lnTo>
                    <a:pt x="29" y="118"/>
                  </a:lnTo>
                  <a:lnTo>
                    <a:pt x="29" y="117"/>
                  </a:lnTo>
                  <a:lnTo>
                    <a:pt x="26" y="109"/>
                  </a:lnTo>
                  <a:lnTo>
                    <a:pt x="25" y="106"/>
                  </a:lnTo>
                  <a:lnTo>
                    <a:pt x="25" y="105"/>
                  </a:lnTo>
                  <a:lnTo>
                    <a:pt x="24" y="104"/>
                  </a:lnTo>
                  <a:lnTo>
                    <a:pt x="21" y="104"/>
                  </a:lnTo>
                  <a:lnTo>
                    <a:pt x="17" y="101"/>
                  </a:lnTo>
                  <a:lnTo>
                    <a:pt x="17" y="97"/>
                  </a:lnTo>
                  <a:lnTo>
                    <a:pt x="17" y="93"/>
                  </a:lnTo>
                  <a:lnTo>
                    <a:pt x="16" y="90"/>
                  </a:lnTo>
                  <a:lnTo>
                    <a:pt x="13" y="89"/>
                  </a:lnTo>
                  <a:lnTo>
                    <a:pt x="12" y="90"/>
                  </a:lnTo>
                  <a:lnTo>
                    <a:pt x="9" y="89"/>
                  </a:lnTo>
                  <a:lnTo>
                    <a:pt x="7" y="89"/>
                  </a:lnTo>
                  <a:lnTo>
                    <a:pt x="7" y="86"/>
                  </a:lnTo>
                  <a:lnTo>
                    <a:pt x="9" y="81"/>
                  </a:lnTo>
                  <a:lnTo>
                    <a:pt x="11" y="81"/>
                  </a:lnTo>
                  <a:lnTo>
                    <a:pt x="13" y="77"/>
                  </a:lnTo>
                  <a:lnTo>
                    <a:pt x="15" y="75"/>
                  </a:lnTo>
                  <a:lnTo>
                    <a:pt x="16" y="73"/>
                  </a:lnTo>
                  <a:lnTo>
                    <a:pt x="18" y="72"/>
                  </a:lnTo>
                  <a:lnTo>
                    <a:pt x="21" y="73"/>
                  </a:lnTo>
                  <a:lnTo>
                    <a:pt x="21" y="76"/>
                  </a:lnTo>
                  <a:lnTo>
                    <a:pt x="22" y="76"/>
                  </a:lnTo>
                  <a:lnTo>
                    <a:pt x="28" y="73"/>
                  </a:lnTo>
                  <a:lnTo>
                    <a:pt x="33" y="73"/>
                  </a:lnTo>
                  <a:lnTo>
                    <a:pt x="37" y="69"/>
                  </a:lnTo>
                  <a:lnTo>
                    <a:pt x="40" y="63"/>
                  </a:lnTo>
                  <a:lnTo>
                    <a:pt x="45" y="59"/>
                  </a:lnTo>
                  <a:lnTo>
                    <a:pt x="46" y="56"/>
                  </a:lnTo>
                  <a:lnTo>
                    <a:pt x="47" y="52"/>
                  </a:lnTo>
                  <a:lnTo>
                    <a:pt x="50" y="48"/>
                  </a:lnTo>
                  <a:lnTo>
                    <a:pt x="53" y="47"/>
                  </a:lnTo>
                  <a:lnTo>
                    <a:pt x="54" y="43"/>
                  </a:lnTo>
                  <a:lnTo>
                    <a:pt x="54" y="42"/>
                  </a:lnTo>
                  <a:lnTo>
                    <a:pt x="53" y="40"/>
                  </a:lnTo>
                  <a:lnTo>
                    <a:pt x="57" y="36"/>
                  </a:lnTo>
                  <a:lnTo>
                    <a:pt x="58" y="35"/>
                  </a:lnTo>
                  <a:lnTo>
                    <a:pt x="59" y="32"/>
                  </a:lnTo>
                  <a:lnTo>
                    <a:pt x="59" y="26"/>
                  </a:lnTo>
                  <a:lnTo>
                    <a:pt x="58" y="22"/>
                  </a:lnTo>
                  <a:lnTo>
                    <a:pt x="58" y="21"/>
                  </a:lnTo>
                  <a:lnTo>
                    <a:pt x="61" y="17"/>
                  </a:lnTo>
                  <a:lnTo>
                    <a:pt x="63" y="17"/>
                  </a:lnTo>
                  <a:lnTo>
                    <a:pt x="66" y="15"/>
                  </a:lnTo>
                  <a:lnTo>
                    <a:pt x="67" y="15"/>
                  </a:lnTo>
                  <a:lnTo>
                    <a:pt x="70" y="11"/>
                  </a:lnTo>
                  <a:lnTo>
                    <a:pt x="74" y="6"/>
                  </a:lnTo>
                  <a:lnTo>
                    <a:pt x="78" y="4"/>
                  </a:lnTo>
                  <a:lnTo>
                    <a:pt x="80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86" name="Freeform 368"/>
            <p:cNvSpPr>
              <a:spLocks noEditPoints="1"/>
            </p:cNvSpPr>
            <p:nvPr/>
          </p:nvSpPr>
          <p:spPr bwMode="auto">
            <a:xfrm>
              <a:off x="8386755" y="3502794"/>
              <a:ext cx="152265" cy="200483"/>
            </a:xfrm>
            <a:custGeom>
              <a:avLst/>
              <a:gdLst>
                <a:gd name="T0" fmla="*/ 45 w 60"/>
                <a:gd name="T1" fmla="*/ 57 h 79"/>
                <a:gd name="T2" fmla="*/ 45 w 60"/>
                <a:gd name="T3" fmla="*/ 54 h 79"/>
                <a:gd name="T4" fmla="*/ 42 w 60"/>
                <a:gd name="T5" fmla="*/ 58 h 79"/>
                <a:gd name="T6" fmla="*/ 41 w 60"/>
                <a:gd name="T7" fmla="*/ 57 h 79"/>
                <a:gd name="T8" fmla="*/ 37 w 60"/>
                <a:gd name="T9" fmla="*/ 53 h 79"/>
                <a:gd name="T10" fmla="*/ 35 w 60"/>
                <a:gd name="T11" fmla="*/ 58 h 79"/>
                <a:gd name="T12" fmla="*/ 37 w 60"/>
                <a:gd name="T13" fmla="*/ 53 h 79"/>
                <a:gd name="T14" fmla="*/ 8 w 60"/>
                <a:gd name="T15" fmla="*/ 3 h 79"/>
                <a:gd name="T16" fmla="*/ 12 w 60"/>
                <a:gd name="T17" fmla="*/ 7 h 79"/>
                <a:gd name="T18" fmla="*/ 12 w 60"/>
                <a:gd name="T19" fmla="*/ 4 h 79"/>
                <a:gd name="T20" fmla="*/ 16 w 60"/>
                <a:gd name="T21" fmla="*/ 7 h 79"/>
                <a:gd name="T22" fmla="*/ 18 w 60"/>
                <a:gd name="T23" fmla="*/ 7 h 79"/>
                <a:gd name="T24" fmla="*/ 21 w 60"/>
                <a:gd name="T25" fmla="*/ 14 h 79"/>
                <a:gd name="T26" fmla="*/ 25 w 60"/>
                <a:gd name="T27" fmla="*/ 19 h 79"/>
                <a:gd name="T28" fmla="*/ 33 w 60"/>
                <a:gd name="T29" fmla="*/ 20 h 79"/>
                <a:gd name="T30" fmla="*/ 45 w 60"/>
                <a:gd name="T31" fmla="*/ 20 h 79"/>
                <a:gd name="T32" fmla="*/ 49 w 60"/>
                <a:gd name="T33" fmla="*/ 20 h 79"/>
                <a:gd name="T34" fmla="*/ 51 w 60"/>
                <a:gd name="T35" fmla="*/ 25 h 79"/>
                <a:gd name="T36" fmla="*/ 47 w 60"/>
                <a:gd name="T37" fmla="*/ 33 h 79"/>
                <a:gd name="T38" fmla="*/ 45 w 60"/>
                <a:gd name="T39" fmla="*/ 35 h 79"/>
                <a:gd name="T40" fmla="*/ 42 w 60"/>
                <a:gd name="T41" fmla="*/ 37 h 79"/>
                <a:gd name="T42" fmla="*/ 42 w 60"/>
                <a:gd name="T43" fmla="*/ 43 h 79"/>
                <a:gd name="T44" fmla="*/ 46 w 60"/>
                <a:gd name="T45" fmla="*/ 46 h 79"/>
                <a:gd name="T46" fmla="*/ 49 w 60"/>
                <a:gd name="T47" fmla="*/ 48 h 79"/>
                <a:gd name="T48" fmla="*/ 49 w 60"/>
                <a:gd name="T49" fmla="*/ 44 h 79"/>
                <a:gd name="T50" fmla="*/ 50 w 60"/>
                <a:gd name="T51" fmla="*/ 41 h 79"/>
                <a:gd name="T52" fmla="*/ 54 w 60"/>
                <a:gd name="T53" fmla="*/ 43 h 79"/>
                <a:gd name="T54" fmla="*/ 56 w 60"/>
                <a:gd name="T55" fmla="*/ 50 h 79"/>
                <a:gd name="T56" fmla="*/ 59 w 60"/>
                <a:gd name="T57" fmla="*/ 60 h 79"/>
                <a:gd name="T58" fmla="*/ 60 w 60"/>
                <a:gd name="T59" fmla="*/ 64 h 79"/>
                <a:gd name="T60" fmla="*/ 60 w 60"/>
                <a:gd name="T61" fmla="*/ 68 h 79"/>
                <a:gd name="T62" fmla="*/ 56 w 60"/>
                <a:gd name="T63" fmla="*/ 73 h 79"/>
                <a:gd name="T64" fmla="*/ 56 w 60"/>
                <a:gd name="T65" fmla="*/ 77 h 79"/>
                <a:gd name="T66" fmla="*/ 55 w 60"/>
                <a:gd name="T67" fmla="*/ 75 h 79"/>
                <a:gd name="T68" fmla="*/ 52 w 60"/>
                <a:gd name="T69" fmla="*/ 70 h 79"/>
                <a:gd name="T70" fmla="*/ 50 w 60"/>
                <a:gd name="T71" fmla="*/ 70 h 79"/>
                <a:gd name="T72" fmla="*/ 50 w 60"/>
                <a:gd name="T73" fmla="*/ 65 h 79"/>
                <a:gd name="T74" fmla="*/ 49 w 60"/>
                <a:gd name="T75" fmla="*/ 60 h 79"/>
                <a:gd name="T76" fmla="*/ 45 w 60"/>
                <a:gd name="T77" fmla="*/ 53 h 79"/>
                <a:gd name="T78" fmla="*/ 37 w 60"/>
                <a:gd name="T79" fmla="*/ 52 h 79"/>
                <a:gd name="T80" fmla="*/ 33 w 60"/>
                <a:gd name="T81" fmla="*/ 49 h 79"/>
                <a:gd name="T82" fmla="*/ 34 w 60"/>
                <a:gd name="T83" fmla="*/ 52 h 79"/>
                <a:gd name="T84" fmla="*/ 33 w 60"/>
                <a:gd name="T85" fmla="*/ 54 h 79"/>
                <a:gd name="T86" fmla="*/ 31 w 60"/>
                <a:gd name="T87" fmla="*/ 61 h 79"/>
                <a:gd name="T88" fmla="*/ 29 w 60"/>
                <a:gd name="T89" fmla="*/ 61 h 79"/>
                <a:gd name="T90" fmla="*/ 29 w 60"/>
                <a:gd name="T91" fmla="*/ 61 h 79"/>
                <a:gd name="T92" fmla="*/ 27 w 60"/>
                <a:gd name="T93" fmla="*/ 57 h 79"/>
                <a:gd name="T94" fmla="*/ 27 w 60"/>
                <a:gd name="T95" fmla="*/ 57 h 79"/>
                <a:gd name="T96" fmla="*/ 25 w 60"/>
                <a:gd name="T97" fmla="*/ 61 h 79"/>
                <a:gd name="T98" fmla="*/ 25 w 60"/>
                <a:gd name="T99" fmla="*/ 66 h 79"/>
                <a:gd name="T100" fmla="*/ 22 w 60"/>
                <a:gd name="T101" fmla="*/ 65 h 79"/>
                <a:gd name="T102" fmla="*/ 20 w 60"/>
                <a:gd name="T103" fmla="*/ 66 h 79"/>
                <a:gd name="T104" fmla="*/ 17 w 60"/>
                <a:gd name="T105" fmla="*/ 60 h 79"/>
                <a:gd name="T106" fmla="*/ 13 w 60"/>
                <a:gd name="T107" fmla="*/ 50 h 79"/>
                <a:gd name="T108" fmla="*/ 12 w 60"/>
                <a:gd name="T109" fmla="*/ 41 h 79"/>
                <a:gd name="T110" fmla="*/ 6 w 60"/>
                <a:gd name="T111" fmla="*/ 32 h 79"/>
                <a:gd name="T112" fmla="*/ 5 w 60"/>
                <a:gd name="T113" fmla="*/ 24 h 79"/>
                <a:gd name="T114" fmla="*/ 10 w 60"/>
                <a:gd name="T115" fmla="*/ 20 h 79"/>
                <a:gd name="T116" fmla="*/ 12 w 60"/>
                <a:gd name="T117" fmla="*/ 15 h 79"/>
                <a:gd name="T118" fmla="*/ 0 w 60"/>
                <a:gd name="T119" fmla="*/ 14 h 79"/>
                <a:gd name="T120" fmla="*/ 4 w 60"/>
                <a:gd name="T121" fmla="*/ 4 h 79"/>
                <a:gd name="T122" fmla="*/ 4 w 60"/>
                <a:gd name="T12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0" h="79">
                  <a:moveTo>
                    <a:pt x="45" y="54"/>
                  </a:moveTo>
                  <a:lnTo>
                    <a:pt x="45" y="56"/>
                  </a:lnTo>
                  <a:lnTo>
                    <a:pt x="45" y="57"/>
                  </a:lnTo>
                  <a:lnTo>
                    <a:pt x="43" y="58"/>
                  </a:lnTo>
                  <a:lnTo>
                    <a:pt x="43" y="56"/>
                  </a:lnTo>
                  <a:lnTo>
                    <a:pt x="45" y="54"/>
                  </a:lnTo>
                  <a:close/>
                  <a:moveTo>
                    <a:pt x="39" y="54"/>
                  </a:moveTo>
                  <a:lnTo>
                    <a:pt x="42" y="56"/>
                  </a:lnTo>
                  <a:lnTo>
                    <a:pt x="42" y="58"/>
                  </a:lnTo>
                  <a:lnTo>
                    <a:pt x="41" y="61"/>
                  </a:lnTo>
                  <a:lnTo>
                    <a:pt x="39" y="60"/>
                  </a:lnTo>
                  <a:lnTo>
                    <a:pt x="41" y="57"/>
                  </a:lnTo>
                  <a:lnTo>
                    <a:pt x="39" y="56"/>
                  </a:lnTo>
                  <a:lnTo>
                    <a:pt x="39" y="54"/>
                  </a:lnTo>
                  <a:close/>
                  <a:moveTo>
                    <a:pt x="37" y="53"/>
                  </a:moveTo>
                  <a:lnTo>
                    <a:pt x="38" y="56"/>
                  </a:lnTo>
                  <a:lnTo>
                    <a:pt x="38" y="60"/>
                  </a:lnTo>
                  <a:lnTo>
                    <a:pt x="35" y="58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7" y="53"/>
                  </a:lnTo>
                  <a:close/>
                  <a:moveTo>
                    <a:pt x="5" y="0"/>
                  </a:moveTo>
                  <a:lnTo>
                    <a:pt x="5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9" y="7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6"/>
                  </a:lnTo>
                  <a:lnTo>
                    <a:pt x="16" y="7"/>
                  </a:lnTo>
                  <a:lnTo>
                    <a:pt x="17" y="8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21" y="14"/>
                  </a:lnTo>
                  <a:lnTo>
                    <a:pt x="22" y="16"/>
                  </a:lnTo>
                  <a:lnTo>
                    <a:pt x="22" y="19"/>
                  </a:lnTo>
                  <a:lnTo>
                    <a:pt x="25" y="19"/>
                  </a:lnTo>
                  <a:lnTo>
                    <a:pt x="26" y="19"/>
                  </a:lnTo>
                  <a:lnTo>
                    <a:pt x="29" y="20"/>
                  </a:lnTo>
                  <a:lnTo>
                    <a:pt x="33" y="20"/>
                  </a:lnTo>
                  <a:lnTo>
                    <a:pt x="37" y="20"/>
                  </a:lnTo>
                  <a:lnTo>
                    <a:pt x="41" y="20"/>
                  </a:lnTo>
                  <a:lnTo>
                    <a:pt x="45" y="20"/>
                  </a:lnTo>
                  <a:lnTo>
                    <a:pt x="46" y="20"/>
                  </a:lnTo>
                  <a:lnTo>
                    <a:pt x="47" y="20"/>
                  </a:lnTo>
                  <a:lnTo>
                    <a:pt x="49" y="20"/>
                  </a:lnTo>
                  <a:lnTo>
                    <a:pt x="51" y="23"/>
                  </a:lnTo>
                  <a:lnTo>
                    <a:pt x="52" y="23"/>
                  </a:lnTo>
                  <a:lnTo>
                    <a:pt x="51" y="25"/>
                  </a:lnTo>
                  <a:lnTo>
                    <a:pt x="50" y="28"/>
                  </a:lnTo>
                  <a:lnTo>
                    <a:pt x="49" y="32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6" y="36"/>
                  </a:lnTo>
                  <a:lnTo>
                    <a:pt x="45" y="35"/>
                  </a:lnTo>
                  <a:lnTo>
                    <a:pt x="45" y="35"/>
                  </a:lnTo>
                  <a:lnTo>
                    <a:pt x="42" y="36"/>
                  </a:lnTo>
                  <a:lnTo>
                    <a:pt x="42" y="37"/>
                  </a:lnTo>
                  <a:lnTo>
                    <a:pt x="41" y="39"/>
                  </a:lnTo>
                  <a:lnTo>
                    <a:pt x="41" y="40"/>
                  </a:lnTo>
                  <a:lnTo>
                    <a:pt x="42" y="43"/>
                  </a:lnTo>
                  <a:lnTo>
                    <a:pt x="43" y="44"/>
                  </a:lnTo>
                  <a:lnTo>
                    <a:pt x="43" y="45"/>
                  </a:lnTo>
                  <a:lnTo>
                    <a:pt x="46" y="46"/>
                  </a:lnTo>
                  <a:lnTo>
                    <a:pt x="47" y="49"/>
                  </a:lnTo>
                  <a:lnTo>
                    <a:pt x="49" y="49"/>
                  </a:lnTo>
                  <a:lnTo>
                    <a:pt x="49" y="48"/>
                  </a:lnTo>
                  <a:lnTo>
                    <a:pt x="47" y="46"/>
                  </a:lnTo>
                  <a:lnTo>
                    <a:pt x="49" y="45"/>
                  </a:lnTo>
                  <a:lnTo>
                    <a:pt x="49" y="44"/>
                  </a:lnTo>
                  <a:lnTo>
                    <a:pt x="50" y="43"/>
                  </a:lnTo>
                  <a:lnTo>
                    <a:pt x="49" y="41"/>
                  </a:lnTo>
                  <a:lnTo>
                    <a:pt x="50" y="41"/>
                  </a:lnTo>
                  <a:lnTo>
                    <a:pt x="51" y="41"/>
                  </a:lnTo>
                  <a:lnTo>
                    <a:pt x="54" y="41"/>
                  </a:lnTo>
                  <a:lnTo>
                    <a:pt x="54" y="43"/>
                  </a:lnTo>
                  <a:lnTo>
                    <a:pt x="55" y="44"/>
                  </a:lnTo>
                  <a:lnTo>
                    <a:pt x="56" y="48"/>
                  </a:lnTo>
                  <a:lnTo>
                    <a:pt x="56" y="50"/>
                  </a:lnTo>
                  <a:lnTo>
                    <a:pt x="56" y="52"/>
                  </a:lnTo>
                  <a:lnTo>
                    <a:pt x="58" y="57"/>
                  </a:lnTo>
                  <a:lnTo>
                    <a:pt x="59" y="60"/>
                  </a:lnTo>
                  <a:lnTo>
                    <a:pt x="59" y="62"/>
                  </a:lnTo>
                  <a:lnTo>
                    <a:pt x="60" y="62"/>
                  </a:lnTo>
                  <a:lnTo>
                    <a:pt x="60" y="64"/>
                  </a:lnTo>
                  <a:lnTo>
                    <a:pt x="60" y="65"/>
                  </a:lnTo>
                  <a:lnTo>
                    <a:pt x="60" y="65"/>
                  </a:lnTo>
                  <a:lnTo>
                    <a:pt x="60" y="68"/>
                  </a:lnTo>
                  <a:lnTo>
                    <a:pt x="60" y="71"/>
                  </a:lnTo>
                  <a:lnTo>
                    <a:pt x="59" y="70"/>
                  </a:lnTo>
                  <a:lnTo>
                    <a:pt x="56" y="73"/>
                  </a:lnTo>
                  <a:lnTo>
                    <a:pt x="56" y="75"/>
                  </a:lnTo>
                  <a:lnTo>
                    <a:pt x="56" y="77"/>
                  </a:lnTo>
                  <a:lnTo>
                    <a:pt x="56" y="77"/>
                  </a:lnTo>
                  <a:lnTo>
                    <a:pt x="56" y="79"/>
                  </a:lnTo>
                  <a:lnTo>
                    <a:pt x="56" y="79"/>
                  </a:lnTo>
                  <a:lnTo>
                    <a:pt x="55" y="75"/>
                  </a:lnTo>
                  <a:lnTo>
                    <a:pt x="52" y="73"/>
                  </a:lnTo>
                  <a:lnTo>
                    <a:pt x="51" y="71"/>
                  </a:lnTo>
                  <a:lnTo>
                    <a:pt x="52" y="70"/>
                  </a:lnTo>
                  <a:lnTo>
                    <a:pt x="52" y="68"/>
                  </a:lnTo>
                  <a:lnTo>
                    <a:pt x="51" y="69"/>
                  </a:lnTo>
                  <a:lnTo>
                    <a:pt x="50" y="70"/>
                  </a:lnTo>
                  <a:lnTo>
                    <a:pt x="50" y="69"/>
                  </a:lnTo>
                  <a:lnTo>
                    <a:pt x="51" y="66"/>
                  </a:lnTo>
                  <a:lnTo>
                    <a:pt x="50" y="65"/>
                  </a:lnTo>
                  <a:lnTo>
                    <a:pt x="50" y="62"/>
                  </a:lnTo>
                  <a:lnTo>
                    <a:pt x="50" y="61"/>
                  </a:lnTo>
                  <a:lnTo>
                    <a:pt x="49" y="60"/>
                  </a:lnTo>
                  <a:lnTo>
                    <a:pt x="45" y="52"/>
                  </a:lnTo>
                  <a:lnTo>
                    <a:pt x="45" y="52"/>
                  </a:lnTo>
                  <a:lnTo>
                    <a:pt x="45" y="53"/>
                  </a:lnTo>
                  <a:lnTo>
                    <a:pt x="43" y="52"/>
                  </a:lnTo>
                  <a:lnTo>
                    <a:pt x="41" y="53"/>
                  </a:lnTo>
                  <a:lnTo>
                    <a:pt x="37" y="52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49"/>
                  </a:lnTo>
                  <a:lnTo>
                    <a:pt x="33" y="45"/>
                  </a:lnTo>
                  <a:lnTo>
                    <a:pt x="33" y="49"/>
                  </a:lnTo>
                  <a:lnTo>
                    <a:pt x="34" y="52"/>
                  </a:lnTo>
                  <a:lnTo>
                    <a:pt x="34" y="53"/>
                  </a:lnTo>
                  <a:lnTo>
                    <a:pt x="31" y="54"/>
                  </a:lnTo>
                  <a:lnTo>
                    <a:pt x="33" y="54"/>
                  </a:lnTo>
                  <a:lnTo>
                    <a:pt x="34" y="57"/>
                  </a:lnTo>
                  <a:lnTo>
                    <a:pt x="34" y="61"/>
                  </a:lnTo>
                  <a:lnTo>
                    <a:pt x="31" y="61"/>
                  </a:lnTo>
                  <a:lnTo>
                    <a:pt x="30" y="65"/>
                  </a:lnTo>
                  <a:lnTo>
                    <a:pt x="29" y="64"/>
                  </a:lnTo>
                  <a:lnTo>
                    <a:pt x="29" y="61"/>
                  </a:lnTo>
                  <a:lnTo>
                    <a:pt x="30" y="61"/>
                  </a:lnTo>
                  <a:lnTo>
                    <a:pt x="31" y="60"/>
                  </a:lnTo>
                  <a:lnTo>
                    <a:pt x="29" y="61"/>
                  </a:lnTo>
                  <a:lnTo>
                    <a:pt x="27" y="64"/>
                  </a:lnTo>
                  <a:lnTo>
                    <a:pt x="26" y="61"/>
                  </a:lnTo>
                  <a:lnTo>
                    <a:pt x="27" y="57"/>
                  </a:lnTo>
                  <a:lnTo>
                    <a:pt x="27" y="57"/>
                  </a:lnTo>
                  <a:lnTo>
                    <a:pt x="26" y="56"/>
                  </a:lnTo>
                  <a:lnTo>
                    <a:pt x="27" y="57"/>
                  </a:lnTo>
                  <a:lnTo>
                    <a:pt x="26" y="58"/>
                  </a:lnTo>
                  <a:lnTo>
                    <a:pt x="26" y="61"/>
                  </a:lnTo>
                  <a:lnTo>
                    <a:pt x="25" y="61"/>
                  </a:lnTo>
                  <a:lnTo>
                    <a:pt x="26" y="64"/>
                  </a:lnTo>
                  <a:lnTo>
                    <a:pt x="26" y="65"/>
                  </a:lnTo>
                  <a:lnTo>
                    <a:pt x="25" y="66"/>
                  </a:lnTo>
                  <a:lnTo>
                    <a:pt x="25" y="66"/>
                  </a:lnTo>
                  <a:lnTo>
                    <a:pt x="24" y="65"/>
                  </a:lnTo>
                  <a:lnTo>
                    <a:pt x="22" y="65"/>
                  </a:lnTo>
                  <a:lnTo>
                    <a:pt x="22" y="66"/>
                  </a:lnTo>
                  <a:lnTo>
                    <a:pt x="21" y="66"/>
                  </a:lnTo>
                  <a:lnTo>
                    <a:pt x="20" y="66"/>
                  </a:lnTo>
                  <a:lnTo>
                    <a:pt x="20" y="64"/>
                  </a:lnTo>
                  <a:lnTo>
                    <a:pt x="18" y="64"/>
                  </a:lnTo>
                  <a:lnTo>
                    <a:pt x="17" y="60"/>
                  </a:lnTo>
                  <a:lnTo>
                    <a:pt x="17" y="58"/>
                  </a:lnTo>
                  <a:lnTo>
                    <a:pt x="17" y="54"/>
                  </a:lnTo>
                  <a:lnTo>
                    <a:pt x="13" y="50"/>
                  </a:lnTo>
                  <a:lnTo>
                    <a:pt x="13" y="46"/>
                  </a:lnTo>
                  <a:lnTo>
                    <a:pt x="13" y="44"/>
                  </a:lnTo>
                  <a:lnTo>
                    <a:pt x="12" y="41"/>
                  </a:lnTo>
                  <a:lnTo>
                    <a:pt x="12" y="37"/>
                  </a:lnTo>
                  <a:lnTo>
                    <a:pt x="9" y="33"/>
                  </a:lnTo>
                  <a:lnTo>
                    <a:pt x="6" y="32"/>
                  </a:lnTo>
                  <a:lnTo>
                    <a:pt x="4" y="29"/>
                  </a:lnTo>
                  <a:lnTo>
                    <a:pt x="4" y="24"/>
                  </a:lnTo>
                  <a:lnTo>
                    <a:pt x="5" y="24"/>
                  </a:lnTo>
                  <a:lnTo>
                    <a:pt x="6" y="21"/>
                  </a:lnTo>
                  <a:lnTo>
                    <a:pt x="9" y="20"/>
                  </a:lnTo>
                  <a:lnTo>
                    <a:pt x="10" y="20"/>
                  </a:lnTo>
                  <a:lnTo>
                    <a:pt x="12" y="19"/>
                  </a:lnTo>
                  <a:lnTo>
                    <a:pt x="10" y="16"/>
                  </a:lnTo>
                  <a:lnTo>
                    <a:pt x="12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0" y="14"/>
                  </a:lnTo>
                  <a:lnTo>
                    <a:pt x="1" y="11"/>
                  </a:lnTo>
                  <a:lnTo>
                    <a:pt x="2" y="8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87" name="Freeform 369"/>
            <p:cNvSpPr>
              <a:spLocks/>
            </p:cNvSpPr>
            <p:nvPr/>
          </p:nvSpPr>
          <p:spPr bwMode="auto">
            <a:xfrm>
              <a:off x="8401981" y="3449501"/>
              <a:ext cx="93897" cy="58369"/>
            </a:xfrm>
            <a:custGeom>
              <a:avLst/>
              <a:gdLst>
                <a:gd name="T0" fmla="*/ 16 w 37"/>
                <a:gd name="T1" fmla="*/ 0 h 23"/>
                <a:gd name="T2" fmla="*/ 18 w 37"/>
                <a:gd name="T3" fmla="*/ 3 h 23"/>
                <a:gd name="T4" fmla="*/ 23 w 37"/>
                <a:gd name="T5" fmla="*/ 3 h 23"/>
                <a:gd name="T6" fmla="*/ 25 w 37"/>
                <a:gd name="T7" fmla="*/ 4 h 23"/>
                <a:gd name="T8" fmla="*/ 28 w 37"/>
                <a:gd name="T9" fmla="*/ 3 h 23"/>
                <a:gd name="T10" fmla="*/ 31 w 37"/>
                <a:gd name="T11" fmla="*/ 3 h 23"/>
                <a:gd name="T12" fmla="*/ 33 w 37"/>
                <a:gd name="T13" fmla="*/ 6 h 23"/>
                <a:gd name="T14" fmla="*/ 33 w 37"/>
                <a:gd name="T15" fmla="*/ 6 h 23"/>
                <a:gd name="T16" fmla="*/ 33 w 37"/>
                <a:gd name="T17" fmla="*/ 8 h 23"/>
                <a:gd name="T18" fmla="*/ 33 w 37"/>
                <a:gd name="T19" fmla="*/ 11 h 23"/>
                <a:gd name="T20" fmla="*/ 37 w 37"/>
                <a:gd name="T21" fmla="*/ 12 h 23"/>
                <a:gd name="T22" fmla="*/ 37 w 37"/>
                <a:gd name="T23" fmla="*/ 16 h 23"/>
                <a:gd name="T24" fmla="*/ 37 w 37"/>
                <a:gd name="T25" fmla="*/ 17 h 23"/>
                <a:gd name="T26" fmla="*/ 32 w 37"/>
                <a:gd name="T27" fmla="*/ 19 h 23"/>
                <a:gd name="T28" fmla="*/ 29 w 37"/>
                <a:gd name="T29" fmla="*/ 19 h 23"/>
                <a:gd name="T30" fmla="*/ 24 w 37"/>
                <a:gd name="T31" fmla="*/ 20 h 23"/>
                <a:gd name="T32" fmla="*/ 21 w 37"/>
                <a:gd name="T33" fmla="*/ 19 h 23"/>
                <a:gd name="T34" fmla="*/ 19 w 37"/>
                <a:gd name="T35" fmla="*/ 19 h 23"/>
                <a:gd name="T36" fmla="*/ 18 w 37"/>
                <a:gd name="T37" fmla="*/ 23 h 23"/>
                <a:gd name="T38" fmla="*/ 14 w 37"/>
                <a:gd name="T39" fmla="*/ 23 h 23"/>
                <a:gd name="T40" fmla="*/ 8 w 37"/>
                <a:gd name="T41" fmla="*/ 19 h 23"/>
                <a:gd name="T42" fmla="*/ 7 w 37"/>
                <a:gd name="T43" fmla="*/ 20 h 23"/>
                <a:gd name="T44" fmla="*/ 3 w 37"/>
                <a:gd name="T45" fmla="*/ 19 h 23"/>
                <a:gd name="T46" fmla="*/ 0 w 37"/>
                <a:gd name="T47" fmla="*/ 15 h 23"/>
                <a:gd name="T48" fmla="*/ 0 w 37"/>
                <a:gd name="T49" fmla="*/ 14 h 23"/>
                <a:gd name="T50" fmla="*/ 2 w 37"/>
                <a:gd name="T51" fmla="*/ 11 h 23"/>
                <a:gd name="T52" fmla="*/ 3 w 37"/>
                <a:gd name="T53" fmla="*/ 10 h 23"/>
                <a:gd name="T54" fmla="*/ 6 w 37"/>
                <a:gd name="T55" fmla="*/ 4 h 23"/>
                <a:gd name="T56" fmla="*/ 12 w 37"/>
                <a:gd name="T57" fmla="*/ 2 h 23"/>
                <a:gd name="T58" fmla="*/ 16 w 37"/>
                <a:gd name="T5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23">
                  <a:moveTo>
                    <a:pt x="16" y="0"/>
                  </a:moveTo>
                  <a:lnTo>
                    <a:pt x="18" y="3"/>
                  </a:lnTo>
                  <a:lnTo>
                    <a:pt x="23" y="3"/>
                  </a:lnTo>
                  <a:lnTo>
                    <a:pt x="25" y="4"/>
                  </a:lnTo>
                  <a:lnTo>
                    <a:pt x="28" y="3"/>
                  </a:lnTo>
                  <a:lnTo>
                    <a:pt x="31" y="3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3" y="8"/>
                  </a:lnTo>
                  <a:lnTo>
                    <a:pt x="33" y="11"/>
                  </a:lnTo>
                  <a:lnTo>
                    <a:pt x="37" y="12"/>
                  </a:lnTo>
                  <a:lnTo>
                    <a:pt x="37" y="16"/>
                  </a:lnTo>
                  <a:lnTo>
                    <a:pt x="37" y="17"/>
                  </a:lnTo>
                  <a:lnTo>
                    <a:pt x="32" y="19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21" y="19"/>
                  </a:lnTo>
                  <a:lnTo>
                    <a:pt x="19" y="19"/>
                  </a:lnTo>
                  <a:lnTo>
                    <a:pt x="18" y="23"/>
                  </a:lnTo>
                  <a:lnTo>
                    <a:pt x="14" y="23"/>
                  </a:lnTo>
                  <a:lnTo>
                    <a:pt x="8" y="19"/>
                  </a:lnTo>
                  <a:lnTo>
                    <a:pt x="7" y="20"/>
                  </a:lnTo>
                  <a:lnTo>
                    <a:pt x="3" y="19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6" y="4"/>
                  </a:lnTo>
                  <a:lnTo>
                    <a:pt x="12" y="2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88" name="Freeform 370"/>
            <p:cNvSpPr>
              <a:spLocks/>
            </p:cNvSpPr>
            <p:nvPr/>
          </p:nvSpPr>
          <p:spPr bwMode="auto">
            <a:xfrm>
              <a:off x="8135517" y="3383520"/>
              <a:ext cx="251238" cy="129426"/>
            </a:xfrm>
            <a:custGeom>
              <a:avLst/>
              <a:gdLst>
                <a:gd name="T0" fmla="*/ 9 w 99"/>
                <a:gd name="T1" fmla="*/ 1 h 51"/>
                <a:gd name="T2" fmla="*/ 12 w 99"/>
                <a:gd name="T3" fmla="*/ 3 h 51"/>
                <a:gd name="T4" fmla="*/ 15 w 99"/>
                <a:gd name="T5" fmla="*/ 1 h 51"/>
                <a:gd name="T6" fmla="*/ 22 w 99"/>
                <a:gd name="T7" fmla="*/ 3 h 51"/>
                <a:gd name="T8" fmla="*/ 26 w 99"/>
                <a:gd name="T9" fmla="*/ 4 h 51"/>
                <a:gd name="T10" fmla="*/ 32 w 99"/>
                <a:gd name="T11" fmla="*/ 9 h 51"/>
                <a:gd name="T12" fmla="*/ 37 w 99"/>
                <a:gd name="T13" fmla="*/ 11 h 51"/>
                <a:gd name="T14" fmla="*/ 40 w 99"/>
                <a:gd name="T15" fmla="*/ 15 h 51"/>
                <a:gd name="T16" fmla="*/ 42 w 99"/>
                <a:gd name="T17" fmla="*/ 16 h 51"/>
                <a:gd name="T18" fmla="*/ 44 w 99"/>
                <a:gd name="T19" fmla="*/ 12 h 51"/>
                <a:gd name="T20" fmla="*/ 47 w 99"/>
                <a:gd name="T21" fmla="*/ 13 h 51"/>
                <a:gd name="T22" fmla="*/ 50 w 99"/>
                <a:gd name="T23" fmla="*/ 17 h 51"/>
                <a:gd name="T24" fmla="*/ 57 w 99"/>
                <a:gd name="T25" fmla="*/ 18 h 51"/>
                <a:gd name="T26" fmla="*/ 59 w 99"/>
                <a:gd name="T27" fmla="*/ 24 h 51"/>
                <a:gd name="T28" fmla="*/ 62 w 99"/>
                <a:gd name="T29" fmla="*/ 26 h 51"/>
                <a:gd name="T30" fmla="*/ 67 w 99"/>
                <a:gd name="T31" fmla="*/ 26 h 51"/>
                <a:gd name="T32" fmla="*/ 71 w 99"/>
                <a:gd name="T33" fmla="*/ 24 h 51"/>
                <a:gd name="T34" fmla="*/ 79 w 99"/>
                <a:gd name="T35" fmla="*/ 25 h 51"/>
                <a:gd name="T36" fmla="*/ 83 w 99"/>
                <a:gd name="T37" fmla="*/ 30 h 51"/>
                <a:gd name="T38" fmla="*/ 87 w 99"/>
                <a:gd name="T39" fmla="*/ 33 h 51"/>
                <a:gd name="T40" fmla="*/ 92 w 99"/>
                <a:gd name="T41" fmla="*/ 33 h 51"/>
                <a:gd name="T42" fmla="*/ 98 w 99"/>
                <a:gd name="T43" fmla="*/ 32 h 51"/>
                <a:gd name="T44" fmla="*/ 98 w 99"/>
                <a:gd name="T45" fmla="*/ 40 h 51"/>
                <a:gd name="T46" fmla="*/ 99 w 99"/>
                <a:gd name="T47" fmla="*/ 50 h 51"/>
                <a:gd name="T48" fmla="*/ 87 w 99"/>
                <a:gd name="T49" fmla="*/ 49 h 51"/>
                <a:gd name="T50" fmla="*/ 74 w 99"/>
                <a:gd name="T51" fmla="*/ 47 h 51"/>
                <a:gd name="T52" fmla="*/ 67 w 99"/>
                <a:gd name="T53" fmla="*/ 49 h 51"/>
                <a:gd name="T54" fmla="*/ 58 w 99"/>
                <a:gd name="T55" fmla="*/ 43 h 51"/>
                <a:gd name="T56" fmla="*/ 51 w 99"/>
                <a:gd name="T57" fmla="*/ 40 h 51"/>
                <a:gd name="T58" fmla="*/ 44 w 99"/>
                <a:gd name="T59" fmla="*/ 40 h 51"/>
                <a:gd name="T60" fmla="*/ 33 w 99"/>
                <a:gd name="T61" fmla="*/ 37 h 51"/>
                <a:gd name="T62" fmla="*/ 28 w 99"/>
                <a:gd name="T63" fmla="*/ 36 h 51"/>
                <a:gd name="T64" fmla="*/ 20 w 99"/>
                <a:gd name="T65" fmla="*/ 30 h 51"/>
                <a:gd name="T66" fmla="*/ 11 w 99"/>
                <a:gd name="T67" fmla="*/ 25 h 51"/>
                <a:gd name="T68" fmla="*/ 7 w 99"/>
                <a:gd name="T69" fmla="*/ 24 h 51"/>
                <a:gd name="T70" fmla="*/ 1 w 99"/>
                <a:gd name="T71" fmla="*/ 22 h 51"/>
                <a:gd name="T72" fmla="*/ 4 w 99"/>
                <a:gd name="T73" fmla="*/ 15 h 51"/>
                <a:gd name="T74" fmla="*/ 5 w 99"/>
                <a:gd name="T75" fmla="*/ 4 h 51"/>
                <a:gd name="T76" fmla="*/ 5 w 99"/>
                <a:gd name="T7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" h="51">
                  <a:moveTo>
                    <a:pt x="5" y="0"/>
                  </a:moveTo>
                  <a:lnTo>
                    <a:pt x="9" y="1"/>
                  </a:lnTo>
                  <a:lnTo>
                    <a:pt x="9" y="3"/>
                  </a:lnTo>
                  <a:lnTo>
                    <a:pt x="12" y="3"/>
                  </a:lnTo>
                  <a:lnTo>
                    <a:pt x="13" y="4"/>
                  </a:lnTo>
                  <a:lnTo>
                    <a:pt x="15" y="1"/>
                  </a:lnTo>
                  <a:lnTo>
                    <a:pt x="19" y="1"/>
                  </a:lnTo>
                  <a:lnTo>
                    <a:pt x="22" y="3"/>
                  </a:lnTo>
                  <a:lnTo>
                    <a:pt x="24" y="4"/>
                  </a:lnTo>
                  <a:lnTo>
                    <a:pt x="26" y="4"/>
                  </a:lnTo>
                  <a:lnTo>
                    <a:pt x="28" y="5"/>
                  </a:lnTo>
                  <a:lnTo>
                    <a:pt x="32" y="9"/>
                  </a:lnTo>
                  <a:lnTo>
                    <a:pt x="34" y="9"/>
                  </a:lnTo>
                  <a:lnTo>
                    <a:pt x="37" y="11"/>
                  </a:lnTo>
                  <a:lnTo>
                    <a:pt x="38" y="12"/>
                  </a:lnTo>
                  <a:lnTo>
                    <a:pt x="40" y="15"/>
                  </a:lnTo>
                  <a:lnTo>
                    <a:pt x="41" y="17"/>
                  </a:lnTo>
                  <a:lnTo>
                    <a:pt x="42" y="16"/>
                  </a:lnTo>
                  <a:lnTo>
                    <a:pt x="42" y="13"/>
                  </a:lnTo>
                  <a:lnTo>
                    <a:pt x="44" y="12"/>
                  </a:lnTo>
                  <a:lnTo>
                    <a:pt x="45" y="13"/>
                  </a:lnTo>
                  <a:lnTo>
                    <a:pt x="47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3" y="20"/>
                  </a:lnTo>
                  <a:lnTo>
                    <a:pt x="57" y="18"/>
                  </a:lnTo>
                  <a:lnTo>
                    <a:pt x="59" y="20"/>
                  </a:lnTo>
                  <a:lnTo>
                    <a:pt x="59" y="24"/>
                  </a:lnTo>
                  <a:lnTo>
                    <a:pt x="61" y="26"/>
                  </a:lnTo>
                  <a:lnTo>
                    <a:pt x="62" y="26"/>
                  </a:lnTo>
                  <a:lnTo>
                    <a:pt x="66" y="28"/>
                  </a:lnTo>
                  <a:lnTo>
                    <a:pt x="67" y="26"/>
                  </a:lnTo>
                  <a:lnTo>
                    <a:pt x="70" y="26"/>
                  </a:lnTo>
                  <a:lnTo>
                    <a:pt x="71" y="24"/>
                  </a:lnTo>
                  <a:lnTo>
                    <a:pt x="76" y="24"/>
                  </a:lnTo>
                  <a:lnTo>
                    <a:pt x="79" y="25"/>
                  </a:lnTo>
                  <a:lnTo>
                    <a:pt x="79" y="29"/>
                  </a:lnTo>
                  <a:lnTo>
                    <a:pt x="83" y="30"/>
                  </a:lnTo>
                  <a:lnTo>
                    <a:pt x="86" y="33"/>
                  </a:lnTo>
                  <a:lnTo>
                    <a:pt x="87" y="33"/>
                  </a:lnTo>
                  <a:lnTo>
                    <a:pt x="91" y="32"/>
                  </a:lnTo>
                  <a:lnTo>
                    <a:pt x="92" y="33"/>
                  </a:lnTo>
                  <a:lnTo>
                    <a:pt x="95" y="32"/>
                  </a:lnTo>
                  <a:lnTo>
                    <a:pt x="98" y="32"/>
                  </a:lnTo>
                  <a:lnTo>
                    <a:pt x="98" y="34"/>
                  </a:lnTo>
                  <a:lnTo>
                    <a:pt x="98" y="40"/>
                  </a:lnTo>
                  <a:lnTo>
                    <a:pt x="99" y="45"/>
                  </a:lnTo>
                  <a:lnTo>
                    <a:pt x="99" y="50"/>
                  </a:lnTo>
                  <a:lnTo>
                    <a:pt x="91" y="51"/>
                  </a:lnTo>
                  <a:lnTo>
                    <a:pt x="87" y="49"/>
                  </a:lnTo>
                  <a:lnTo>
                    <a:pt x="84" y="50"/>
                  </a:lnTo>
                  <a:lnTo>
                    <a:pt x="74" y="47"/>
                  </a:lnTo>
                  <a:lnTo>
                    <a:pt x="70" y="47"/>
                  </a:lnTo>
                  <a:lnTo>
                    <a:pt x="67" y="49"/>
                  </a:lnTo>
                  <a:lnTo>
                    <a:pt x="61" y="46"/>
                  </a:lnTo>
                  <a:lnTo>
                    <a:pt x="58" y="43"/>
                  </a:lnTo>
                  <a:lnTo>
                    <a:pt x="57" y="41"/>
                  </a:lnTo>
                  <a:lnTo>
                    <a:pt x="51" y="40"/>
                  </a:lnTo>
                  <a:lnTo>
                    <a:pt x="45" y="41"/>
                  </a:lnTo>
                  <a:lnTo>
                    <a:pt x="44" y="40"/>
                  </a:lnTo>
                  <a:lnTo>
                    <a:pt x="37" y="40"/>
                  </a:lnTo>
                  <a:lnTo>
                    <a:pt x="33" y="37"/>
                  </a:lnTo>
                  <a:lnTo>
                    <a:pt x="30" y="37"/>
                  </a:lnTo>
                  <a:lnTo>
                    <a:pt x="28" y="36"/>
                  </a:lnTo>
                  <a:lnTo>
                    <a:pt x="24" y="34"/>
                  </a:lnTo>
                  <a:lnTo>
                    <a:pt x="20" y="30"/>
                  </a:lnTo>
                  <a:lnTo>
                    <a:pt x="15" y="26"/>
                  </a:lnTo>
                  <a:lnTo>
                    <a:pt x="11" y="25"/>
                  </a:lnTo>
                  <a:lnTo>
                    <a:pt x="8" y="24"/>
                  </a:lnTo>
                  <a:lnTo>
                    <a:pt x="7" y="24"/>
                  </a:lnTo>
                  <a:lnTo>
                    <a:pt x="4" y="22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89" name="Freeform 371"/>
            <p:cNvSpPr>
              <a:spLocks/>
            </p:cNvSpPr>
            <p:nvPr/>
          </p:nvSpPr>
          <p:spPr bwMode="auto">
            <a:xfrm>
              <a:off x="7564526" y="3160198"/>
              <a:ext cx="421266" cy="456794"/>
            </a:xfrm>
            <a:custGeom>
              <a:avLst/>
              <a:gdLst>
                <a:gd name="T0" fmla="*/ 129 w 166"/>
                <a:gd name="T1" fmla="*/ 2 h 180"/>
                <a:gd name="T2" fmla="*/ 126 w 166"/>
                <a:gd name="T3" fmla="*/ 12 h 180"/>
                <a:gd name="T4" fmla="*/ 138 w 166"/>
                <a:gd name="T5" fmla="*/ 18 h 180"/>
                <a:gd name="T6" fmla="*/ 139 w 166"/>
                <a:gd name="T7" fmla="*/ 28 h 180"/>
                <a:gd name="T8" fmla="*/ 139 w 166"/>
                <a:gd name="T9" fmla="*/ 38 h 180"/>
                <a:gd name="T10" fmla="*/ 150 w 166"/>
                <a:gd name="T11" fmla="*/ 54 h 180"/>
                <a:gd name="T12" fmla="*/ 162 w 166"/>
                <a:gd name="T13" fmla="*/ 58 h 180"/>
                <a:gd name="T14" fmla="*/ 162 w 166"/>
                <a:gd name="T15" fmla="*/ 64 h 180"/>
                <a:gd name="T16" fmla="*/ 154 w 166"/>
                <a:gd name="T17" fmla="*/ 71 h 180"/>
                <a:gd name="T18" fmla="*/ 153 w 166"/>
                <a:gd name="T19" fmla="*/ 85 h 180"/>
                <a:gd name="T20" fmla="*/ 149 w 166"/>
                <a:gd name="T21" fmla="*/ 96 h 180"/>
                <a:gd name="T22" fmla="*/ 141 w 166"/>
                <a:gd name="T23" fmla="*/ 108 h 180"/>
                <a:gd name="T24" fmla="*/ 124 w 166"/>
                <a:gd name="T25" fmla="*/ 122 h 180"/>
                <a:gd name="T26" fmla="*/ 114 w 166"/>
                <a:gd name="T27" fmla="*/ 121 h 180"/>
                <a:gd name="T28" fmla="*/ 107 w 166"/>
                <a:gd name="T29" fmla="*/ 130 h 180"/>
                <a:gd name="T30" fmla="*/ 105 w 166"/>
                <a:gd name="T31" fmla="*/ 138 h 180"/>
                <a:gd name="T32" fmla="*/ 113 w 166"/>
                <a:gd name="T33" fmla="*/ 142 h 180"/>
                <a:gd name="T34" fmla="*/ 120 w 166"/>
                <a:gd name="T35" fmla="*/ 153 h 180"/>
                <a:gd name="T36" fmla="*/ 125 w 166"/>
                <a:gd name="T37" fmla="*/ 166 h 180"/>
                <a:gd name="T38" fmla="*/ 121 w 166"/>
                <a:gd name="T39" fmla="*/ 171 h 180"/>
                <a:gd name="T40" fmla="*/ 117 w 166"/>
                <a:gd name="T41" fmla="*/ 170 h 180"/>
                <a:gd name="T42" fmla="*/ 101 w 166"/>
                <a:gd name="T43" fmla="*/ 171 h 180"/>
                <a:gd name="T44" fmla="*/ 96 w 166"/>
                <a:gd name="T45" fmla="*/ 180 h 180"/>
                <a:gd name="T46" fmla="*/ 87 w 166"/>
                <a:gd name="T47" fmla="*/ 178 h 180"/>
                <a:gd name="T48" fmla="*/ 82 w 166"/>
                <a:gd name="T49" fmla="*/ 175 h 180"/>
                <a:gd name="T50" fmla="*/ 82 w 166"/>
                <a:gd name="T51" fmla="*/ 168 h 180"/>
                <a:gd name="T52" fmla="*/ 74 w 166"/>
                <a:gd name="T53" fmla="*/ 164 h 180"/>
                <a:gd name="T54" fmla="*/ 74 w 166"/>
                <a:gd name="T55" fmla="*/ 160 h 180"/>
                <a:gd name="T56" fmla="*/ 64 w 166"/>
                <a:gd name="T57" fmla="*/ 156 h 180"/>
                <a:gd name="T58" fmla="*/ 58 w 166"/>
                <a:gd name="T59" fmla="*/ 156 h 180"/>
                <a:gd name="T60" fmla="*/ 49 w 166"/>
                <a:gd name="T61" fmla="*/ 160 h 180"/>
                <a:gd name="T62" fmla="*/ 42 w 166"/>
                <a:gd name="T63" fmla="*/ 158 h 180"/>
                <a:gd name="T64" fmla="*/ 37 w 166"/>
                <a:gd name="T65" fmla="*/ 156 h 180"/>
                <a:gd name="T66" fmla="*/ 33 w 166"/>
                <a:gd name="T67" fmla="*/ 159 h 180"/>
                <a:gd name="T68" fmla="*/ 25 w 166"/>
                <a:gd name="T69" fmla="*/ 160 h 180"/>
                <a:gd name="T70" fmla="*/ 18 w 166"/>
                <a:gd name="T71" fmla="*/ 162 h 180"/>
                <a:gd name="T72" fmla="*/ 16 w 166"/>
                <a:gd name="T73" fmla="*/ 158 h 180"/>
                <a:gd name="T74" fmla="*/ 16 w 166"/>
                <a:gd name="T75" fmla="*/ 146 h 180"/>
                <a:gd name="T76" fmla="*/ 28 w 166"/>
                <a:gd name="T77" fmla="*/ 139 h 180"/>
                <a:gd name="T78" fmla="*/ 29 w 166"/>
                <a:gd name="T79" fmla="*/ 133 h 180"/>
                <a:gd name="T80" fmla="*/ 25 w 166"/>
                <a:gd name="T81" fmla="*/ 125 h 180"/>
                <a:gd name="T82" fmla="*/ 18 w 166"/>
                <a:gd name="T83" fmla="*/ 118 h 180"/>
                <a:gd name="T84" fmla="*/ 8 w 166"/>
                <a:gd name="T85" fmla="*/ 112 h 180"/>
                <a:gd name="T86" fmla="*/ 16 w 166"/>
                <a:gd name="T87" fmla="*/ 105 h 180"/>
                <a:gd name="T88" fmla="*/ 39 w 166"/>
                <a:gd name="T89" fmla="*/ 103 h 180"/>
                <a:gd name="T90" fmla="*/ 58 w 166"/>
                <a:gd name="T91" fmla="*/ 101 h 180"/>
                <a:gd name="T92" fmla="*/ 62 w 166"/>
                <a:gd name="T93" fmla="*/ 92 h 180"/>
                <a:gd name="T94" fmla="*/ 64 w 166"/>
                <a:gd name="T95" fmla="*/ 83 h 180"/>
                <a:gd name="T96" fmla="*/ 70 w 166"/>
                <a:gd name="T97" fmla="*/ 79 h 180"/>
                <a:gd name="T98" fmla="*/ 79 w 166"/>
                <a:gd name="T99" fmla="*/ 71 h 180"/>
                <a:gd name="T100" fmla="*/ 87 w 166"/>
                <a:gd name="T101" fmla="*/ 71 h 180"/>
                <a:gd name="T102" fmla="*/ 93 w 166"/>
                <a:gd name="T103" fmla="*/ 68 h 180"/>
                <a:gd name="T104" fmla="*/ 93 w 166"/>
                <a:gd name="T105" fmla="*/ 58 h 180"/>
                <a:gd name="T106" fmla="*/ 100 w 166"/>
                <a:gd name="T107" fmla="*/ 50 h 180"/>
                <a:gd name="T108" fmla="*/ 96 w 166"/>
                <a:gd name="T109" fmla="*/ 41 h 180"/>
                <a:gd name="T110" fmla="*/ 111 w 166"/>
                <a:gd name="T111" fmla="*/ 35 h 180"/>
                <a:gd name="T112" fmla="*/ 113 w 166"/>
                <a:gd name="T113" fmla="*/ 17 h 180"/>
                <a:gd name="T114" fmla="*/ 114 w 166"/>
                <a:gd name="T115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6" h="180">
                  <a:moveTo>
                    <a:pt x="122" y="0"/>
                  </a:moveTo>
                  <a:lnTo>
                    <a:pt x="125" y="1"/>
                  </a:lnTo>
                  <a:lnTo>
                    <a:pt x="128" y="0"/>
                  </a:lnTo>
                  <a:lnTo>
                    <a:pt x="129" y="2"/>
                  </a:lnTo>
                  <a:lnTo>
                    <a:pt x="122" y="6"/>
                  </a:lnTo>
                  <a:lnTo>
                    <a:pt x="124" y="10"/>
                  </a:lnTo>
                  <a:lnTo>
                    <a:pt x="125" y="13"/>
                  </a:lnTo>
                  <a:lnTo>
                    <a:pt x="126" y="12"/>
                  </a:lnTo>
                  <a:lnTo>
                    <a:pt x="129" y="12"/>
                  </a:lnTo>
                  <a:lnTo>
                    <a:pt x="132" y="13"/>
                  </a:lnTo>
                  <a:lnTo>
                    <a:pt x="136" y="17"/>
                  </a:lnTo>
                  <a:lnTo>
                    <a:pt x="138" y="18"/>
                  </a:lnTo>
                  <a:lnTo>
                    <a:pt x="138" y="21"/>
                  </a:lnTo>
                  <a:lnTo>
                    <a:pt x="142" y="22"/>
                  </a:lnTo>
                  <a:lnTo>
                    <a:pt x="142" y="25"/>
                  </a:lnTo>
                  <a:lnTo>
                    <a:pt x="139" y="28"/>
                  </a:lnTo>
                  <a:lnTo>
                    <a:pt x="138" y="30"/>
                  </a:lnTo>
                  <a:lnTo>
                    <a:pt x="137" y="30"/>
                  </a:lnTo>
                  <a:lnTo>
                    <a:pt x="137" y="34"/>
                  </a:lnTo>
                  <a:lnTo>
                    <a:pt x="139" y="38"/>
                  </a:lnTo>
                  <a:lnTo>
                    <a:pt x="141" y="46"/>
                  </a:lnTo>
                  <a:lnTo>
                    <a:pt x="141" y="49"/>
                  </a:lnTo>
                  <a:lnTo>
                    <a:pt x="146" y="53"/>
                  </a:lnTo>
                  <a:lnTo>
                    <a:pt x="150" y="54"/>
                  </a:lnTo>
                  <a:lnTo>
                    <a:pt x="154" y="55"/>
                  </a:lnTo>
                  <a:lnTo>
                    <a:pt x="155" y="59"/>
                  </a:lnTo>
                  <a:lnTo>
                    <a:pt x="159" y="59"/>
                  </a:lnTo>
                  <a:lnTo>
                    <a:pt x="162" y="58"/>
                  </a:lnTo>
                  <a:lnTo>
                    <a:pt x="164" y="59"/>
                  </a:lnTo>
                  <a:lnTo>
                    <a:pt x="166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59" y="66"/>
                  </a:lnTo>
                  <a:lnTo>
                    <a:pt x="157" y="66"/>
                  </a:lnTo>
                  <a:lnTo>
                    <a:pt x="154" y="70"/>
                  </a:lnTo>
                  <a:lnTo>
                    <a:pt x="154" y="71"/>
                  </a:lnTo>
                  <a:lnTo>
                    <a:pt x="155" y="75"/>
                  </a:lnTo>
                  <a:lnTo>
                    <a:pt x="155" y="81"/>
                  </a:lnTo>
                  <a:lnTo>
                    <a:pt x="154" y="84"/>
                  </a:lnTo>
                  <a:lnTo>
                    <a:pt x="153" y="85"/>
                  </a:lnTo>
                  <a:lnTo>
                    <a:pt x="149" y="89"/>
                  </a:lnTo>
                  <a:lnTo>
                    <a:pt x="150" y="91"/>
                  </a:lnTo>
                  <a:lnTo>
                    <a:pt x="150" y="92"/>
                  </a:lnTo>
                  <a:lnTo>
                    <a:pt x="149" y="96"/>
                  </a:lnTo>
                  <a:lnTo>
                    <a:pt x="146" y="97"/>
                  </a:lnTo>
                  <a:lnTo>
                    <a:pt x="143" y="101"/>
                  </a:lnTo>
                  <a:lnTo>
                    <a:pt x="142" y="105"/>
                  </a:lnTo>
                  <a:lnTo>
                    <a:pt x="141" y="108"/>
                  </a:lnTo>
                  <a:lnTo>
                    <a:pt x="136" y="112"/>
                  </a:lnTo>
                  <a:lnTo>
                    <a:pt x="133" y="118"/>
                  </a:lnTo>
                  <a:lnTo>
                    <a:pt x="129" y="122"/>
                  </a:lnTo>
                  <a:lnTo>
                    <a:pt x="124" y="122"/>
                  </a:lnTo>
                  <a:lnTo>
                    <a:pt x="118" y="125"/>
                  </a:lnTo>
                  <a:lnTo>
                    <a:pt x="117" y="125"/>
                  </a:lnTo>
                  <a:lnTo>
                    <a:pt x="117" y="122"/>
                  </a:lnTo>
                  <a:lnTo>
                    <a:pt x="114" y="121"/>
                  </a:lnTo>
                  <a:lnTo>
                    <a:pt x="112" y="122"/>
                  </a:lnTo>
                  <a:lnTo>
                    <a:pt x="111" y="124"/>
                  </a:lnTo>
                  <a:lnTo>
                    <a:pt x="109" y="126"/>
                  </a:lnTo>
                  <a:lnTo>
                    <a:pt x="107" y="130"/>
                  </a:lnTo>
                  <a:lnTo>
                    <a:pt x="105" y="130"/>
                  </a:lnTo>
                  <a:lnTo>
                    <a:pt x="103" y="135"/>
                  </a:lnTo>
                  <a:lnTo>
                    <a:pt x="103" y="138"/>
                  </a:lnTo>
                  <a:lnTo>
                    <a:pt x="105" y="138"/>
                  </a:lnTo>
                  <a:lnTo>
                    <a:pt x="108" y="139"/>
                  </a:lnTo>
                  <a:lnTo>
                    <a:pt x="109" y="138"/>
                  </a:lnTo>
                  <a:lnTo>
                    <a:pt x="112" y="139"/>
                  </a:lnTo>
                  <a:lnTo>
                    <a:pt x="113" y="142"/>
                  </a:lnTo>
                  <a:lnTo>
                    <a:pt x="113" y="146"/>
                  </a:lnTo>
                  <a:lnTo>
                    <a:pt x="113" y="150"/>
                  </a:lnTo>
                  <a:lnTo>
                    <a:pt x="117" y="153"/>
                  </a:lnTo>
                  <a:lnTo>
                    <a:pt x="120" y="153"/>
                  </a:lnTo>
                  <a:lnTo>
                    <a:pt x="121" y="154"/>
                  </a:lnTo>
                  <a:lnTo>
                    <a:pt x="121" y="155"/>
                  </a:lnTo>
                  <a:lnTo>
                    <a:pt x="122" y="158"/>
                  </a:lnTo>
                  <a:lnTo>
                    <a:pt x="125" y="166"/>
                  </a:lnTo>
                  <a:lnTo>
                    <a:pt x="125" y="167"/>
                  </a:lnTo>
                  <a:lnTo>
                    <a:pt x="126" y="168"/>
                  </a:lnTo>
                  <a:lnTo>
                    <a:pt x="124" y="170"/>
                  </a:lnTo>
                  <a:lnTo>
                    <a:pt x="121" y="171"/>
                  </a:lnTo>
                  <a:lnTo>
                    <a:pt x="120" y="170"/>
                  </a:lnTo>
                  <a:lnTo>
                    <a:pt x="121" y="168"/>
                  </a:lnTo>
                  <a:lnTo>
                    <a:pt x="118" y="168"/>
                  </a:lnTo>
                  <a:lnTo>
                    <a:pt x="117" y="170"/>
                  </a:lnTo>
                  <a:lnTo>
                    <a:pt x="113" y="171"/>
                  </a:lnTo>
                  <a:lnTo>
                    <a:pt x="104" y="171"/>
                  </a:lnTo>
                  <a:lnTo>
                    <a:pt x="103" y="172"/>
                  </a:lnTo>
                  <a:lnTo>
                    <a:pt x="101" y="171"/>
                  </a:lnTo>
                  <a:lnTo>
                    <a:pt x="100" y="175"/>
                  </a:lnTo>
                  <a:lnTo>
                    <a:pt x="99" y="175"/>
                  </a:lnTo>
                  <a:lnTo>
                    <a:pt x="96" y="176"/>
                  </a:lnTo>
                  <a:lnTo>
                    <a:pt x="96" y="180"/>
                  </a:lnTo>
                  <a:lnTo>
                    <a:pt x="93" y="180"/>
                  </a:lnTo>
                  <a:lnTo>
                    <a:pt x="93" y="179"/>
                  </a:lnTo>
                  <a:lnTo>
                    <a:pt x="89" y="178"/>
                  </a:lnTo>
                  <a:lnTo>
                    <a:pt x="87" y="178"/>
                  </a:lnTo>
                  <a:lnTo>
                    <a:pt x="84" y="178"/>
                  </a:lnTo>
                  <a:lnTo>
                    <a:pt x="83" y="175"/>
                  </a:lnTo>
                  <a:lnTo>
                    <a:pt x="83" y="175"/>
                  </a:lnTo>
                  <a:lnTo>
                    <a:pt x="82" y="175"/>
                  </a:lnTo>
                  <a:lnTo>
                    <a:pt x="83" y="174"/>
                  </a:lnTo>
                  <a:lnTo>
                    <a:pt x="83" y="172"/>
                  </a:lnTo>
                  <a:lnTo>
                    <a:pt x="82" y="172"/>
                  </a:lnTo>
                  <a:lnTo>
                    <a:pt x="82" y="168"/>
                  </a:lnTo>
                  <a:lnTo>
                    <a:pt x="79" y="164"/>
                  </a:lnTo>
                  <a:lnTo>
                    <a:pt x="79" y="163"/>
                  </a:lnTo>
                  <a:lnTo>
                    <a:pt x="75" y="164"/>
                  </a:lnTo>
                  <a:lnTo>
                    <a:pt x="74" y="164"/>
                  </a:lnTo>
                  <a:lnTo>
                    <a:pt x="74" y="163"/>
                  </a:lnTo>
                  <a:lnTo>
                    <a:pt x="74" y="163"/>
                  </a:lnTo>
                  <a:lnTo>
                    <a:pt x="74" y="163"/>
                  </a:lnTo>
                  <a:lnTo>
                    <a:pt x="74" y="160"/>
                  </a:lnTo>
                  <a:lnTo>
                    <a:pt x="72" y="158"/>
                  </a:lnTo>
                  <a:lnTo>
                    <a:pt x="71" y="156"/>
                  </a:lnTo>
                  <a:lnTo>
                    <a:pt x="67" y="156"/>
                  </a:lnTo>
                  <a:lnTo>
                    <a:pt x="64" y="156"/>
                  </a:lnTo>
                  <a:lnTo>
                    <a:pt x="60" y="156"/>
                  </a:lnTo>
                  <a:lnTo>
                    <a:pt x="59" y="156"/>
                  </a:lnTo>
                  <a:lnTo>
                    <a:pt x="59" y="156"/>
                  </a:lnTo>
                  <a:lnTo>
                    <a:pt x="58" y="156"/>
                  </a:lnTo>
                  <a:lnTo>
                    <a:pt x="55" y="158"/>
                  </a:lnTo>
                  <a:lnTo>
                    <a:pt x="54" y="158"/>
                  </a:lnTo>
                  <a:lnTo>
                    <a:pt x="51" y="158"/>
                  </a:lnTo>
                  <a:lnTo>
                    <a:pt x="49" y="160"/>
                  </a:lnTo>
                  <a:lnTo>
                    <a:pt x="46" y="160"/>
                  </a:lnTo>
                  <a:lnTo>
                    <a:pt x="45" y="159"/>
                  </a:lnTo>
                  <a:lnTo>
                    <a:pt x="43" y="159"/>
                  </a:lnTo>
                  <a:lnTo>
                    <a:pt x="42" y="158"/>
                  </a:lnTo>
                  <a:lnTo>
                    <a:pt x="41" y="158"/>
                  </a:lnTo>
                  <a:lnTo>
                    <a:pt x="41" y="158"/>
                  </a:lnTo>
                  <a:lnTo>
                    <a:pt x="39" y="158"/>
                  </a:lnTo>
                  <a:lnTo>
                    <a:pt x="37" y="156"/>
                  </a:lnTo>
                  <a:lnTo>
                    <a:pt x="35" y="158"/>
                  </a:lnTo>
                  <a:lnTo>
                    <a:pt x="35" y="159"/>
                  </a:lnTo>
                  <a:lnTo>
                    <a:pt x="34" y="159"/>
                  </a:lnTo>
                  <a:lnTo>
                    <a:pt x="33" y="159"/>
                  </a:lnTo>
                  <a:lnTo>
                    <a:pt x="30" y="159"/>
                  </a:lnTo>
                  <a:lnTo>
                    <a:pt x="29" y="159"/>
                  </a:lnTo>
                  <a:lnTo>
                    <a:pt x="26" y="159"/>
                  </a:lnTo>
                  <a:lnTo>
                    <a:pt x="25" y="160"/>
                  </a:lnTo>
                  <a:lnTo>
                    <a:pt x="24" y="160"/>
                  </a:lnTo>
                  <a:lnTo>
                    <a:pt x="24" y="160"/>
                  </a:lnTo>
                  <a:lnTo>
                    <a:pt x="21" y="160"/>
                  </a:lnTo>
                  <a:lnTo>
                    <a:pt x="18" y="162"/>
                  </a:lnTo>
                  <a:lnTo>
                    <a:pt x="17" y="162"/>
                  </a:lnTo>
                  <a:lnTo>
                    <a:pt x="17" y="160"/>
                  </a:lnTo>
                  <a:lnTo>
                    <a:pt x="16" y="160"/>
                  </a:lnTo>
                  <a:lnTo>
                    <a:pt x="16" y="158"/>
                  </a:lnTo>
                  <a:lnTo>
                    <a:pt x="16" y="154"/>
                  </a:lnTo>
                  <a:lnTo>
                    <a:pt x="14" y="151"/>
                  </a:lnTo>
                  <a:lnTo>
                    <a:pt x="17" y="149"/>
                  </a:lnTo>
                  <a:lnTo>
                    <a:pt x="16" y="146"/>
                  </a:lnTo>
                  <a:lnTo>
                    <a:pt x="17" y="145"/>
                  </a:lnTo>
                  <a:lnTo>
                    <a:pt x="21" y="142"/>
                  </a:lnTo>
                  <a:lnTo>
                    <a:pt x="22" y="141"/>
                  </a:lnTo>
                  <a:lnTo>
                    <a:pt x="28" y="139"/>
                  </a:lnTo>
                  <a:lnTo>
                    <a:pt x="30" y="141"/>
                  </a:lnTo>
                  <a:lnTo>
                    <a:pt x="33" y="139"/>
                  </a:lnTo>
                  <a:lnTo>
                    <a:pt x="32" y="134"/>
                  </a:lnTo>
                  <a:lnTo>
                    <a:pt x="29" y="133"/>
                  </a:lnTo>
                  <a:lnTo>
                    <a:pt x="26" y="133"/>
                  </a:lnTo>
                  <a:lnTo>
                    <a:pt x="25" y="130"/>
                  </a:lnTo>
                  <a:lnTo>
                    <a:pt x="25" y="128"/>
                  </a:lnTo>
                  <a:lnTo>
                    <a:pt x="25" y="125"/>
                  </a:lnTo>
                  <a:lnTo>
                    <a:pt x="25" y="121"/>
                  </a:lnTo>
                  <a:lnTo>
                    <a:pt x="21" y="120"/>
                  </a:lnTo>
                  <a:lnTo>
                    <a:pt x="21" y="120"/>
                  </a:lnTo>
                  <a:lnTo>
                    <a:pt x="18" y="118"/>
                  </a:lnTo>
                  <a:lnTo>
                    <a:pt x="14" y="118"/>
                  </a:lnTo>
                  <a:lnTo>
                    <a:pt x="13" y="117"/>
                  </a:lnTo>
                  <a:lnTo>
                    <a:pt x="10" y="114"/>
                  </a:lnTo>
                  <a:lnTo>
                    <a:pt x="8" y="112"/>
                  </a:lnTo>
                  <a:lnTo>
                    <a:pt x="6" y="109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16" y="105"/>
                  </a:lnTo>
                  <a:lnTo>
                    <a:pt x="30" y="105"/>
                  </a:lnTo>
                  <a:lnTo>
                    <a:pt x="34" y="104"/>
                  </a:lnTo>
                  <a:lnTo>
                    <a:pt x="38" y="104"/>
                  </a:lnTo>
                  <a:lnTo>
                    <a:pt x="39" y="103"/>
                  </a:lnTo>
                  <a:lnTo>
                    <a:pt x="43" y="101"/>
                  </a:lnTo>
                  <a:lnTo>
                    <a:pt x="50" y="101"/>
                  </a:lnTo>
                  <a:lnTo>
                    <a:pt x="54" y="101"/>
                  </a:lnTo>
                  <a:lnTo>
                    <a:pt x="58" y="101"/>
                  </a:lnTo>
                  <a:lnTo>
                    <a:pt x="62" y="99"/>
                  </a:lnTo>
                  <a:lnTo>
                    <a:pt x="63" y="97"/>
                  </a:lnTo>
                  <a:lnTo>
                    <a:pt x="62" y="95"/>
                  </a:lnTo>
                  <a:lnTo>
                    <a:pt x="62" y="92"/>
                  </a:lnTo>
                  <a:lnTo>
                    <a:pt x="60" y="88"/>
                  </a:lnTo>
                  <a:lnTo>
                    <a:pt x="60" y="85"/>
                  </a:lnTo>
                  <a:lnTo>
                    <a:pt x="63" y="83"/>
                  </a:lnTo>
                  <a:lnTo>
                    <a:pt x="64" y="83"/>
                  </a:lnTo>
                  <a:lnTo>
                    <a:pt x="66" y="80"/>
                  </a:lnTo>
                  <a:lnTo>
                    <a:pt x="66" y="79"/>
                  </a:lnTo>
                  <a:lnTo>
                    <a:pt x="68" y="78"/>
                  </a:lnTo>
                  <a:lnTo>
                    <a:pt x="70" y="79"/>
                  </a:lnTo>
                  <a:lnTo>
                    <a:pt x="75" y="78"/>
                  </a:lnTo>
                  <a:lnTo>
                    <a:pt x="76" y="75"/>
                  </a:lnTo>
                  <a:lnTo>
                    <a:pt x="74" y="75"/>
                  </a:lnTo>
                  <a:lnTo>
                    <a:pt x="79" y="71"/>
                  </a:lnTo>
                  <a:lnTo>
                    <a:pt x="79" y="70"/>
                  </a:lnTo>
                  <a:lnTo>
                    <a:pt x="82" y="70"/>
                  </a:lnTo>
                  <a:lnTo>
                    <a:pt x="83" y="71"/>
                  </a:lnTo>
                  <a:lnTo>
                    <a:pt x="87" y="71"/>
                  </a:lnTo>
                  <a:lnTo>
                    <a:pt x="87" y="70"/>
                  </a:lnTo>
                  <a:lnTo>
                    <a:pt x="88" y="70"/>
                  </a:lnTo>
                  <a:lnTo>
                    <a:pt x="91" y="72"/>
                  </a:lnTo>
                  <a:lnTo>
                    <a:pt x="93" y="68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3" y="60"/>
                  </a:lnTo>
                  <a:lnTo>
                    <a:pt x="93" y="58"/>
                  </a:lnTo>
                  <a:lnTo>
                    <a:pt x="93" y="54"/>
                  </a:lnTo>
                  <a:lnTo>
                    <a:pt x="95" y="51"/>
                  </a:lnTo>
                  <a:lnTo>
                    <a:pt x="97" y="51"/>
                  </a:lnTo>
                  <a:lnTo>
                    <a:pt x="100" y="50"/>
                  </a:lnTo>
                  <a:lnTo>
                    <a:pt x="101" y="47"/>
                  </a:lnTo>
                  <a:lnTo>
                    <a:pt x="100" y="45"/>
                  </a:lnTo>
                  <a:lnTo>
                    <a:pt x="97" y="43"/>
                  </a:lnTo>
                  <a:lnTo>
                    <a:pt x="96" y="41"/>
                  </a:lnTo>
                  <a:lnTo>
                    <a:pt x="99" y="38"/>
                  </a:lnTo>
                  <a:lnTo>
                    <a:pt x="103" y="39"/>
                  </a:lnTo>
                  <a:lnTo>
                    <a:pt x="108" y="39"/>
                  </a:lnTo>
                  <a:lnTo>
                    <a:pt x="111" y="35"/>
                  </a:lnTo>
                  <a:lnTo>
                    <a:pt x="111" y="31"/>
                  </a:lnTo>
                  <a:lnTo>
                    <a:pt x="108" y="29"/>
                  </a:lnTo>
                  <a:lnTo>
                    <a:pt x="113" y="22"/>
                  </a:lnTo>
                  <a:lnTo>
                    <a:pt x="113" y="17"/>
                  </a:lnTo>
                  <a:lnTo>
                    <a:pt x="108" y="9"/>
                  </a:lnTo>
                  <a:lnTo>
                    <a:pt x="109" y="8"/>
                  </a:lnTo>
                  <a:lnTo>
                    <a:pt x="112" y="4"/>
                  </a:lnTo>
                  <a:lnTo>
                    <a:pt x="114" y="4"/>
                  </a:lnTo>
                  <a:lnTo>
                    <a:pt x="118" y="1"/>
                  </a:lnTo>
                  <a:lnTo>
                    <a:pt x="122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90" name="Freeform 372"/>
            <p:cNvSpPr>
              <a:spLocks/>
            </p:cNvSpPr>
            <p:nvPr/>
          </p:nvSpPr>
          <p:spPr bwMode="auto">
            <a:xfrm>
              <a:off x="7874130" y="3137359"/>
              <a:ext cx="220785" cy="180181"/>
            </a:xfrm>
            <a:custGeom>
              <a:avLst/>
              <a:gdLst>
                <a:gd name="T0" fmla="*/ 33 w 87"/>
                <a:gd name="T1" fmla="*/ 0 h 71"/>
                <a:gd name="T2" fmla="*/ 37 w 87"/>
                <a:gd name="T3" fmla="*/ 5 h 71"/>
                <a:gd name="T4" fmla="*/ 45 w 87"/>
                <a:gd name="T5" fmla="*/ 15 h 71"/>
                <a:gd name="T6" fmla="*/ 48 w 87"/>
                <a:gd name="T7" fmla="*/ 19 h 71"/>
                <a:gd name="T8" fmla="*/ 53 w 87"/>
                <a:gd name="T9" fmla="*/ 22 h 71"/>
                <a:gd name="T10" fmla="*/ 61 w 87"/>
                <a:gd name="T11" fmla="*/ 22 h 71"/>
                <a:gd name="T12" fmla="*/ 66 w 87"/>
                <a:gd name="T13" fmla="*/ 26 h 71"/>
                <a:gd name="T14" fmla="*/ 71 w 87"/>
                <a:gd name="T15" fmla="*/ 34 h 71"/>
                <a:gd name="T16" fmla="*/ 78 w 87"/>
                <a:gd name="T17" fmla="*/ 39 h 71"/>
                <a:gd name="T18" fmla="*/ 81 w 87"/>
                <a:gd name="T19" fmla="*/ 48 h 71"/>
                <a:gd name="T20" fmla="*/ 86 w 87"/>
                <a:gd name="T21" fmla="*/ 55 h 71"/>
                <a:gd name="T22" fmla="*/ 87 w 87"/>
                <a:gd name="T23" fmla="*/ 64 h 71"/>
                <a:gd name="T24" fmla="*/ 86 w 87"/>
                <a:gd name="T25" fmla="*/ 64 h 71"/>
                <a:gd name="T26" fmla="*/ 81 w 87"/>
                <a:gd name="T27" fmla="*/ 68 h 71"/>
                <a:gd name="T28" fmla="*/ 73 w 87"/>
                <a:gd name="T29" fmla="*/ 65 h 71"/>
                <a:gd name="T30" fmla="*/ 68 w 87"/>
                <a:gd name="T31" fmla="*/ 60 h 71"/>
                <a:gd name="T32" fmla="*/ 58 w 87"/>
                <a:gd name="T33" fmla="*/ 58 h 71"/>
                <a:gd name="T34" fmla="*/ 54 w 87"/>
                <a:gd name="T35" fmla="*/ 60 h 71"/>
                <a:gd name="T36" fmla="*/ 48 w 87"/>
                <a:gd name="T37" fmla="*/ 64 h 71"/>
                <a:gd name="T38" fmla="*/ 44 w 87"/>
                <a:gd name="T39" fmla="*/ 71 h 71"/>
                <a:gd name="T40" fmla="*/ 40 w 87"/>
                <a:gd name="T41" fmla="*/ 67 h 71"/>
                <a:gd name="T42" fmla="*/ 33 w 87"/>
                <a:gd name="T43" fmla="*/ 68 h 71"/>
                <a:gd name="T44" fmla="*/ 28 w 87"/>
                <a:gd name="T45" fmla="*/ 63 h 71"/>
                <a:gd name="T46" fmla="*/ 19 w 87"/>
                <a:gd name="T47" fmla="*/ 58 h 71"/>
                <a:gd name="T48" fmla="*/ 17 w 87"/>
                <a:gd name="T49" fmla="*/ 47 h 71"/>
                <a:gd name="T50" fmla="*/ 15 w 87"/>
                <a:gd name="T51" fmla="*/ 39 h 71"/>
                <a:gd name="T52" fmla="*/ 17 w 87"/>
                <a:gd name="T53" fmla="*/ 37 h 71"/>
                <a:gd name="T54" fmla="*/ 20 w 87"/>
                <a:gd name="T55" fmla="*/ 31 h 71"/>
                <a:gd name="T56" fmla="*/ 16 w 87"/>
                <a:gd name="T57" fmla="*/ 27 h 71"/>
                <a:gd name="T58" fmla="*/ 10 w 87"/>
                <a:gd name="T59" fmla="*/ 22 h 71"/>
                <a:gd name="T60" fmla="*/ 4 w 87"/>
                <a:gd name="T61" fmla="*/ 21 h 71"/>
                <a:gd name="T62" fmla="*/ 2 w 87"/>
                <a:gd name="T63" fmla="*/ 19 h 71"/>
                <a:gd name="T64" fmla="*/ 7 w 87"/>
                <a:gd name="T65" fmla="*/ 11 h 71"/>
                <a:gd name="T66" fmla="*/ 15 w 87"/>
                <a:gd name="T67" fmla="*/ 8 h 71"/>
                <a:gd name="T68" fmla="*/ 21 w 87"/>
                <a:gd name="T69" fmla="*/ 1 h 71"/>
                <a:gd name="T70" fmla="*/ 23 w 87"/>
                <a:gd name="T71" fmla="*/ 1 h 71"/>
                <a:gd name="T72" fmla="*/ 27 w 87"/>
                <a:gd name="T73" fmla="*/ 2 h 71"/>
                <a:gd name="T74" fmla="*/ 31 w 87"/>
                <a:gd name="T75" fmla="*/ 1 h 71"/>
                <a:gd name="T76" fmla="*/ 32 w 87"/>
                <a:gd name="T7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71">
                  <a:moveTo>
                    <a:pt x="32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7" y="5"/>
                  </a:lnTo>
                  <a:lnTo>
                    <a:pt x="42" y="13"/>
                  </a:lnTo>
                  <a:lnTo>
                    <a:pt x="45" y="15"/>
                  </a:lnTo>
                  <a:lnTo>
                    <a:pt x="45" y="18"/>
                  </a:lnTo>
                  <a:lnTo>
                    <a:pt x="48" y="19"/>
                  </a:lnTo>
                  <a:lnTo>
                    <a:pt x="49" y="21"/>
                  </a:lnTo>
                  <a:lnTo>
                    <a:pt x="53" y="22"/>
                  </a:lnTo>
                  <a:lnTo>
                    <a:pt x="58" y="22"/>
                  </a:lnTo>
                  <a:lnTo>
                    <a:pt x="61" y="22"/>
                  </a:lnTo>
                  <a:lnTo>
                    <a:pt x="61" y="25"/>
                  </a:lnTo>
                  <a:lnTo>
                    <a:pt x="66" y="26"/>
                  </a:lnTo>
                  <a:lnTo>
                    <a:pt x="70" y="29"/>
                  </a:lnTo>
                  <a:lnTo>
                    <a:pt x="71" y="34"/>
                  </a:lnTo>
                  <a:lnTo>
                    <a:pt x="74" y="38"/>
                  </a:lnTo>
                  <a:lnTo>
                    <a:pt x="78" y="39"/>
                  </a:lnTo>
                  <a:lnTo>
                    <a:pt x="81" y="43"/>
                  </a:lnTo>
                  <a:lnTo>
                    <a:pt x="81" y="48"/>
                  </a:lnTo>
                  <a:lnTo>
                    <a:pt x="82" y="54"/>
                  </a:lnTo>
                  <a:lnTo>
                    <a:pt x="86" y="55"/>
                  </a:lnTo>
                  <a:lnTo>
                    <a:pt x="87" y="60"/>
                  </a:lnTo>
                  <a:lnTo>
                    <a:pt x="87" y="64"/>
                  </a:lnTo>
                  <a:lnTo>
                    <a:pt x="86" y="67"/>
                  </a:lnTo>
                  <a:lnTo>
                    <a:pt x="86" y="64"/>
                  </a:lnTo>
                  <a:lnTo>
                    <a:pt x="83" y="64"/>
                  </a:lnTo>
                  <a:lnTo>
                    <a:pt x="81" y="68"/>
                  </a:lnTo>
                  <a:lnTo>
                    <a:pt x="75" y="64"/>
                  </a:lnTo>
                  <a:lnTo>
                    <a:pt x="73" y="65"/>
                  </a:lnTo>
                  <a:lnTo>
                    <a:pt x="71" y="62"/>
                  </a:lnTo>
                  <a:lnTo>
                    <a:pt x="68" y="60"/>
                  </a:lnTo>
                  <a:lnTo>
                    <a:pt x="65" y="63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4" y="60"/>
                  </a:lnTo>
                  <a:lnTo>
                    <a:pt x="52" y="62"/>
                  </a:lnTo>
                  <a:lnTo>
                    <a:pt x="48" y="64"/>
                  </a:lnTo>
                  <a:lnTo>
                    <a:pt x="44" y="69"/>
                  </a:lnTo>
                  <a:lnTo>
                    <a:pt x="44" y="71"/>
                  </a:lnTo>
                  <a:lnTo>
                    <a:pt x="42" y="68"/>
                  </a:lnTo>
                  <a:lnTo>
                    <a:pt x="40" y="67"/>
                  </a:lnTo>
                  <a:lnTo>
                    <a:pt x="37" y="68"/>
                  </a:lnTo>
                  <a:lnTo>
                    <a:pt x="33" y="68"/>
                  </a:lnTo>
                  <a:lnTo>
                    <a:pt x="32" y="64"/>
                  </a:lnTo>
                  <a:lnTo>
                    <a:pt x="28" y="63"/>
                  </a:lnTo>
                  <a:lnTo>
                    <a:pt x="24" y="62"/>
                  </a:lnTo>
                  <a:lnTo>
                    <a:pt x="19" y="58"/>
                  </a:lnTo>
                  <a:lnTo>
                    <a:pt x="19" y="55"/>
                  </a:lnTo>
                  <a:lnTo>
                    <a:pt x="17" y="47"/>
                  </a:lnTo>
                  <a:lnTo>
                    <a:pt x="15" y="43"/>
                  </a:lnTo>
                  <a:lnTo>
                    <a:pt x="15" y="39"/>
                  </a:lnTo>
                  <a:lnTo>
                    <a:pt x="16" y="39"/>
                  </a:lnTo>
                  <a:lnTo>
                    <a:pt x="17" y="37"/>
                  </a:lnTo>
                  <a:lnTo>
                    <a:pt x="20" y="34"/>
                  </a:lnTo>
                  <a:lnTo>
                    <a:pt x="20" y="31"/>
                  </a:lnTo>
                  <a:lnTo>
                    <a:pt x="16" y="30"/>
                  </a:lnTo>
                  <a:lnTo>
                    <a:pt x="16" y="27"/>
                  </a:lnTo>
                  <a:lnTo>
                    <a:pt x="14" y="26"/>
                  </a:lnTo>
                  <a:lnTo>
                    <a:pt x="10" y="22"/>
                  </a:lnTo>
                  <a:lnTo>
                    <a:pt x="7" y="21"/>
                  </a:lnTo>
                  <a:lnTo>
                    <a:pt x="4" y="21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15"/>
                  </a:lnTo>
                  <a:lnTo>
                    <a:pt x="7" y="11"/>
                  </a:lnTo>
                  <a:lnTo>
                    <a:pt x="6" y="9"/>
                  </a:lnTo>
                  <a:lnTo>
                    <a:pt x="15" y="8"/>
                  </a:lnTo>
                  <a:lnTo>
                    <a:pt x="20" y="5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7" y="2"/>
                  </a:lnTo>
                  <a:lnTo>
                    <a:pt x="28" y="1"/>
                  </a:lnTo>
                  <a:lnTo>
                    <a:pt x="31" y="1"/>
                  </a:lnTo>
                  <a:lnTo>
                    <a:pt x="32" y="1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91" name="Freeform 373"/>
            <p:cNvSpPr>
              <a:spLocks/>
            </p:cNvSpPr>
            <p:nvPr/>
          </p:nvSpPr>
          <p:spPr bwMode="auto">
            <a:xfrm>
              <a:off x="7534073" y="3096755"/>
              <a:ext cx="400964" cy="329907"/>
            </a:xfrm>
            <a:custGeom>
              <a:avLst/>
              <a:gdLst>
                <a:gd name="T0" fmla="*/ 113 w 158"/>
                <a:gd name="T1" fmla="*/ 1 h 130"/>
                <a:gd name="T2" fmla="*/ 116 w 158"/>
                <a:gd name="T3" fmla="*/ 6 h 130"/>
                <a:gd name="T4" fmla="*/ 119 w 158"/>
                <a:gd name="T5" fmla="*/ 10 h 130"/>
                <a:gd name="T6" fmla="*/ 120 w 158"/>
                <a:gd name="T7" fmla="*/ 21 h 130"/>
                <a:gd name="T8" fmla="*/ 124 w 158"/>
                <a:gd name="T9" fmla="*/ 26 h 130"/>
                <a:gd name="T10" fmla="*/ 129 w 158"/>
                <a:gd name="T11" fmla="*/ 24 h 130"/>
                <a:gd name="T12" fmla="*/ 136 w 158"/>
                <a:gd name="T13" fmla="*/ 17 h 130"/>
                <a:gd name="T14" fmla="*/ 146 w 158"/>
                <a:gd name="T15" fmla="*/ 12 h 130"/>
                <a:gd name="T16" fmla="*/ 151 w 158"/>
                <a:gd name="T17" fmla="*/ 12 h 130"/>
                <a:gd name="T18" fmla="*/ 154 w 158"/>
                <a:gd name="T19" fmla="*/ 17 h 130"/>
                <a:gd name="T20" fmla="*/ 149 w 158"/>
                <a:gd name="T21" fmla="*/ 24 h 130"/>
                <a:gd name="T22" fmla="*/ 130 w 158"/>
                <a:gd name="T23" fmla="*/ 26 h 130"/>
                <a:gd name="T24" fmla="*/ 121 w 158"/>
                <a:gd name="T25" fmla="*/ 33 h 130"/>
                <a:gd name="T26" fmla="*/ 125 w 158"/>
                <a:gd name="T27" fmla="*/ 47 h 130"/>
                <a:gd name="T28" fmla="*/ 123 w 158"/>
                <a:gd name="T29" fmla="*/ 60 h 130"/>
                <a:gd name="T30" fmla="*/ 111 w 158"/>
                <a:gd name="T31" fmla="*/ 63 h 130"/>
                <a:gd name="T32" fmla="*/ 112 w 158"/>
                <a:gd name="T33" fmla="*/ 70 h 130"/>
                <a:gd name="T34" fmla="*/ 109 w 158"/>
                <a:gd name="T35" fmla="*/ 76 h 130"/>
                <a:gd name="T36" fmla="*/ 105 w 158"/>
                <a:gd name="T37" fmla="*/ 83 h 130"/>
                <a:gd name="T38" fmla="*/ 104 w 158"/>
                <a:gd name="T39" fmla="*/ 88 h 130"/>
                <a:gd name="T40" fmla="*/ 100 w 158"/>
                <a:gd name="T41" fmla="*/ 95 h 130"/>
                <a:gd name="T42" fmla="*/ 95 w 158"/>
                <a:gd name="T43" fmla="*/ 96 h 130"/>
                <a:gd name="T44" fmla="*/ 91 w 158"/>
                <a:gd name="T45" fmla="*/ 96 h 130"/>
                <a:gd name="T46" fmla="*/ 87 w 158"/>
                <a:gd name="T47" fmla="*/ 103 h 130"/>
                <a:gd name="T48" fmla="*/ 78 w 158"/>
                <a:gd name="T49" fmla="*/ 104 h 130"/>
                <a:gd name="T50" fmla="*/ 75 w 158"/>
                <a:gd name="T51" fmla="*/ 108 h 130"/>
                <a:gd name="T52" fmla="*/ 74 w 158"/>
                <a:gd name="T53" fmla="*/ 117 h 130"/>
                <a:gd name="T54" fmla="*/ 74 w 158"/>
                <a:gd name="T55" fmla="*/ 124 h 130"/>
                <a:gd name="T56" fmla="*/ 62 w 158"/>
                <a:gd name="T57" fmla="*/ 126 h 130"/>
                <a:gd name="T58" fmla="*/ 50 w 158"/>
                <a:gd name="T59" fmla="*/ 129 h 130"/>
                <a:gd name="T60" fmla="*/ 28 w 158"/>
                <a:gd name="T61" fmla="*/ 130 h 130"/>
                <a:gd name="T62" fmla="*/ 22 w 158"/>
                <a:gd name="T63" fmla="*/ 112 h 130"/>
                <a:gd name="T64" fmla="*/ 18 w 158"/>
                <a:gd name="T65" fmla="*/ 100 h 130"/>
                <a:gd name="T66" fmla="*/ 7 w 158"/>
                <a:gd name="T67" fmla="*/ 93 h 130"/>
                <a:gd name="T68" fmla="*/ 3 w 158"/>
                <a:gd name="T69" fmla="*/ 80 h 130"/>
                <a:gd name="T70" fmla="*/ 7 w 158"/>
                <a:gd name="T71" fmla="*/ 72 h 130"/>
                <a:gd name="T72" fmla="*/ 1 w 158"/>
                <a:gd name="T73" fmla="*/ 66 h 130"/>
                <a:gd name="T74" fmla="*/ 1 w 158"/>
                <a:gd name="T75" fmla="*/ 60 h 130"/>
                <a:gd name="T76" fmla="*/ 5 w 158"/>
                <a:gd name="T77" fmla="*/ 55 h 130"/>
                <a:gd name="T78" fmla="*/ 5 w 158"/>
                <a:gd name="T79" fmla="*/ 51 h 130"/>
                <a:gd name="T80" fmla="*/ 5 w 158"/>
                <a:gd name="T81" fmla="*/ 45 h 130"/>
                <a:gd name="T82" fmla="*/ 9 w 158"/>
                <a:gd name="T83" fmla="*/ 45 h 130"/>
                <a:gd name="T84" fmla="*/ 15 w 158"/>
                <a:gd name="T85" fmla="*/ 45 h 130"/>
                <a:gd name="T86" fmla="*/ 20 w 158"/>
                <a:gd name="T87" fmla="*/ 49 h 130"/>
                <a:gd name="T88" fmla="*/ 25 w 158"/>
                <a:gd name="T89" fmla="*/ 47 h 130"/>
                <a:gd name="T90" fmla="*/ 29 w 158"/>
                <a:gd name="T91" fmla="*/ 43 h 130"/>
                <a:gd name="T92" fmla="*/ 37 w 158"/>
                <a:gd name="T93" fmla="*/ 38 h 130"/>
                <a:gd name="T94" fmla="*/ 41 w 158"/>
                <a:gd name="T95" fmla="*/ 35 h 130"/>
                <a:gd name="T96" fmla="*/ 45 w 158"/>
                <a:gd name="T97" fmla="*/ 26 h 130"/>
                <a:gd name="T98" fmla="*/ 44 w 158"/>
                <a:gd name="T99" fmla="*/ 21 h 130"/>
                <a:gd name="T100" fmla="*/ 49 w 158"/>
                <a:gd name="T101" fmla="*/ 18 h 130"/>
                <a:gd name="T102" fmla="*/ 57 w 158"/>
                <a:gd name="T103" fmla="*/ 16 h 130"/>
                <a:gd name="T104" fmla="*/ 62 w 158"/>
                <a:gd name="T105" fmla="*/ 17 h 130"/>
                <a:gd name="T106" fmla="*/ 70 w 158"/>
                <a:gd name="T107" fmla="*/ 20 h 130"/>
                <a:gd name="T108" fmla="*/ 76 w 158"/>
                <a:gd name="T109" fmla="*/ 18 h 130"/>
                <a:gd name="T110" fmla="*/ 84 w 158"/>
                <a:gd name="T111" fmla="*/ 21 h 130"/>
                <a:gd name="T112" fmla="*/ 90 w 158"/>
                <a:gd name="T113" fmla="*/ 18 h 130"/>
                <a:gd name="T114" fmla="*/ 94 w 158"/>
                <a:gd name="T115" fmla="*/ 20 h 130"/>
                <a:gd name="T116" fmla="*/ 96 w 158"/>
                <a:gd name="T117" fmla="*/ 17 h 130"/>
                <a:gd name="T118" fmla="*/ 100 w 158"/>
                <a:gd name="T119" fmla="*/ 13 h 130"/>
                <a:gd name="T120" fmla="*/ 104 w 158"/>
                <a:gd name="T121" fmla="*/ 14 h 130"/>
                <a:gd name="T122" fmla="*/ 105 w 158"/>
                <a:gd name="T123" fmla="*/ 6 h 130"/>
                <a:gd name="T124" fmla="*/ 109 w 158"/>
                <a:gd name="T12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8" h="130">
                  <a:moveTo>
                    <a:pt x="109" y="0"/>
                  </a:moveTo>
                  <a:lnTo>
                    <a:pt x="112" y="0"/>
                  </a:lnTo>
                  <a:lnTo>
                    <a:pt x="113" y="1"/>
                  </a:lnTo>
                  <a:lnTo>
                    <a:pt x="116" y="2"/>
                  </a:lnTo>
                  <a:lnTo>
                    <a:pt x="116" y="4"/>
                  </a:lnTo>
                  <a:lnTo>
                    <a:pt x="116" y="6"/>
                  </a:lnTo>
                  <a:lnTo>
                    <a:pt x="116" y="9"/>
                  </a:lnTo>
                  <a:lnTo>
                    <a:pt x="119" y="9"/>
                  </a:lnTo>
                  <a:lnTo>
                    <a:pt x="119" y="10"/>
                  </a:lnTo>
                  <a:lnTo>
                    <a:pt x="119" y="14"/>
                  </a:lnTo>
                  <a:lnTo>
                    <a:pt x="119" y="17"/>
                  </a:lnTo>
                  <a:lnTo>
                    <a:pt x="120" y="21"/>
                  </a:lnTo>
                  <a:lnTo>
                    <a:pt x="121" y="24"/>
                  </a:lnTo>
                  <a:lnTo>
                    <a:pt x="121" y="25"/>
                  </a:lnTo>
                  <a:lnTo>
                    <a:pt x="124" y="26"/>
                  </a:lnTo>
                  <a:lnTo>
                    <a:pt x="126" y="26"/>
                  </a:lnTo>
                  <a:lnTo>
                    <a:pt x="128" y="25"/>
                  </a:lnTo>
                  <a:lnTo>
                    <a:pt x="129" y="24"/>
                  </a:lnTo>
                  <a:lnTo>
                    <a:pt x="133" y="21"/>
                  </a:lnTo>
                  <a:lnTo>
                    <a:pt x="134" y="20"/>
                  </a:lnTo>
                  <a:lnTo>
                    <a:pt x="136" y="17"/>
                  </a:lnTo>
                  <a:lnTo>
                    <a:pt x="137" y="16"/>
                  </a:lnTo>
                  <a:lnTo>
                    <a:pt x="142" y="13"/>
                  </a:lnTo>
                  <a:lnTo>
                    <a:pt x="146" y="12"/>
                  </a:lnTo>
                  <a:lnTo>
                    <a:pt x="146" y="14"/>
                  </a:lnTo>
                  <a:lnTo>
                    <a:pt x="150" y="14"/>
                  </a:lnTo>
                  <a:lnTo>
                    <a:pt x="151" y="12"/>
                  </a:lnTo>
                  <a:lnTo>
                    <a:pt x="157" y="12"/>
                  </a:lnTo>
                  <a:lnTo>
                    <a:pt x="158" y="14"/>
                  </a:lnTo>
                  <a:lnTo>
                    <a:pt x="154" y="17"/>
                  </a:lnTo>
                  <a:lnTo>
                    <a:pt x="155" y="17"/>
                  </a:lnTo>
                  <a:lnTo>
                    <a:pt x="154" y="21"/>
                  </a:lnTo>
                  <a:lnTo>
                    <a:pt x="149" y="24"/>
                  </a:lnTo>
                  <a:lnTo>
                    <a:pt x="137" y="26"/>
                  </a:lnTo>
                  <a:lnTo>
                    <a:pt x="134" y="25"/>
                  </a:lnTo>
                  <a:lnTo>
                    <a:pt x="130" y="26"/>
                  </a:lnTo>
                  <a:lnTo>
                    <a:pt x="126" y="29"/>
                  </a:lnTo>
                  <a:lnTo>
                    <a:pt x="124" y="29"/>
                  </a:lnTo>
                  <a:lnTo>
                    <a:pt x="121" y="33"/>
                  </a:lnTo>
                  <a:lnTo>
                    <a:pt x="120" y="34"/>
                  </a:lnTo>
                  <a:lnTo>
                    <a:pt x="125" y="42"/>
                  </a:lnTo>
                  <a:lnTo>
                    <a:pt x="125" y="47"/>
                  </a:lnTo>
                  <a:lnTo>
                    <a:pt x="120" y="54"/>
                  </a:lnTo>
                  <a:lnTo>
                    <a:pt x="123" y="56"/>
                  </a:lnTo>
                  <a:lnTo>
                    <a:pt x="123" y="60"/>
                  </a:lnTo>
                  <a:lnTo>
                    <a:pt x="120" y="64"/>
                  </a:lnTo>
                  <a:lnTo>
                    <a:pt x="115" y="64"/>
                  </a:lnTo>
                  <a:lnTo>
                    <a:pt x="111" y="63"/>
                  </a:lnTo>
                  <a:lnTo>
                    <a:pt x="108" y="66"/>
                  </a:lnTo>
                  <a:lnTo>
                    <a:pt x="109" y="68"/>
                  </a:lnTo>
                  <a:lnTo>
                    <a:pt x="112" y="70"/>
                  </a:lnTo>
                  <a:lnTo>
                    <a:pt x="113" y="72"/>
                  </a:lnTo>
                  <a:lnTo>
                    <a:pt x="112" y="75"/>
                  </a:lnTo>
                  <a:lnTo>
                    <a:pt x="109" y="76"/>
                  </a:lnTo>
                  <a:lnTo>
                    <a:pt x="107" y="76"/>
                  </a:lnTo>
                  <a:lnTo>
                    <a:pt x="105" y="79"/>
                  </a:lnTo>
                  <a:lnTo>
                    <a:pt x="105" y="83"/>
                  </a:lnTo>
                  <a:lnTo>
                    <a:pt x="105" y="85"/>
                  </a:lnTo>
                  <a:lnTo>
                    <a:pt x="104" y="87"/>
                  </a:lnTo>
                  <a:lnTo>
                    <a:pt x="104" y="88"/>
                  </a:lnTo>
                  <a:lnTo>
                    <a:pt x="105" y="93"/>
                  </a:lnTo>
                  <a:lnTo>
                    <a:pt x="103" y="97"/>
                  </a:lnTo>
                  <a:lnTo>
                    <a:pt x="100" y="95"/>
                  </a:lnTo>
                  <a:lnTo>
                    <a:pt x="99" y="95"/>
                  </a:lnTo>
                  <a:lnTo>
                    <a:pt x="99" y="96"/>
                  </a:lnTo>
                  <a:lnTo>
                    <a:pt x="95" y="96"/>
                  </a:lnTo>
                  <a:lnTo>
                    <a:pt x="94" y="95"/>
                  </a:lnTo>
                  <a:lnTo>
                    <a:pt x="91" y="95"/>
                  </a:lnTo>
                  <a:lnTo>
                    <a:pt x="91" y="96"/>
                  </a:lnTo>
                  <a:lnTo>
                    <a:pt x="86" y="100"/>
                  </a:lnTo>
                  <a:lnTo>
                    <a:pt x="88" y="100"/>
                  </a:lnTo>
                  <a:lnTo>
                    <a:pt x="87" y="103"/>
                  </a:lnTo>
                  <a:lnTo>
                    <a:pt x="82" y="104"/>
                  </a:lnTo>
                  <a:lnTo>
                    <a:pt x="80" y="103"/>
                  </a:lnTo>
                  <a:lnTo>
                    <a:pt x="78" y="104"/>
                  </a:lnTo>
                  <a:lnTo>
                    <a:pt x="78" y="105"/>
                  </a:lnTo>
                  <a:lnTo>
                    <a:pt x="76" y="108"/>
                  </a:lnTo>
                  <a:lnTo>
                    <a:pt x="75" y="108"/>
                  </a:lnTo>
                  <a:lnTo>
                    <a:pt x="72" y="110"/>
                  </a:lnTo>
                  <a:lnTo>
                    <a:pt x="72" y="113"/>
                  </a:lnTo>
                  <a:lnTo>
                    <a:pt x="74" y="117"/>
                  </a:lnTo>
                  <a:lnTo>
                    <a:pt x="74" y="120"/>
                  </a:lnTo>
                  <a:lnTo>
                    <a:pt x="75" y="122"/>
                  </a:lnTo>
                  <a:lnTo>
                    <a:pt x="74" y="124"/>
                  </a:lnTo>
                  <a:lnTo>
                    <a:pt x="70" y="126"/>
                  </a:lnTo>
                  <a:lnTo>
                    <a:pt x="66" y="126"/>
                  </a:lnTo>
                  <a:lnTo>
                    <a:pt x="62" y="126"/>
                  </a:lnTo>
                  <a:lnTo>
                    <a:pt x="55" y="126"/>
                  </a:lnTo>
                  <a:lnTo>
                    <a:pt x="51" y="128"/>
                  </a:lnTo>
                  <a:lnTo>
                    <a:pt x="50" y="129"/>
                  </a:lnTo>
                  <a:lnTo>
                    <a:pt x="46" y="129"/>
                  </a:lnTo>
                  <a:lnTo>
                    <a:pt x="42" y="130"/>
                  </a:lnTo>
                  <a:lnTo>
                    <a:pt x="28" y="130"/>
                  </a:lnTo>
                  <a:lnTo>
                    <a:pt x="12" y="126"/>
                  </a:lnTo>
                  <a:lnTo>
                    <a:pt x="21" y="114"/>
                  </a:lnTo>
                  <a:lnTo>
                    <a:pt x="22" y="112"/>
                  </a:lnTo>
                  <a:lnTo>
                    <a:pt x="21" y="108"/>
                  </a:lnTo>
                  <a:lnTo>
                    <a:pt x="21" y="104"/>
                  </a:lnTo>
                  <a:lnTo>
                    <a:pt x="18" y="100"/>
                  </a:lnTo>
                  <a:lnTo>
                    <a:pt x="9" y="100"/>
                  </a:lnTo>
                  <a:lnTo>
                    <a:pt x="8" y="96"/>
                  </a:lnTo>
                  <a:lnTo>
                    <a:pt x="7" y="93"/>
                  </a:lnTo>
                  <a:lnTo>
                    <a:pt x="8" y="92"/>
                  </a:lnTo>
                  <a:lnTo>
                    <a:pt x="7" y="87"/>
                  </a:lnTo>
                  <a:lnTo>
                    <a:pt x="3" y="80"/>
                  </a:lnTo>
                  <a:lnTo>
                    <a:pt x="4" y="78"/>
                  </a:lnTo>
                  <a:lnTo>
                    <a:pt x="8" y="72"/>
                  </a:lnTo>
                  <a:lnTo>
                    <a:pt x="7" y="72"/>
                  </a:lnTo>
                  <a:lnTo>
                    <a:pt x="3" y="72"/>
                  </a:lnTo>
                  <a:lnTo>
                    <a:pt x="3" y="70"/>
                  </a:lnTo>
                  <a:lnTo>
                    <a:pt x="1" y="66"/>
                  </a:lnTo>
                  <a:lnTo>
                    <a:pt x="1" y="64"/>
                  </a:lnTo>
                  <a:lnTo>
                    <a:pt x="3" y="62"/>
                  </a:lnTo>
                  <a:lnTo>
                    <a:pt x="1" y="60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5" y="55"/>
                  </a:lnTo>
                  <a:lnTo>
                    <a:pt x="5" y="54"/>
                  </a:lnTo>
                  <a:lnTo>
                    <a:pt x="7" y="54"/>
                  </a:lnTo>
                  <a:lnTo>
                    <a:pt x="5" y="51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5" y="45"/>
                  </a:lnTo>
                  <a:lnTo>
                    <a:pt x="5" y="45"/>
                  </a:lnTo>
                  <a:lnTo>
                    <a:pt x="7" y="45"/>
                  </a:lnTo>
                  <a:lnTo>
                    <a:pt x="9" y="45"/>
                  </a:lnTo>
                  <a:lnTo>
                    <a:pt x="11" y="46"/>
                  </a:lnTo>
                  <a:lnTo>
                    <a:pt x="13" y="46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20" y="47"/>
                  </a:lnTo>
                  <a:lnTo>
                    <a:pt x="20" y="49"/>
                  </a:lnTo>
                  <a:lnTo>
                    <a:pt x="21" y="50"/>
                  </a:lnTo>
                  <a:lnTo>
                    <a:pt x="22" y="49"/>
                  </a:lnTo>
                  <a:lnTo>
                    <a:pt x="25" y="47"/>
                  </a:lnTo>
                  <a:lnTo>
                    <a:pt x="28" y="46"/>
                  </a:lnTo>
                  <a:lnTo>
                    <a:pt x="28" y="45"/>
                  </a:lnTo>
                  <a:lnTo>
                    <a:pt x="29" y="43"/>
                  </a:lnTo>
                  <a:lnTo>
                    <a:pt x="29" y="41"/>
                  </a:lnTo>
                  <a:lnTo>
                    <a:pt x="33" y="38"/>
                  </a:lnTo>
                  <a:lnTo>
                    <a:pt x="37" y="38"/>
                  </a:lnTo>
                  <a:lnTo>
                    <a:pt x="37" y="37"/>
                  </a:lnTo>
                  <a:lnTo>
                    <a:pt x="40" y="35"/>
                  </a:lnTo>
                  <a:lnTo>
                    <a:pt x="41" y="35"/>
                  </a:lnTo>
                  <a:lnTo>
                    <a:pt x="42" y="31"/>
                  </a:lnTo>
                  <a:lnTo>
                    <a:pt x="42" y="29"/>
                  </a:lnTo>
                  <a:lnTo>
                    <a:pt x="45" y="26"/>
                  </a:lnTo>
                  <a:lnTo>
                    <a:pt x="45" y="24"/>
                  </a:lnTo>
                  <a:lnTo>
                    <a:pt x="44" y="22"/>
                  </a:lnTo>
                  <a:lnTo>
                    <a:pt x="44" y="21"/>
                  </a:lnTo>
                  <a:lnTo>
                    <a:pt x="45" y="21"/>
                  </a:lnTo>
                  <a:lnTo>
                    <a:pt x="46" y="20"/>
                  </a:lnTo>
                  <a:lnTo>
                    <a:pt x="49" y="18"/>
                  </a:lnTo>
                  <a:lnTo>
                    <a:pt x="50" y="20"/>
                  </a:lnTo>
                  <a:lnTo>
                    <a:pt x="54" y="17"/>
                  </a:lnTo>
                  <a:lnTo>
                    <a:pt x="57" y="16"/>
                  </a:lnTo>
                  <a:lnTo>
                    <a:pt x="59" y="17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6" y="16"/>
                  </a:lnTo>
                  <a:lnTo>
                    <a:pt x="69" y="17"/>
                  </a:lnTo>
                  <a:lnTo>
                    <a:pt x="70" y="20"/>
                  </a:lnTo>
                  <a:lnTo>
                    <a:pt x="72" y="20"/>
                  </a:lnTo>
                  <a:lnTo>
                    <a:pt x="74" y="18"/>
                  </a:lnTo>
                  <a:lnTo>
                    <a:pt x="76" y="18"/>
                  </a:lnTo>
                  <a:lnTo>
                    <a:pt x="79" y="21"/>
                  </a:lnTo>
                  <a:lnTo>
                    <a:pt x="80" y="22"/>
                  </a:lnTo>
                  <a:lnTo>
                    <a:pt x="84" y="21"/>
                  </a:lnTo>
                  <a:lnTo>
                    <a:pt x="87" y="20"/>
                  </a:lnTo>
                  <a:lnTo>
                    <a:pt x="88" y="18"/>
                  </a:lnTo>
                  <a:lnTo>
                    <a:pt x="90" y="18"/>
                  </a:lnTo>
                  <a:lnTo>
                    <a:pt x="91" y="17"/>
                  </a:lnTo>
                  <a:lnTo>
                    <a:pt x="92" y="17"/>
                  </a:lnTo>
                  <a:lnTo>
                    <a:pt x="94" y="20"/>
                  </a:lnTo>
                  <a:lnTo>
                    <a:pt x="97" y="20"/>
                  </a:lnTo>
                  <a:lnTo>
                    <a:pt x="97" y="17"/>
                  </a:lnTo>
                  <a:lnTo>
                    <a:pt x="96" y="17"/>
                  </a:lnTo>
                  <a:lnTo>
                    <a:pt x="96" y="14"/>
                  </a:lnTo>
                  <a:lnTo>
                    <a:pt x="99" y="14"/>
                  </a:lnTo>
                  <a:lnTo>
                    <a:pt x="100" y="13"/>
                  </a:lnTo>
                  <a:lnTo>
                    <a:pt x="101" y="13"/>
                  </a:lnTo>
                  <a:lnTo>
                    <a:pt x="101" y="14"/>
                  </a:lnTo>
                  <a:lnTo>
                    <a:pt x="104" y="14"/>
                  </a:lnTo>
                  <a:lnTo>
                    <a:pt x="105" y="12"/>
                  </a:lnTo>
                  <a:lnTo>
                    <a:pt x="105" y="8"/>
                  </a:lnTo>
                  <a:lnTo>
                    <a:pt x="105" y="6"/>
                  </a:lnTo>
                  <a:lnTo>
                    <a:pt x="107" y="5"/>
                  </a:lnTo>
                  <a:lnTo>
                    <a:pt x="108" y="1"/>
                  </a:lnTo>
                  <a:lnTo>
                    <a:pt x="109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92" name="Freeform 374"/>
            <p:cNvSpPr>
              <a:spLocks noEditPoints="1"/>
            </p:cNvSpPr>
            <p:nvPr/>
          </p:nvSpPr>
          <p:spPr bwMode="auto">
            <a:xfrm>
              <a:off x="5975898" y="2381111"/>
              <a:ext cx="187793" cy="149728"/>
            </a:xfrm>
            <a:custGeom>
              <a:avLst/>
              <a:gdLst>
                <a:gd name="T0" fmla="*/ 60 w 74"/>
                <a:gd name="T1" fmla="*/ 53 h 59"/>
                <a:gd name="T2" fmla="*/ 58 w 74"/>
                <a:gd name="T3" fmla="*/ 57 h 59"/>
                <a:gd name="T4" fmla="*/ 54 w 74"/>
                <a:gd name="T5" fmla="*/ 56 h 59"/>
                <a:gd name="T6" fmla="*/ 54 w 74"/>
                <a:gd name="T7" fmla="*/ 53 h 59"/>
                <a:gd name="T8" fmla="*/ 27 w 74"/>
                <a:gd name="T9" fmla="*/ 50 h 59"/>
                <a:gd name="T10" fmla="*/ 37 w 74"/>
                <a:gd name="T11" fmla="*/ 50 h 59"/>
                <a:gd name="T12" fmla="*/ 43 w 74"/>
                <a:gd name="T13" fmla="*/ 48 h 59"/>
                <a:gd name="T14" fmla="*/ 41 w 74"/>
                <a:gd name="T15" fmla="*/ 53 h 59"/>
                <a:gd name="T16" fmla="*/ 32 w 74"/>
                <a:gd name="T17" fmla="*/ 52 h 59"/>
                <a:gd name="T18" fmla="*/ 33 w 74"/>
                <a:gd name="T19" fmla="*/ 48 h 59"/>
                <a:gd name="T20" fmla="*/ 44 w 74"/>
                <a:gd name="T21" fmla="*/ 48 h 59"/>
                <a:gd name="T22" fmla="*/ 45 w 74"/>
                <a:gd name="T23" fmla="*/ 46 h 59"/>
                <a:gd name="T24" fmla="*/ 29 w 74"/>
                <a:gd name="T25" fmla="*/ 50 h 59"/>
                <a:gd name="T26" fmla="*/ 70 w 74"/>
                <a:gd name="T27" fmla="*/ 41 h 59"/>
                <a:gd name="T28" fmla="*/ 70 w 74"/>
                <a:gd name="T29" fmla="*/ 46 h 59"/>
                <a:gd name="T30" fmla="*/ 25 w 74"/>
                <a:gd name="T31" fmla="*/ 40 h 59"/>
                <a:gd name="T32" fmla="*/ 28 w 74"/>
                <a:gd name="T33" fmla="*/ 46 h 59"/>
                <a:gd name="T34" fmla="*/ 20 w 74"/>
                <a:gd name="T35" fmla="*/ 44 h 59"/>
                <a:gd name="T36" fmla="*/ 48 w 74"/>
                <a:gd name="T37" fmla="*/ 36 h 59"/>
                <a:gd name="T38" fmla="*/ 27 w 74"/>
                <a:gd name="T39" fmla="*/ 31 h 59"/>
                <a:gd name="T40" fmla="*/ 27 w 74"/>
                <a:gd name="T41" fmla="*/ 34 h 59"/>
                <a:gd name="T42" fmla="*/ 47 w 74"/>
                <a:gd name="T43" fmla="*/ 34 h 59"/>
                <a:gd name="T44" fmla="*/ 45 w 74"/>
                <a:gd name="T45" fmla="*/ 41 h 59"/>
                <a:gd name="T46" fmla="*/ 43 w 74"/>
                <a:gd name="T47" fmla="*/ 46 h 59"/>
                <a:gd name="T48" fmla="*/ 40 w 74"/>
                <a:gd name="T49" fmla="*/ 45 h 59"/>
                <a:gd name="T50" fmla="*/ 33 w 74"/>
                <a:gd name="T51" fmla="*/ 41 h 59"/>
                <a:gd name="T52" fmla="*/ 35 w 74"/>
                <a:gd name="T53" fmla="*/ 36 h 59"/>
                <a:gd name="T54" fmla="*/ 37 w 74"/>
                <a:gd name="T55" fmla="*/ 36 h 59"/>
                <a:gd name="T56" fmla="*/ 41 w 74"/>
                <a:gd name="T57" fmla="*/ 36 h 59"/>
                <a:gd name="T58" fmla="*/ 43 w 74"/>
                <a:gd name="T59" fmla="*/ 31 h 59"/>
                <a:gd name="T60" fmla="*/ 8 w 74"/>
                <a:gd name="T61" fmla="*/ 20 h 59"/>
                <a:gd name="T62" fmla="*/ 11 w 74"/>
                <a:gd name="T63" fmla="*/ 16 h 59"/>
                <a:gd name="T64" fmla="*/ 22 w 74"/>
                <a:gd name="T65" fmla="*/ 20 h 59"/>
                <a:gd name="T66" fmla="*/ 28 w 74"/>
                <a:gd name="T67" fmla="*/ 24 h 59"/>
                <a:gd name="T68" fmla="*/ 29 w 74"/>
                <a:gd name="T69" fmla="*/ 28 h 59"/>
                <a:gd name="T70" fmla="*/ 24 w 74"/>
                <a:gd name="T71" fmla="*/ 27 h 59"/>
                <a:gd name="T72" fmla="*/ 22 w 74"/>
                <a:gd name="T73" fmla="*/ 34 h 59"/>
                <a:gd name="T74" fmla="*/ 15 w 74"/>
                <a:gd name="T75" fmla="*/ 40 h 59"/>
                <a:gd name="T76" fmla="*/ 15 w 74"/>
                <a:gd name="T77" fmla="*/ 45 h 59"/>
                <a:gd name="T78" fmla="*/ 16 w 74"/>
                <a:gd name="T79" fmla="*/ 49 h 59"/>
                <a:gd name="T80" fmla="*/ 10 w 74"/>
                <a:gd name="T81" fmla="*/ 48 h 59"/>
                <a:gd name="T82" fmla="*/ 6 w 74"/>
                <a:gd name="T83" fmla="*/ 42 h 59"/>
                <a:gd name="T84" fmla="*/ 2 w 74"/>
                <a:gd name="T85" fmla="*/ 36 h 59"/>
                <a:gd name="T86" fmla="*/ 2 w 74"/>
                <a:gd name="T87" fmla="*/ 29 h 59"/>
                <a:gd name="T88" fmla="*/ 3 w 74"/>
                <a:gd name="T89" fmla="*/ 25 h 59"/>
                <a:gd name="T90" fmla="*/ 6 w 74"/>
                <a:gd name="T91" fmla="*/ 23 h 59"/>
                <a:gd name="T92" fmla="*/ 11 w 74"/>
                <a:gd name="T93" fmla="*/ 19 h 59"/>
                <a:gd name="T94" fmla="*/ 11 w 74"/>
                <a:gd name="T95" fmla="*/ 23 h 59"/>
                <a:gd name="T96" fmla="*/ 14 w 74"/>
                <a:gd name="T97" fmla="*/ 20 h 59"/>
                <a:gd name="T98" fmla="*/ 15 w 74"/>
                <a:gd name="T99" fmla="*/ 16 h 59"/>
                <a:gd name="T100" fmla="*/ 32 w 74"/>
                <a:gd name="T101" fmla="*/ 7 h 59"/>
                <a:gd name="T102" fmla="*/ 25 w 74"/>
                <a:gd name="T103" fmla="*/ 0 h 59"/>
                <a:gd name="T104" fmla="*/ 24 w 74"/>
                <a:gd name="T105" fmla="*/ 8 h 59"/>
                <a:gd name="T106" fmla="*/ 20 w 74"/>
                <a:gd name="T107" fmla="*/ 13 h 59"/>
                <a:gd name="T108" fmla="*/ 11 w 74"/>
                <a:gd name="T109" fmla="*/ 15 h 59"/>
                <a:gd name="T110" fmla="*/ 7 w 74"/>
                <a:gd name="T111" fmla="*/ 21 h 59"/>
                <a:gd name="T112" fmla="*/ 4 w 74"/>
                <a:gd name="T113" fmla="*/ 16 h 59"/>
                <a:gd name="T114" fmla="*/ 10 w 74"/>
                <a:gd name="T115" fmla="*/ 12 h 59"/>
                <a:gd name="T116" fmla="*/ 18 w 74"/>
                <a:gd name="T117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4" h="59">
                  <a:moveTo>
                    <a:pt x="56" y="52"/>
                  </a:moveTo>
                  <a:lnTo>
                    <a:pt x="57" y="53"/>
                  </a:lnTo>
                  <a:lnTo>
                    <a:pt x="57" y="52"/>
                  </a:lnTo>
                  <a:lnTo>
                    <a:pt x="60" y="53"/>
                  </a:lnTo>
                  <a:lnTo>
                    <a:pt x="58" y="54"/>
                  </a:lnTo>
                  <a:lnTo>
                    <a:pt x="60" y="56"/>
                  </a:lnTo>
                  <a:lnTo>
                    <a:pt x="60" y="57"/>
                  </a:lnTo>
                  <a:lnTo>
                    <a:pt x="58" y="57"/>
                  </a:lnTo>
                  <a:lnTo>
                    <a:pt x="57" y="59"/>
                  </a:lnTo>
                  <a:lnTo>
                    <a:pt x="54" y="58"/>
                  </a:lnTo>
                  <a:lnTo>
                    <a:pt x="53" y="57"/>
                  </a:lnTo>
                  <a:lnTo>
                    <a:pt x="54" y="56"/>
                  </a:lnTo>
                  <a:lnTo>
                    <a:pt x="56" y="54"/>
                  </a:lnTo>
                  <a:lnTo>
                    <a:pt x="56" y="54"/>
                  </a:lnTo>
                  <a:lnTo>
                    <a:pt x="54" y="54"/>
                  </a:lnTo>
                  <a:lnTo>
                    <a:pt x="54" y="53"/>
                  </a:lnTo>
                  <a:lnTo>
                    <a:pt x="56" y="52"/>
                  </a:lnTo>
                  <a:close/>
                  <a:moveTo>
                    <a:pt x="24" y="49"/>
                  </a:moveTo>
                  <a:lnTo>
                    <a:pt x="27" y="49"/>
                  </a:lnTo>
                  <a:lnTo>
                    <a:pt x="27" y="50"/>
                  </a:lnTo>
                  <a:lnTo>
                    <a:pt x="24" y="49"/>
                  </a:lnTo>
                  <a:close/>
                  <a:moveTo>
                    <a:pt x="35" y="48"/>
                  </a:moveTo>
                  <a:lnTo>
                    <a:pt x="36" y="50"/>
                  </a:lnTo>
                  <a:lnTo>
                    <a:pt x="37" y="50"/>
                  </a:lnTo>
                  <a:lnTo>
                    <a:pt x="39" y="50"/>
                  </a:lnTo>
                  <a:lnTo>
                    <a:pt x="40" y="49"/>
                  </a:lnTo>
                  <a:lnTo>
                    <a:pt x="41" y="49"/>
                  </a:lnTo>
                  <a:lnTo>
                    <a:pt x="43" y="48"/>
                  </a:lnTo>
                  <a:lnTo>
                    <a:pt x="43" y="50"/>
                  </a:lnTo>
                  <a:lnTo>
                    <a:pt x="41" y="52"/>
                  </a:lnTo>
                  <a:lnTo>
                    <a:pt x="41" y="54"/>
                  </a:lnTo>
                  <a:lnTo>
                    <a:pt x="41" y="53"/>
                  </a:lnTo>
                  <a:lnTo>
                    <a:pt x="40" y="52"/>
                  </a:lnTo>
                  <a:lnTo>
                    <a:pt x="39" y="53"/>
                  </a:lnTo>
                  <a:lnTo>
                    <a:pt x="36" y="53"/>
                  </a:lnTo>
                  <a:lnTo>
                    <a:pt x="32" y="52"/>
                  </a:lnTo>
                  <a:lnTo>
                    <a:pt x="32" y="50"/>
                  </a:lnTo>
                  <a:lnTo>
                    <a:pt x="33" y="50"/>
                  </a:lnTo>
                  <a:lnTo>
                    <a:pt x="32" y="49"/>
                  </a:lnTo>
                  <a:lnTo>
                    <a:pt x="33" y="48"/>
                  </a:lnTo>
                  <a:lnTo>
                    <a:pt x="35" y="48"/>
                  </a:lnTo>
                  <a:close/>
                  <a:moveTo>
                    <a:pt x="45" y="46"/>
                  </a:moveTo>
                  <a:lnTo>
                    <a:pt x="47" y="46"/>
                  </a:lnTo>
                  <a:lnTo>
                    <a:pt x="44" y="48"/>
                  </a:lnTo>
                  <a:lnTo>
                    <a:pt x="44" y="49"/>
                  </a:lnTo>
                  <a:lnTo>
                    <a:pt x="43" y="48"/>
                  </a:lnTo>
                  <a:lnTo>
                    <a:pt x="44" y="46"/>
                  </a:lnTo>
                  <a:lnTo>
                    <a:pt x="45" y="46"/>
                  </a:lnTo>
                  <a:close/>
                  <a:moveTo>
                    <a:pt x="29" y="45"/>
                  </a:moveTo>
                  <a:lnTo>
                    <a:pt x="32" y="46"/>
                  </a:lnTo>
                  <a:lnTo>
                    <a:pt x="29" y="49"/>
                  </a:lnTo>
                  <a:lnTo>
                    <a:pt x="29" y="50"/>
                  </a:lnTo>
                  <a:lnTo>
                    <a:pt x="28" y="50"/>
                  </a:lnTo>
                  <a:lnTo>
                    <a:pt x="29" y="48"/>
                  </a:lnTo>
                  <a:lnTo>
                    <a:pt x="29" y="45"/>
                  </a:lnTo>
                  <a:close/>
                  <a:moveTo>
                    <a:pt x="70" y="41"/>
                  </a:moveTo>
                  <a:lnTo>
                    <a:pt x="73" y="42"/>
                  </a:lnTo>
                  <a:lnTo>
                    <a:pt x="74" y="45"/>
                  </a:lnTo>
                  <a:lnTo>
                    <a:pt x="74" y="48"/>
                  </a:lnTo>
                  <a:lnTo>
                    <a:pt x="70" y="46"/>
                  </a:lnTo>
                  <a:lnTo>
                    <a:pt x="70" y="44"/>
                  </a:lnTo>
                  <a:lnTo>
                    <a:pt x="70" y="41"/>
                  </a:lnTo>
                  <a:close/>
                  <a:moveTo>
                    <a:pt x="23" y="38"/>
                  </a:moveTo>
                  <a:lnTo>
                    <a:pt x="25" y="40"/>
                  </a:lnTo>
                  <a:lnTo>
                    <a:pt x="27" y="38"/>
                  </a:lnTo>
                  <a:lnTo>
                    <a:pt x="28" y="42"/>
                  </a:lnTo>
                  <a:lnTo>
                    <a:pt x="29" y="44"/>
                  </a:lnTo>
                  <a:lnTo>
                    <a:pt x="28" y="46"/>
                  </a:lnTo>
                  <a:lnTo>
                    <a:pt x="25" y="48"/>
                  </a:lnTo>
                  <a:lnTo>
                    <a:pt x="24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19" y="41"/>
                  </a:lnTo>
                  <a:lnTo>
                    <a:pt x="19" y="38"/>
                  </a:lnTo>
                  <a:lnTo>
                    <a:pt x="23" y="38"/>
                  </a:lnTo>
                  <a:close/>
                  <a:moveTo>
                    <a:pt x="48" y="36"/>
                  </a:moveTo>
                  <a:lnTo>
                    <a:pt x="48" y="38"/>
                  </a:lnTo>
                  <a:lnTo>
                    <a:pt x="47" y="38"/>
                  </a:lnTo>
                  <a:lnTo>
                    <a:pt x="48" y="36"/>
                  </a:lnTo>
                  <a:close/>
                  <a:moveTo>
                    <a:pt x="27" y="31"/>
                  </a:moveTo>
                  <a:lnTo>
                    <a:pt x="28" y="33"/>
                  </a:lnTo>
                  <a:lnTo>
                    <a:pt x="28" y="36"/>
                  </a:lnTo>
                  <a:lnTo>
                    <a:pt x="25" y="36"/>
                  </a:lnTo>
                  <a:lnTo>
                    <a:pt x="27" y="34"/>
                  </a:lnTo>
                  <a:lnTo>
                    <a:pt x="27" y="31"/>
                  </a:lnTo>
                  <a:close/>
                  <a:moveTo>
                    <a:pt x="45" y="31"/>
                  </a:moveTo>
                  <a:lnTo>
                    <a:pt x="47" y="32"/>
                  </a:lnTo>
                  <a:lnTo>
                    <a:pt x="47" y="34"/>
                  </a:lnTo>
                  <a:lnTo>
                    <a:pt x="47" y="37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5" y="41"/>
                  </a:lnTo>
                  <a:lnTo>
                    <a:pt x="47" y="42"/>
                  </a:lnTo>
                  <a:lnTo>
                    <a:pt x="45" y="44"/>
                  </a:lnTo>
                  <a:lnTo>
                    <a:pt x="43" y="44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40" y="48"/>
                  </a:lnTo>
                  <a:lnTo>
                    <a:pt x="39" y="46"/>
                  </a:lnTo>
                  <a:lnTo>
                    <a:pt x="40" y="45"/>
                  </a:lnTo>
                  <a:lnTo>
                    <a:pt x="40" y="44"/>
                  </a:lnTo>
                  <a:lnTo>
                    <a:pt x="37" y="42"/>
                  </a:lnTo>
                  <a:lnTo>
                    <a:pt x="35" y="42"/>
                  </a:lnTo>
                  <a:lnTo>
                    <a:pt x="33" y="41"/>
                  </a:lnTo>
                  <a:lnTo>
                    <a:pt x="35" y="38"/>
                  </a:lnTo>
                  <a:lnTo>
                    <a:pt x="33" y="37"/>
                  </a:lnTo>
                  <a:lnTo>
                    <a:pt x="33" y="36"/>
                  </a:lnTo>
                  <a:lnTo>
                    <a:pt x="35" y="36"/>
                  </a:lnTo>
                  <a:lnTo>
                    <a:pt x="35" y="33"/>
                  </a:lnTo>
                  <a:lnTo>
                    <a:pt x="36" y="33"/>
                  </a:lnTo>
                  <a:lnTo>
                    <a:pt x="37" y="34"/>
                  </a:lnTo>
                  <a:lnTo>
                    <a:pt x="37" y="36"/>
                  </a:lnTo>
                  <a:lnTo>
                    <a:pt x="40" y="37"/>
                  </a:lnTo>
                  <a:lnTo>
                    <a:pt x="40" y="36"/>
                  </a:lnTo>
                  <a:lnTo>
                    <a:pt x="41" y="36"/>
                  </a:lnTo>
                  <a:lnTo>
                    <a:pt x="41" y="36"/>
                  </a:lnTo>
                  <a:lnTo>
                    <a:pt x="40" y="34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3" y="31"/>
                  </a:lnTo>
                  <a:lnTo>
                    <a:pt x="45" y="31"/>
                  </a:lnTo>
                  <a:close/>
                  <a:moveTo>
                    <a:pt x="11" y="16"/>
                  </a:moveTo>
                  <a:lnTo>
                    <a:pt x="11" y="17"/>
                  </a:lnTo>
                  <a:lnTo>
                    <a:pt x="8" y="20"/>
                  </a:lnTo>
                  <a:lnTo>
                    <a:pt x="7" y="20"/>
                  </a:lnTo>
                  <a:lnTo>
                    <a:pt x="7" y="17"/>
                  </a:lnTo>
                  <a:lnTo>
                    <a:pt x="8" y="16"/>
                  </a:lnTo>
                  <a:lnTo>
                    <a:pt x="11" y="16"/>
                  </a:lnTo>
                  <a:close/>
                  <a:moveTo>
                    <a:pt x="20" y="15"/>
                  </a:moveTo>
                  <a:lnTo>
                    <a:pt x="23" y="16"/>
                  </a:lnTo>
                  <a:lnTo>
                    <a:pt x="23" y="19"/>
                  </a:lnTo>
                  <a:lnTo>
                    <a:pt x="22" y="20"/>
                  </a:lnTo>
                  <a:lnTo>
                    <a:pt x="23" y="20"/>
                  </a:lnTo>
                  <a:lnTo>
                    <a:pt x="24" y="23"/>
                  </a:lnTo>
                  <a:lnTo>
                    <a:pt x="25" y="24"/>
                  </a:lnTo>
                  <a:lnTo>
                    <a:pt x="28" y="24"/>
                  </a:lnTo>
                  <a:lnTo>
                    <a:pt x="29" y="23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28"/>
                  </a:lnTo>
                  <a:lnTo>
                    <a:pt x="28" y="29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3" y="29"/>
                  </a:lnTo>
                  <a:lnTo>
                    <a:pt x="24" y="31"/>
                  </a:lnTo>
                  <a:lnTo>
                    <a:pt x="24" y="34"/>
                  </a:lnTo>
                  <a:lnTo>
                    <a:pt x="22" y="34"/>
                  </a:lnTo>
                  <a:lnTo>
                    <a:pt x="20" y="34"/>
                  </a:lnTo>
                  <a:lnTo>
                    <a:pt x="19" y="36"/>
                  </a:lnTo>
                  <a:lnTo>
                    <a:pt x="20" y="37"/>
                  </a:lnTo>
                  <a:lnTo>
                    <a:pt x="15" y="40"/>
                  </a:lnTo>
                  <a:lnTo>
                    <a:pt x="15" y="41"/>
                  </a:lnTo>
                  <a:lnTo>
                    <a:pt x="16" y="41"/>
                  </a:lnTo>
                  <a:lnTo>
                    <a:pt x="16" y="44"/>
                  </a:lnTo>
                  <a:lnTo>
                    <a:pt x="15" y="45"/>
                  </a:lnTo>
                  <a:lnTo>
                    <a:pt x="15" y="46"/>
                  </a:lnTo>
                  <a:lnTo>
                    <a:pt x="16" y="46"/>
                  </a:lnTo>
                  <a:lnTo>
                    <a:pt x="18" y="48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5" y="49"/>
                  </a:lnTo>
                  <a:lnTo>
                    <a:pt x="14" y="49"/>
                  </a:lnTo>
                  <a:lnTo>
                    <a:pt x="10" y="48"/>
                  </a:lnTo>
                  <a:lnTo>
                    <a:pt x="6" y="48"/>
                  </a:lnTo>
                  <a:lnTo>
                    <a:pt x="6" y="46"/>
                  </a:lnTo>
                  <a:lnTo>
                    <a:pt x="7" y="45"/>
                  </a:lnTo>
                  <a:lnTo>
                    <a:pt x="6" y="42"/>
                  </a:lnTo>
                  <a:lnTo>
                    <a:pt x="3" y="40"/>
                  </a:lnTo>
                  <a:lnTo>
                    <a:pt x="2" y="41"/>
                  </a:lnTo>
                  <a:lnTo>
                    <a:pt x="0" y="40"/>
                  </a:lnTo>
                  <a:lnTo>
                    <a:pt x="2" y="36"/>
                  </a:lnTo>
                  <a:lnTo>
                    <a:pt x="4" y="34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4"/>
                  </a:lnTo>
                  <a:lnTo>
                    <a:pt x="3" y="21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7" y="24"/>
                  </a:lnTo>
                  <a:lnTo>
                    <a:pt x="10" y="23"/>
                  </a:lnTo>
                  <a:lnTo>
                    <a:pt x="8" y="21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2" y="20"/>
                  </a:lnTo>
                  <a:lnTo>
                    <a:pt x="11" y="21"/>
                  </a:lnTo>
                  <a:lnTo>
                    <a:pt x="11" y="23"/>
                  </a:lnTo>
                  <a:lnTo>
                    <a:pt x="14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2" y="16"/>
                  </a:lnTo>
                  <a:lnTo>
                    <a:pt x="14" y="16"/>
                  </a:lnTo>
                  <a:lnTo>
                    <a:pt x="15" y="16"/>
                  </a:lnTo>
                  <a:lnTo>
                    <a:pt x="16" y="15"/>
                  </a:lnTo>
                  <a:lnTo>
                    <a:pt x="20" y="15"/>
                  </a:lnTo>
                  <a:close/>
                  <a:moveTo>
                    <a:pt x="29" y="7"/>
                  </a:moveTo>
                  <a:lnTo>
                    <a:pt x="32" y="7"/>
                  </a:lnTo>
                  <a:lnTo>
                    <a:pt x="31" y="9"/>
                  </a:lnTo>
                  <a:lnTo>
                    <a:pt x="28" y="9"/>
                  </a:lnTo>
                  <a:lnTo>
                    <a:pt x="29" y="7"/>
                  </a:lnTo>
                  <a:close/>
                  <a:moveTo>
                    <a:pt x="25" y="0"/>
                  </a:moveTo>
                  <a:lnTo>
                    <a:pt x="27" y="2"/>
                  </a:lnTo>
                  <a:lnTo>
                    <a:pt x="24" y="4"/>
                  </a:lnTo>
                  <a:lnTo>
                    <a:pt x="25" y="7"/>
                  </a:lnTo>
                  <a:lnTo>
                    <a:pt x="24" y="8"/>
                  </a:lnTo>
                  <a:lnTo>
                    <a:pt x="25" y="11"/>
                  </a:lnTo>
                  <a:lnTo>
                    <a:pt x="23" y="15"/>
                  </a:lnTo>
                  <a:lnTo>
                    <a:pt x="22" y="15"/>
                  </a:lnTo>
                  <a:lnTo>
                    <a:pt x="20" y="13"/>
                  </a:lnTo>
                  <a:lnTo>
                    <a:pt x="18" y="13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7" y="16"/>
                  </a:lnTo>
                  <a:lnTo>
                    <a:pt x="6" y="19"/>
                  </a:lnTo>
                  <a:lnTo>
                    <a:pt x="7" y="21"/>
                  </a:lnTo>
                  <a:lnTo>
                    <a:pt x="4" y="19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4" y="16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5"/>
                  </a:lnTo>
                  <a:lnTo>
                    <a:pt x="10" y="12"/>
                  </a:lnTo>
                  <a:lnTo>
                    <a:pt x="12" y="12"/>
                  </a:lnTo>
                  <a:lnTo>
                    <a:pt x="15" y="11"/>
                  </a:lnTo>
                  <a:lnTo>
                    <a:pt x="16" y="7"/>
                  </a:lnTo>
                  <a:lnTo>
                    <a:pt x="18" y="6"/>
                  </a:lnTo>
                  <a:lnTo>
                    <a:pt x="20" y="6"/>
                  </a:lnTo>
                  <a:lnTo>
                    <a:pt x="23" y="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93" name="Freeform 375"/>
            <p:cNvSpPr>
              <a:spLocks noEditPoints="1"/>
            </p:cNvSpPr>
            <p:nvPr/>
          </p:nvSpPr>
          <p:spPr bwMode="auto">
            <a:xfrm>
              <a:off x="5879463" y="1673080"/>
              <a:ext cx="611597" cy="702956"/>
            </a:xfrm>
            <a:custGeom>
              <a:avLst/>
              <a:gdLst>
                <a:gd name="T0" fmla="*/ 4 w 241"/>
                <a:gd name="T1" fmla="*/ 232 h 277"/>
                <a:gd name="T2" fmla="*/ 2 w 241"/>
                <a:gd name="T3" fmla="*/ 204 h 277"/>
                <a:gd name="T4" fmla="*/ 32 w 241"/>
                <a:gd name="T5" fmla="*/ 175 h 277"/>
                <a:gd name="T6" fmla="*/ 63 w 241"/>
                <a:gd name="T7" fmla="*/ 145 h 277"/>
                <a:gd name="T8" fmla="*/ 75 w 241"/>
                <a:gd name="T9" fmla="*/ 116 h 277"/>
                <a:gd name="T10" fmla="*/ 79 w 241"/>
                <a:gd name="T11" fmla="*/ 75 h 277"/>
                <a:gd name="T12" fmla="*/ 111 w 241"/>
                <a:gd name="T13" fmla="*/ 60 h 277"/>
                <a:gd name="T14" fmla="*/ 96 w 241"/>
                <a:gd name="T15" fmla="*/ 62 h 277"/>
                <a:gd name="T16" fmla="*/ 103 w 241"/>
                <a:gd name="T17" fmla="*/ 56 h 277"/>
                <a:gd name="T18" fmla="*/ 112 w 241"/>
                <a:gd name="T19" fmla="*/ 52 h 277"/>
                <a:gd name="T20" fmla="*/ 121 w 241"/>
                <a:gd name="T21" fmla="*/ 37 h 277"/>
                <a:gd name="T22" fmla="*/ 127 w 241"/>
                <a:gd name="T23" fmla="*/ 28 h 277"/>
                <a:gd name="T24" fmla="*/ 132 w 241"/>
                <a:gd name="T25" fmla="*/ 24 h 277"/>
                <a:gd name="T26" fmla="*/ 170 w 241"/>
                <a:gd name="T27" fmla="*/ 11 h 277"/>
                <a:gd name="T28" fmla="*/ 177 w 241"/>
                <a:gd name="T29" fmla="*/ 3 h 277"/>
                <a:gd name="T30" fmla="*/ 212 w 241"/>
                <a:gd name="T31" fmla="*/ 3 h 277"/>
                <a:gd name="T32" fmla="*/ 212 w 241"/>
                <a:gd name="T33" fmla="*/ 17 h 277"/>
                <a:gd name="T34" fmla="*/ 228 w 241"/>
                <a:gd name="T35" fmla="*/ 11 h 277"/>
                <a:gd name="T36" fmla="*/ 216 w 241"/>
                <a:gd name="T37" fmla="*/ 24 h 277"/>
                <a:gd name="T38" fmla="*/ 236 w 241"/>
                <a:gd name="T39" fmla="*/ 31 h 277"/>
                <a:gd name="T40" fmla="*/ 215 w 241"/>
                <a:gd name="T41" fmla="*/ 32 h 277"/>
                <a:gd name="T42" fmla="*/ 186 w 241"/>
                <a:gd name="T43" fmla="*/ 56 h 277"/>
                <a:gd name="T44" fmla="*/ 145 w 241"/>
                <a:gd name="T45" fmla="*/ 53 h 277"/>
                <a:gd name="T46" fmla="*/ 123 w 241"/>
                <a:gd name="T47" fmla="*/ 71 h 277"/>
                <a:gd name="T48" fmla="*/ 95 w 241"/>
                <a:gd name="T49" fmla="*/ 115 h 277"/>
                <a:gd name="T50" fmla="*/ 75 w 241"/>
                <a:gd name="T51" fmla="*/ 190 h 277"/>
                <a:gd name="T52" fmla="*/ 74 w 241"/>
                <a:gd name="T53" fmla="*/ 250 h 277"/>
                <a:gd name="T54" fmla="*/ 60 w 241"/>
                <a:gd name="T55" fmla="*/ 248 h 277"/>
                <a:gd name="T56" fmla="*/ 52 w 241"/>
                <a:gd name="T57" fmla="*/ 254 h 277"/>
                <a:gd name="T58" fmla="*/ 29 w 241"/>
                <a:gd name="T59" fmla="*/ 275 h 277"/>
                <a:gd name="T60" fmla="*/ 19 w 241"/>
                <a:gd name="T61" fmla="*/ 261 h 277"/>
                <a:gd name="T62" fmla="*/ 9 w 241"/>
                <a:gd name="T63" fmla="*/ 244 h 277"/>
                <a:gd name="T64" fmla="*/ 20 w 241"/>
                <a:gd name="T65" fmla="*/ 232 h 277"/>
                <a:gd name="T66" fmla="*/ 6 w 241"/>
                <a:gd name="T67" fmla="*/ 225 h 277"/>
                <a:gd name="T68" fmla="*/ 23 w 241"/>
                <a:gd name="T69" fmla="*/ 219 h 277"/>
                <a:gd name="T70" fmla="*/ 20 w 241"/>
                <a:gd name="T71" fmla="*/ 215 h 277"/>
                <a:gd name="T72" fmla="*/ 8 w 241"/>
                <a:gd name="T73" fmla="*/ 211 h 277"/>
                <a:gd name="T74" fmla="*/ 7 w 241"/>
                <a:gd name="T75" fmla="*/ 202 h 277"/>
                <a:gd name="T76" fmla="*/ 24 w 241"/>
                <a:gd name="T77" fmla="*/ 198 h 277"/>
                <a:gd name="T78" fmla="*/ 29 w 241"/>
                <a:gd name="T79" fmla="*/ 187 h 277"/>
                <a:gd name="T80" fmla="*/ 36 w 241"/>
                <a:gd name="T81" fmla="*/ 185 h 277"/>
                <a:gd name="T82" fmla="*/ 44 w 241"/>
                <a:gd name="T83" fmla="*/ 174 h 277"/>
                <a:gd name="T84" fmla="*/ 65 w 241"/>
                <a:gd name="T85" fmla="*/ 167 h 277"/>
                <a:gd name="T86" fmla="*/ 49 w 241"/>
                <a:gd name="T87" fmla="*/ 169 h 277"/>
                <a:gd name="T88" fmla="*/ 63 w 241"/>
                <a:gd name="T89" fmla="*/ 150 h 277"/>
                <a:gd name="T90" fmla="*/ 74 w 241"/>
                <a:gd name="T91" fmla="*/ 132 h 277"/>
                <a:gd name="T92" fmla="*/ 78 w 241"/>
                <a:gd name="T93" fmla="*/ 117 h 277"/>
                <a:gd name="T94" fmla="*/ 81 w 241"/>
                <a:gd name="T95" fmla="*/ 107 h 277"/>
                <a:gd name="T96" fmla="*/ 98 w 241"/>
                <a:gd name="T97" fmla="*/ 94 h 277"/>
                <a:gd name="T98" fmla="*/ 95 w 241"/>
                <a:gd name="T99" fmla="*/ 85 h 277"/>
                <a:gd name="T100" fmla="*/ 106 w 241"/>
                <a:gd name="T101" fmla="*/ 77 h 277"/>
                <a:gd name="T102" fmla="*/ 112 w 241"/>
                <a:gd name="T103" fmla="*/ 66 h 277"/>
                <a:gd name="T104" fmla="*/ 117 w 241"/>
                <a:gd name="T105" fmla="*/ 52 h 277"/>
                <a:gd name="T106" fmla="*/ 131 w 241"/>
                <a:gd name="T107" fmla="*/ 48 h 277"/>
                <a:gd name="T108" fmla="*/ 137 w 241"/>
                <a:gd name="T109" fmla="*/ 45 h 277"/>
                <a:gd name="T110" fmla="*/ 153 w 241"/>
                <a:gd name="T111" fmla="*/ 33 h 277"/>
                <a:gd name="T112" fmla="*/ 167 w 241"/>
                <a:gd name="T113" fmla="*/ 31 h 277"/>
                <a:gd name="T114" fmla="*/ 173 w 241"/>
                <a:gd name="T115" fmla="*/ 10 h 277"/>
                <a:gd name="T116" fmla="*/ 183 w 241"/>
                <a:gd name="T117" fmla="*/ 21 h 277"/>
                <a:gd name="T118" fmla="*/ 195 w 241"/>
                <a:gd name="T119" fmla="*/ 19 h 277"/>
                <a:gd name="T120" fmla="*/ 203 w 241"/>
                <a:gd name="T121" fmla="*/ 2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1" h="277">
                  <a:moveTo>
                    <a:pt x="11" y="256"/>
                  </a:moveTo>
                  <a:lnTo>
                    <a:pt x="12" y="257"/>
                  </a:lnTo>
                  <a:lnTo>
                    <a:pt x="11" y="257"/>
                  </a:lnTo>
                  <a:lnTo>
                    <a:pt x="11" y="256"/>
                  </a:lnTo>
                  <a:close/>
                  <a:moveTo>
                    <a:pt x="7" y="241"/>
                  </a:moveTo>
                  <a:lnTo>
                    <a:pt x="8" y="242"/>
                  </a:lnTo>
                  <a:lnTo>
                    <a:pt x="7" y="244"/>
                  </a:lnTo>
                  <a:lnTo>
                    <a:pt x="6" y="241"/>
                  </a:lnTo>
                  <a:lnTo>
                    <a:pt x="7" y="241"/>
                  </a:lnTo>
                  <a:close/>
                  <a:moveTo>
                    <a:pt x="9" y="237"/>
                  </a:moveTo>
                  <a:lnTo>
                    <a:pt x="9" y="238"/>
                  </a:lnTo>
                  <a:lnTo>
                    <a:pt x="8" y="240"/>
                  </a:lnTo>
                  <a:lnTo>
                    <a:pt x="9" y="237"/>
                  </a:lnTo>
                  <a:close/>
                  <a:moveTo>
                    <a:pt x="8" y="236"/>
                  </a:moveTo>
                  <a:lnTo>
                    <a:pt x="7" y="238"/>
                  </a:lnTo>
                  <a:lnTo>
                    <a:pt x="6" y="237"/>
                  </a:lnTo>
                  <a:lnTo>
                    <a:pt x="8" y="236"/>
                  </a:lnTo>
                  <a:close/>
                  <a:moveTo>
                    <a:pt x="4" y="232"/>
                  </a:moveTo>
                  <a:lnTo>
                    <a:pt x="4" y="235"/>
                  </a:lnTo>
                  <a:lnTo>
                    <a:pt x="3" y="232"/>
                  </a:lnTo>
                  <a:lnTo>
                    <a:pt x="4" y="232"/>
                  </a:lnTo>
                  <a:close/>
                  <a:moveTo>
                    <a:pt x="7" y="231"/>
                  </a:moveTo>
                  <a:lnTo>
                    <a:pt x="9" y="233"/>
                  </a:lnTo>
                  <a:lnTo>
                    <a:pt x="8" y="236"/>
                  </a:lnTo>
                  <a:lnTo>
                    <a:pt x="7" y="231"/>
                  </a:lnTo>
                  <a:close/>
                  <a:moveTo>
                    <a:pt x="3" y="229"/>
                  </a:moveTo>
                  <a:lnTo>
                    <a:pt x="4" y="229"/>
                  </a:lnTo>
                  <a:lnTo>
                    <a:pt x="4" y="231"/>
                  </a:lnTo>
                  <a:lnTo>
                    <a:pt x="3" y="229"/>
                  </a:lnTo>
                  <a:close/>
                  <a:moveTo>
                    <a:pt x="3" y="224"/>
                  </a:moveTo>
                  <a:lnTo>
                    <a:pt x="4" y="227"/>
                  </a:lnTo>
                  <a:lnTo>
                    <a:pt x="2" y="225"/>
                  </a:lnTo>
                  <a:lnTo>
                    <a:pt x="3" y="224"/>
                  </a:lnTo>
                  <a:close/>
                  <a:moveTo>
                    <a:pt x="3" y="220"/>
                  </a:moveTo>
                  <a:lnTo>
                    <a:pt x="3" y="221"/>
                  </a:lnTo>
                  <a:lnTo>
                    <a:pt x="2" y="223"/>
                  </a:lnTo>
                  <a:lnTo>
                    <a:pt x="0" y="221"/>
                  </a:lnTo>
                  <a:lnTo>
                    <a:pt x="3" y="220"/>
                  </a:lnTo>
                  <a:close/>
                  <a:moveTo>
                    <a:pt x="2" y="204"/>
                  </a:moveTo>
                  <a:lnTo>
                    <a:pt x="4" y="206"/>
                  </a:lnTo>
                  <a:lnTo>
                    <a:pt x="2" y="206"/>
                  </a:lnTo>
                  <a:lnTo>
                    <a:pt x="2" y="204"/>
                  </a:lnTo>
                  <a:close/>
                  <a:moveTo>
                    <a:pt x="3" y="200"/>
                  </a:moveTo>
                  <a:lnTo>
                    <a:pt x="4" y="202"/>
                  </a:lnTo>
                  <a:lnTo>
                    <a:pt x="3" y="203"/>
                  </a:lnTo>
                  <a:lnTo>
                    <a:pt x="3" y="200"/>
                  </a:lnTo>
                  <a:close/>
                  <a:moveTo>
                    <a:pt x="9" y="195"/>
                  </a:moveTo>
                  <a:lnTo>
                    <a:pt x="9" y="196"/>
                  </a:lnTo>
                  <a:lnTo>
                    <a:pt x="7" y="196"/>
                  </a:lnTo>
                  <a:lnTo>
                    <a:pt x="9" y="195"/>
                  </a:lnTo>
                  <a:close/>
                  <a:moveTo>
                    <a:pt x="11" y="194"/>
                  </a:moveTo>
                  <a:lnTo>
                    <a:pt x="12" y="194"/>
                  </a:lnTo>
                  <a:lnTo>
                    <a:pt x="13" y="195"/>
                  </a:lnTo>
                  <a:lnTo>
                    <a:pt x="11" y="196"/>
                  </a:lnTo>
                  <a:lnTo>
                    <a:pt x="11" y="194"/>
                  </a:lnTo>
                  <a:close/>
                  <a:moveTo>
                    <a:pt x="34" y="177"/>
                  </a:moveTo>
                  <a:lnTo>
                    <a:pt x="34" y="179"/>
                  </a:lnTo>
                  <a:lnTo>
                    <a:pt x="33" y="181"/>
                  </a:lnTo>
                  <a:lnTo>
                    <a:pt x="32" y="179"/>
                  </a:lnTo>
                  <a:lnTo>
                    <a:pt x="34" y="177"/>
                  </a:lnTo>
                  <a:close/>
                  <a:moveTo>
                    <a:pt x="32" y="173"/>
                  </a:moveTo>
                  <a:lnTo>
                    <a:pt x="33" y="175"/>
                  </a:lnTo>
                  <a:lnTo>
                    <a:pt x="32" y="175"/>
                  </a:lnTo>
                  <a:lnTo>
                    <a:pt x="29" y="173"/>
                  </a:lnTo>
                  <a:lnTo>
                    <a:pt x="32" y="173"/>
                  </a:lnTo>
                  <a:close/>
                  <a:moveTo>
                    <a:pt x="42" y="170"/>
                  </a:moveTo>
                  <a:lnTo>
                    <a:pt x="44" y="171"/>
                  </a:lnTo>
                  <a:lnTo>
                    <a:pt x="41" y="174"/>
                  </a:lnTo>
                  <a:lnTo>
                    <a:pt x="38" y="174"/>
                  </a:lnTo>
                  <a:lnTo>
                    <a:pt x="37" y="174"/>
                  </a:lnTo>
                  <a:lnTo>
                    <a:pt x="36" y="174"/>
                  </a:lnTo>
                  <a:lnTo>
                    <a:pt x="37" y="171"/>
                  </a:lnTo>
                  <a:lnTo>
                    <a:pt x="40" y="171"/>
                  </a:lnTo>
                  <a:lnTo>
                    <a:pt x="40" y="170"/>
                  </a:lnTo>
                  <a:lnTo>
                    <a:pt x="42" y="170"/>
                  </a:lnTo>
                  <a:close/>
                  <a:moveTo>
                    <a:pt x="38" y="166"/>
                  </a:moveTo>
                  <a:lnTo>
                    <a:pt x="40" y="169"/>
                  </a:lnTo>
                  <a:lnTo>
                    <a:pt x="38" y="170"/>
                  </a:lnTo>
                  <a:lnTo>
                    <a:pt x="34" y="170"/>
                  </a:lnTo>
                  <a:lnTo>
                    <a:pt x="38" y="166"/>
                  </a:lnTo>
                  <a:close/>
                  <a:moveTo>
                    <a:pt x="67" y="142"/>
                  </a:moveTo>
                  <a:lnTo>
                    <a:pt x="65" y="145"/>
                  </a:lnTo>
                  <a:lnTo>
                    <a:pt x="63" y="146"/>
                  </a:lnTo>
                  <a:lnTo>
                    <a:pt x="63" y="145"/>
                  </a:lnTo>
                  <a:lnTo>
                    <a:pt x="61" y="145"/>
                  </a:lnTo>
                  <a:lnTo>
                    <a:pt x="62" y="144"/>
                  </a:lnTo>
                  <a:lnTo>
                    <a:pt x="66" y="142"/>
                  </a:lnTo>
                  <a:lnTo>
                    <a:pt x="67" y="142"/>
                  </a:lnTo>
                  <a:close/>
                  <a:moveTo>
                    <a:pt x="70" y="138"/>
                  </a:moveTo>
                  <a:lnTo>
                    <a:pt x="67" y="141"/>
                  </a:lnTo>
                  <a:lnTo>
                    <a:pt x="66" y="141"/>
                  </a:lnTo>
                  <a:lnTo>
                    <a:pt x="67" y="138"/>
                  </a:lnTo>
                  <a:lnTo>
                    <a:pt x="70" y="138"/>
                  </a:lnTo>
                  <a:close/>
                  <a:moveTo>
                    <a:pt x="70" y="127"/>
                  </a:moveTo>
                  <a:lnTo>
                    <a:pt x="70" y="127"/>
                  </a:lnTo>
                  <a:lnTo>
                    <a:pt x="71" y="129"/>
                  </a:lnTo>
                  <a:lnTo>
                    <a:pt x="70" y="129"/>
                  </a:lnTo>
                  <a:lnTo>
                    <a:pt x="69" y="128"/>
                  </a:lnTo>
                  <a:lnTo>
                    <a:pt x="70" y="127"/>
                  </a:lnTo>
                  <a:close/>
                  <a:moveTo>
                    <a:pt x="75" y="121"/>
                  </a:moveTo>
                  <a:lnTo>
                    <a:pt x="78" y="121"/>
                  </a:lnTo>
                  <a:lnTo>
                    <a:pt x="74" y="124"/>
                  </a:lnTo>
                  <a:lnTo>
                    <a:pt x="74" y="123"/>
                  </a:lnTo>
                  <a:lnTo>
                    <a:pt x="75" y="121"/>
                  </a:lnTo>
                  <a:close/>
                  <a:moveTo>
                    <a:pt x="75" y="116"/>
                  </a:moveTo>
                  <a:lnTo>
                    <a:pt x="75" y="117"/>
                  </a:lnTo>
                  <a:lnTo>
                    <a:pt x="73" y="121"/>
                  </a:lnTo>
                  <a:lnTo>
                    <a:pt x="73" y="117"/>
                  </a:lnTo>
                  <a:lnTo>
                    <a:pt x="75" y="116"/>
                  </a:lnTo>
                  <a:close/>
                  <a:moveTo>
                    <a:pt x="88" y="95"/>
                  </a:moveTo>
                  <a:lnTo>
                    <a:pt x="90" y="95"/>
                  </a:lnTo>
                  <a:lnTo>
                    <a:pt x="88" y="98"/>
                  </a:lnTo>
                  <a:lnTo>
                    <a:pt x="87" y="96"/>
                  </a:lnTo>
                  <a:lnTo>
                    <a:pt x="88" y="95"/>
                  </a:lnTo>
                  <a:close/>
                  <a:moveTo>
                    <a:pt x="73" y="85"/>
                  </a:moveTo>
                  <a:lnTo>
                    <a:pt x="74" y="86"/>
                  </a:lnTo>
                  <a:lnTo>
                    <a:pt x="74" y="87"/>
                  </a:lnTo>
                  <a:lnTo>
                    <a:pt x="73" y="86"/>
                  </a:lnTo>
                  <a:lnTo>
                    <a:pt x="73" y="85"/>
                  </a:lnTo>
                  <a:close/>
                  <a:moveTo>
                    <a:pt x="77" y="75"/>
                  </a:moveTo>
                  <a:lnTo>
                    <a:pt x="77" y="78"/>
                  </a:lnTo>
                  <a:lnTo>
                    <a:pt x="74" y="81"/>
                  </a:lnTo>
                  <a:lnTo>
                    <a:pt x="74" y="79"/>
                  </a:lnTo>
                  <a:lnTo>
                    <a:pt x="77" y="75"/>
                  </a:lnTo>
                  <a:close/>
                  <a:moveTo>
                    <a:pt x="79" y="74"/>
                  </a:moveTo>
                  <a:lnTo>
                    <a:pt x="79" y="75"/>
                  </a:lnTo>
                  <a:lnTo>
                    <a:pt x="79" y="77"/>
                  </a:lnTo>
                  <a:lnTo>
                    <a:pt x="78" y="75"/>
                  </a:lnTo>
                  <a:lnTo>
                    <a:pt x="79" y="74"/>
                  </a:lnTo>
                  <a:close/>
                  <a:moveTo>
                    <a:pt x="86" y="71"/>
                  </a:moveTo>
                  <a:lnTo>
                    <a:pt x="86" y="73"/>
                  </a:lnTo>
                  <a:lnTo>
                    <a:pt x="81" y="77"/>
                  </a:lnTo>
                  <a:lnTo>
                    <a:pt x="82" y="73"/>
                  </a:lnTo>
                  <a:lnTo>
                    <a:pt x="86" y="71"/>
                  </a:lnTo>
                  <a:close/>
                  <a:moveTo>
                    <a:pt x="92" y="67"/>
                  </a:moveTo>
                  <a:lnTo>
                    <a:pt x="92" y="71"/>
                  </a:lnTo>
                  <a:lnTo>
                    <a:pt x="90" y="70"/>
                  </a:lnTo>
                  <a:lnTo>
                    <a:pt x="87" y="73"/>
                  </a:lnTo>
                  <a:lnTo>
                    <a:pt x="87" y="70"/>
                  </a:lnTo>
                  <a:lnTo>
                    <a:pt x="92" y="67"/>
                  </a:lnTo>
                  <a:close/>
                  <a:moveTo>
                    <a:pt x="91" y="63"/>
                  </a:moveTo>
                  <a:lnTo>
                    <a:pt x="92" y="66"/>
                  </a:lnTo>
                  <a:lnTo>
                    <a:pt x="90" y="66"/>
                  </a:lnTo>
                  <a:lnTo>
                    <a:pt x="91" y="63"/>
                  </a:lnTo>
                  <a:close/>
                  <a:moveTo>
                    <a:pt x="111" y="57"/>
                  </a:moveTo>
                  <a:lnTo>
                    <a:pt x="112" y="58"/>
                  </a:lnTo>
                  <a:lnTo>
                    <a:pt x="111" y="60"/>
                  </a:lnTo>
                  <a:lnTo>
                    <a:pt x="111" y="57"/>
                  </a:lnTo>
                  <a:close/>
                  <a:moveTo>
                    <a:pt x="100" y="56"/>
                  </a:moveTo>
                  <a:lnTo>
                    <a:pt x="98" y="62"/>
                  </a:lnTo>
                  <a:lnTo>
                    <a:pt x="99" y="63"/>
                  </a:lnTo>
                  <a:lnTo>
                    <a:pt x="100" y="61"/>
                  </a:lnTo>
                  <a:lnTo>
                    <a:pt x="104" y="61"/>
                  </a:lnTo>
                  <a:lnTo>
                    <a:pt x="103" y="58"/>
                  </a:lnTo>
                  <a:lnTo>
                    <a:pt x="103" y="57"/>
                  </a:lnTo>
                  <a:lnTo>
                    <a:pt x="104" y="58"/>
                  </a:lnTo>
                  <a:lnTo>
                    <a:pt x="107" y="61"/>
                  </a:lnTo>
                  <a:lnTo>
                    <a:pt x="103" y="66"/>
                  </a:lnTo>
                  <a:lnTo>
                    <a:pt x="100" y="67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98" y="66"/>
                  </a:lnTo>
                  <a:lnTo>
                    <a:pt x="95" y="70"/>
                  </a:lnTo>
                  <a:lnTo>
                    <a:pt x="94" y="70"/>
                  </a:lnTo>
                  <a:lnTo>
                    <a:pt x="95" y="67"/>
                  </a:lnTo>
                  <a:lnTo>
                    <a:pt x="95" y="66"/>
                  </a:lnTo>
                  <a:lnTo>
                    <a:pt x="95" y="63"/>
                  </a:lnTo>
                  <a:lnTo>
                    <a:pt x="96" y="62"/>
                  </a:lnTo>
                  <a:lnTo>
                    <a:pt x="96" y="60"/>
                  </a:lnTo>
                  <a:lnTo>
                    <a:pt x="100" y="56"/>
                  </a:lnTo>
                  <a:close/>
                  <a:moveTo>
                    <a:pt x="94" y="56"/>
                  </a:moveTo>
                  <a:lnTo>
                    <a:pt x="95" y="58"/>
                  </a:lnTo>
                  <a:lnTo>
                    <a:pt x="95" y="62"/>
                  </a:lnTo>
                  <a:lnTo>
                    <a:pt x="91" y="63"/>
                  </a:lnTo>
                  <a:lnTo>
                    <a:pt x="90" y="62"/>
                  </a:lnTo>
                  <a:lnTo>
                    <a:pt x="94" y="61"/>
                  </a:lnTo>
                  <a:lnTo>
                    <a:pt x="91" y="61"/>
                  </a:lnTo>
                  <a:lnTo>
                    <a:pt x="88" y="62"/>
                  </a:lnTo>
                  <a:lnTo>
                    <a:pt x="87" y="61"/>
                  </a:lnTo>
                  <a:lnTo>
                    <a:pt x="88" y="58"/>
                  </a:lnTo>
                  <a:lnTo>
                    <a:pt x="91" y="60"/>
                  </a:lnTo>
                  <a:lnTo>
                    <a:pt x="92" y="57"/>
                  </a:lnTo>
                  <a:lnTo>
                    <a:pt x="92" y="56"/>
                  </a:lnTo>
                  <a:lnTo>
                    <a:pt x="94" y="56"/>
                  </a:lnTo>
                  <a:close/>
                  <a:moveTo>
                    <a:pt x="106" y="54"/>
                  </a:moveTo>
                  <a:lnTo>
                    <a:pt x="107" y="56"/>
                  </a:lnTo>
                  <a:lnTo>
                    <a:pt x="107" y="57"/>
                  </a:lnTo>
                  <a:lnTo>
                    <a:pt x="104" y="56"/>
                  </a:lnTo>
                  <a:lnTo>
                    <a:pt x="103" y="56"/>
                  </a:lnTo>
                  <a:lnTo>
                    <a:pt x="106" y="54"/>
                  </a:lnTo>
                  <a:close/>
                  <a:moveTo>
                    <a:pt x="102" y="46"/>
                  </a:moveTo>
                  <a:lnTo>
                    <a:pt x="103" y="49"/>
                  </a:lnTo>
                  <a:lnTo>
                    <a:pt x="100" y="50"/>
                  </a:lnTo>
                  <a:lnTo>
                    <a:pt x="100" y="53"/>
                  </a:lnTo>
                  <a:lnTo>
                    <a:pt x="96" y="57"/>
                  </a:lnTo>
                  <a:lnTo>
                    <a:pt x="95" y="56"/>
                  </a:lnTo>
                  <a:lnTo>
                    <a:pt x="95" y="53"/>
                  </a:lnTo>
                  <a:lnTo>
                    <a:pt x="99" y="50"/>
                  </a:lnTo>
                  <a:lnTo>
                    <a:pt x="99" y="48"/>
                  </a:lnTo>
                  <a:lnTo>
                    <a:pt x="102" y="46"/>
                  </a:lnTo>
                  <a:close/>
                  <a:moveTo>
                    <a:pt x="112" y="41"/>
                  </a:moveTo>
                  <a:lnTo>
                    <a:pt x="116" y="41"/>
                  </a:lnTo>
                  <a:lnTo>
                    <a:pt x="116" y="44"/>
                  </a:lnTo>
                  <a:lnTo>
                    <a:pt x="117" y="44"/>
                  </a:lnTo>
                  <a:lnTo>
                    <a:pt x="119" y="46"/>
                  </a:lnTo>
                  <a:lnTo>
                    <a:pt x="117" y="48"/>
                  </a:lnTo>
                  <a:lnTo>
                    <a:pt x="119" y="50"/>
                  </a:lnTo>
                  <a:lnTo>
                    <a:pt x="116" y="50"/>
                  </a:lnTo>
                  <a:lnTo>
                    <a:pt x="115" y="52"/>
                  </a:lnTo>
                  <a:lnTo>
                    <a:pt x="112" y="52"/>
                  </a:lnTo>
                  <a:lnTo>
                    <a:pt x="112" y="54"/>
                  </a:lnTo>
                  <a:lnTo>
                    <a:pt x="111" y="54"/>
                  </a:lnTo>
                  <a:lnTo>
                    <a:pt x="111" y="52"/>
                  </a:lnTo>
                  <a:lnTo>
                    <a:pt x="108" y="52"/>
                  </a:lnTo>
                  <a:lnTo>
                    <a:pt x="111" y="49"/>
                  </a:lnTo>
                  <a:lnTo>
                    <a:pt x="108" y="49"/>
                  </a:lnTo>
                  <a:lnTo>
                    <a:pt x="110" y="46"/>
                  </a:lnTo>
                  <a:lnTo>
                    <a:pt x="112" y="46"/>
                  </a:lnTo>
                  <a:lnTo>
                    <a:pt x="110" y="45"/>
                  </a:lnTo>
                  <a:lnTo>
                    <a:pt x="111" y="42"/>
                  </a:lnTo>
                  <a:lnTo>
                    <a:pt x="112" y="44"/>
                  </a:lnTo>
                  <a:lnTo>
                    <a:pt x="112" y="41"/>
                  </a:lnTo>
                  <a:close/>
                  <a:moveTo>
                    <a:pt x="125" y="36"/>
                  </a:moveTo>
                  <a:lnTo>
                    <a:pt x="128" y="38"/>
                  </a:lnTo>
                  <a:lnTo>
                    <a:pt x="125" y="40"/>
                  </a:lnTo>
                  <a:lnTo>
                    <a:pt x="125" y="41"/>
                  </a:lnTo>
                  <a:lnTo>
                    <a:pt x="123" y="42"/>
                  </a:lnTo>
                  <a:lnTo>
                    <a:pt x="121" y="42"/>
                  </a:lnTo>
                  <a:lnTo>
                    <a:pt x="119" y="40"/>
                  </a:lnTo>
                  <a:lnTo>
                    <a:pt x="121" y="40"/>
                  </a:lnTo>
                  <a:lnTo>
                    <a:pt x="121" y="37"/>
                  </a:lnTo>
                  <a:lnTo>
                    <a:pt x="124" y="37"/>
                  </a:lnTo>
                  <a:lnTo>
                    <a:pt x="125" y="36"/>
                  </a:lnTo>
                  <a:close/>
                  <a:moveTo>
                    <a:pt x="132" y="32"/>
                  </a:moveTo>
                  <a:lnTo>
                    <a:pt x="133" y="35"/>
                  </a:lnTo>
                  <a:lnTo>
                    <a:pt x="132" y="36"/>
                  </a:lnTo>
                  <a:lnTo>
                    <a:pt x="132" y="32"/>
                  </a:lnTo>
                  <a:close/>
                  <a:moveTo>
                    <a:pt x="129" y="29"/>
                  </a:moveTo>
                  <a:lnTo>
                    <a:pt x="129" y="31"/>
                  </a:lnTo>
                  <a:lnTo>
                    <a:pt x="132" y="31"/>
                  </a:lnTo>
                  <a:lnTo>
                    <a:pt x="132" y="31"/>
                  </a:lnTo>
                  <a:lnTo>
                    <a:pt x="131" y="33"/>
                  </a:lnTo>
                  <a:lnTo>
                    <a:pt x="131" y="35"/>
                  </a:lnTo>
                  <a:lnTo>
                    <a:pt x="129" y="36"/>
                  </a:lnTo>
                  <a:lnTo>
                    <a:pt x="128" y="36"/>
                  </a:lnTo>
                  <a:lnTo>
                    <a:pt x="125" y="33"/>
                  </a:lnTo>
                  <a:lnTo>
                    <a:pt x="129" y="29"/>
                  </a:lnTo>
                  <a:close/>
                  <a:moveTo>
                    <a:pt x="127" y="28"/>
                  </a:moveTo>
                  <a:lnTo>
                    <a:pt x="127" y="29"/>
                  </a:lnTo>
                  <a:lnTo>
                    <a:pt x="124" y="31"/>
                  </a:lnTo>
                  <a:lnTo>
                    <a:pt x="124" y="28"/>
                  </a:lnTo>
                  <a:lnTo>
                    <a:pt x="127" y="28"/>
                  </a:lnTo>
                  <a:close/>
                  <a:moveTo>
                    <a:pt x="141" y="24"/>
                  </a:moveTo>
                  <a:lnTo>
                    <a:pt x="144" y="27"/>
                  </a:lnTo>
                  <a:lnTo>
                    <a:pt x="142" y="29"/>
                  </a:lnTo>
                  <a:lnTo>
                    <a:pt x="144" y="31"/>
                  </a:lnTo>
                  <a:lnTo>
                    <a:pt x="144" y="33"/>
                  </a:lnTo>
                  <a:lnTo>
                    <a:pt x="142" y="31"/>
                  </a:lnTo>
                  <a:lnTo>
                    <a:pt x="140" y="31"/>
                  </a:lnTo>
                  <a:lnTo>
                    <a:pt x="140" y="27"/>
                  </a:lnTo>
                  <a:lnTo>
                    <a:pt x="141" y="24"/>
                  </a:lnTo>
                  <a:close/>
                  <a:moveTo>
                    <a:pt x="129" y="24"/>
                  </a:moveTo>
                  <a:lnTo>
                    <a:pt x="128" y="27"/>
                  </a:lnTo>
                  <a:lnTo>
                    <a:pt x="128" y="25"/>
                  </a:lnTo>
                  <a:lnTo>
                    <a:pt x="129" y="24"/>
                  </a:lnTo>
                  <a:close/>
                  <a:moveTo>
                    <a:pt x="133" y="23"/>
                  </a:moveTo>
                  <a:lnTo>
                    <a:pt x="135" y="25"/>
                  </a:lnTo>
                  <a:lnTo>
                    <a:pt x="136" y="28"/>
                  </a:lnTo>
                  <a:lnTo>
                    <a:pt x="137" y="29"/>
                  </a:lnTo>
                  <a:lnTo>
                    <a:pt x="136" y="29"/>
                  </a:lnTo>
                  <a:lnTo>
                    <a:pt x="133" y="29"/>
                  </a:lnTo>
                  <a:lnTo>
                    <a:pt x="133" y="27"/>
                  </a:lnTo>
                  <a:lnTo>
                    <a:pt x="132" y="24"/>
                  </a:lnTo>
                  <a:lnTo>
                    <a:pt x="133" y="23"/>
                  </a:lnTo>
                  <a:close/>
                  <a:moveTo>
                    <a:pt x="158" y="20"/>
                  </a:moveTo>
                  <a:lnTo>
                    <a:pt x="161" y="20"/>
                  </a:lnTo>
                  <a:lnTo>
                    <a:pt x="161" y="21"/>
                  </a:lnTo>
                  <a:lnTo>
                    <a:pt x="161" y="24"/>
                  </a:lnTo>
                  <a:lnTo>
                    <a:pt x="158" y="23"/>
                  </a:lnTo>
                  <a:lnTo>
                    <a:pt x="156" y="21"/>
                  </a:lnTo>
                  <a:lnTo>
                    <a:pt x="158" y="20"/>
                  </a:lnTo>
                  <a:close/>
                  <a:moveTo>
                    <a:pt x="166" y="15"/>
                  </a:moveTo>
                  <a:lnTo>
                    <a:pt x="166" y="17"/>
                  </a:lnTo>
                  <a:lnTo>
                    <a:pt x="165" y="20"/>
                  </a:lnTo>
                  <a:lnTo>
                    <a:pt x="164" y="21"/>
                  </a:lnTo>
                  <a:lnTo>
                    <a:pt x="161" y="19"/>
                  </a:lnTo>
                  <a:lnTo>
                    <a:pt x="166" y="15"/>
                  </a:lnTo>
                  <a:close/>
                  <a:moveTo>
                    <a:pt x="170" y="11"/>
                  </a:moveTo>
                  <a:lnTo>
                    <a:pt x="173" y="13"/>
                  </a:lnTo>
                  <a:lnTo>
                    <a:pt x="171" y="15"/>
                  </a:lnTo>
                  <a:lnTo>
                    <a:pt x="169" y="16"/>
                  </a:lnTo>
                  <a:lnTo>
                    <a:pt x="169" y="15"/>
                  </a:lnTo>
                  <a:lnTo>
                    <a:pt x="166" y="12"/>
                  </a:lnTo>
                  <a:lnTo>
                    <a:pt x="170" y="11"/>
                  </a:lnTo>
                  <a:close/>
                  <a:moveTo>
                    <a:pt x="165" y="10"/>
                  </a:moveTo>
                  <a:lnTo>
                    <a:pt x="165" y="11"/>
                  </a:lnTo>
                  <a:lnTo>
                    <a:pt x="160" y="17"/>
                  </a:lnTo>
                  <a:lnTo>
                    <a:pt x="157" y="17"/>
                  </a:lnTo>
                  <a:lnTo>
                    <a:pt x="154" y="16"/>
                  </a:lnTo>
                  <a:lnTo>
                    <a:pt x="153" y="13"/>
                  </a:lnTo>
                  <a:lnTo>
                    <a:pt x="154" y="15"/>
                  </a:lnTo>
                  <a:lnTo>
                    <a:pt x="157" y="13"/>
                  </a:lnTo>
                  <a:lnTo>
                    <a:pt x="158" y="15"/>
                  </a:lnTo>
                  <a:lnTo>
                    <a:pt x="160" y="12"/>
                  </a:lnTo>
                  <a:lnTo>
                    <a:pt x="161" y="13"/>
                  </a:lnTo>
                  <a:lnTo>
                    <a:pt x="165" y="10"/>
                  </a:lnTo>
                  <a:close/>
                  <a:moveTo>
                    <a:pt x="171" y="6"/>
                  </a:moveTo>
                  <a:lnTo>
                    <a:pt x="173" y="7"/>
                  </a:lnTo>
                  <a:lnTo>
                    <a:pt x="173" y="8"/>
                  </a:lnTo>
                  <a:lnTo>
                    <a:pt x="171" y="8"/>
                  </a:lnTo>
                  <a:lnTo>
                    <a:pt x="170" y="6"/>
                  </a:lnTo>
                  <a:lnTo>
                    <a:pt x="171" y="6"/>
                  </a:lnTo>
                  <a:close/>
                  <a:moveTo>
                    <a:pt x="179" y="2"/>
                  </a:moveTo>
                  <a:lnTo>
                    <a:pt x="178" y="3"/>
                  </a:lnTo>
                  <a:lnTo>
                    <a:pt x="177" y="3"/>
                  </a:ln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185" y="0"/>
                  </a:moveTo>
                  <a:lnTo>
                    <a:pt x="186" y="2"/>
                  </a:lnTo>
                  <a:lnTo>
                    <a:pt x="189" y="2"/>
                  </a:lnTo>
                  <a:lnTo>
                    <a:pt x="187" y="3"/>
                  </a:lnTo>
                  <a:lnTo>
                    <a:pt x="190" y="3"/>
                  </a:lnTo>
                  <a:lnTo>
                    <a:pt x="189" y="6"/>
                  </a:lnTo>
                  <a:lnTo>
                    <a:pt x="186" y="7"/>
                  </a:lnTo>
                  <a:lnTo>
                    <a:pt x="183" y="4"/>
                  </a:lnTo>
                  <a:lnTo>
                    <a:pt x="181" y="4"/>
                  </a:lnTo>
                  <a:lnTo>
                    <a:pt x="181" y="3"/>
                  </a:lnTo>
                  <a:lnTo>
                    <a:pt x="182" y="2"/>
                  </a:lnTo>
                  <a:lnTo>
                    <a:pt x="183" y="3"/>
                  </a:lnTo>
                  <a:lnTo>
                    <a:pt x="185" y="2"/>
                  </a:lnTo>
                  <a:lnTo>
                    <a:pt x="185" y="0"/>
                  </a:lnTo>
                  <a:close/>
                  <a:moveTo>
                    <a:pt x="208" y="0"/>
                  </a:moveTo>
                  <a:lnTo>
                    <a:pt x="210" y="2"/>
                  </a:lnTo>
                  <a:lnTo>
                    <a:pt x="208" y="3"/>
                  </a:lnTo>
                  <a:lnTo>
                    <a:pt x="210" y="4"/>
                  </a:lnTo>
                  <a:lnTo>
                    <a:pt x="212" y="3"/>
                  </a:lnTo>
                  <a:lnTo>
                    <a:pt x="212" y="4"/>
                  </a:lnTo>
                  <a:lnTo>
                    <a:pt x="211" y="8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7" y="10"/>
                  </a:lnTo>
                  <a:lnTo>
                    <a:pt x="208" y="10"/>
                  </a:lnTo>
                  <a:lnTo>
                    <a:pt x="208" y="11"/>
                  </a:lnTo>
                  <a:lnTo>
                    <a:pt x="207" y="12"/>
                  </a:lnTo>
                  <a:lnTo>
                    <a:pt x="207" y="13"/>
                  </a:lnTo>
                  <a:lnTo>
                    <a:pt x="208" y="13"/>
                  </a:lnTo>
                  <a:lnTo>
                    <a:pt x="210" y="12"/>
                  </a:lnTo>
                  <a:lnTo>
                    <a:pt x="211" y="11"/>
                  </a:lnTo>
                  <a:lnTo>
                    <a:pt x="211" y="12"/>
                  </a:lnTo>
                  <a:lnTo>
                    <a:pt x="210" y="15"/>
                  </a:lnTo>
                  <a:lnTo>
                    <a:pt x="208" y="15"/>
                  </a:lnTo>
                  <a:lnTo>
                    <a:pt x="206" y="19"/>
                  </a:lnTo>
                  <a:lnTo>
                    <a:pt x="210" y="17"/>
                  </a:lnTo>
                  <a:lnTo>
                    <a:pt x="211" y="17"/>
                  </a:lnTo>
                  <a:lnTo>
                    <a:pt x="211" y="16"/>
                  </a:lnTo>
                  <a:lnTo>
                    <a:pt x="212" y="17"/>
                  </a:lnTo>
                  <a:lnTo>
                    <a:pt x="214" y="19"/>
                  </a:lnTo>
                  <a:lnTo>
                    <a:pt x="215" y="17"/>
                  </a:lnTo>
                  <a:lnTo>
                    <a:pt x="215" y="16"/>
                  </a:lnTo>
                  <a:lnTo>
                    <a:pt x="214" y="13"/>
                  </a:lnTo>
                  <a:lnTo>
                    <a:pt x="214" y="12"/>
                  </a:lnTo>
                  <a:lnTo>
                    <a:pt x="215" y="11"/>
                  </a:lnTo>
                  <a:lnTo>
                    <a:pt x="216" y="8"/>
                  </a:lnTo>
                  <a:lnTo>
                    <a:pt x="218" y="7"/>
                  </a:lnTo>
                  <a:lnTo>
                    <a:pt x="220" y="7"/>
                  </a:lnTo>
                  <a:lnTo>
                    <a:pt x="221" y="8"/>
                  </a:lnTo>
                  <a:lnTo>
                    <a:pt x="221" y="10"/>
                  </a:lnTo>
                  <a:lnTo>
                    <a:pt x="220" y="11"/>
                  </a:lnTo>
                  <a:lnTo>
                    <a:pt x="220" y="12"/>
                  </a:lnTo>
                  <a:lnTo>
                    <a:pt x="221" y="12"/>
                  </a:lnTo>
                  <a:lnTo>
                    <a:pt x="223" y="11"/>
                  </a:lnTo>
                  <a:lnTo>
                    <a:pt x="224" y="11"/>
                  </a:lnTo>
                  <a:lnTo>
                    <a:pt x="223" y="12"/>
                  </a:lnTo>
                  <a:lnTo>
                    <a:pt x="224" y="12"/>
                  </a:lnTo>
                  <a:lnTo>
                    <a:pt x="225" y="10"/>
                  </a:lnTo>
                  <a:lnTo>
                    <a:pt x="228" y="10"/>
                  </a:lnTo>
                  <a:lnTo>
                    <a:pt x="228" y="11"/>
                  </a:lnTo>
                  <a:lnTo>
                    <a:pt x="231" y="11"/>
                  </a:lnTo>
                  <a:lnTo>
                    <a:pt x="229" y="13"/>
                  </a:lnTo>
                  <a:lnTo>
                    <a:pt x="228" y="15"/>
                  </a:lnTo>
                  <a:lnTo>
                    <a:pt x="228" y="15"/>
                  </a:lnTo>
                  <a:lnTo>
                    <a:pt x="229" y="15"/>
                  </a:lnTo>
                  <a:lnTo>
                    <a:pt x="232" y="13"/>
                  </a:lnTo>
                  <a:lnTo>
                    <a:pt x="233" y="13"/>
                  </a:lnTo>
                  <a:lnTo>
                    <a:pt x="236" y="15"/>
                  </a:lnTo>
                  <a:lnTo>
                    <a:pt x="239" y="15"/>
                  </a:lnTo>
                  <a:lnTo>
                    <a:pt x="240" y="15"/>
                  </a:lnTo>
                  <a:lnTo>
                    <a:pt x="240" y="16"/>
                  </a:lnTo>
                  <a:lnTo>
                    <a:pt x="241" y="17"/>
                  </a:lnTo>
                  <a:lnTo>
                    <a:pt x="241" y="17"/>
                  </a:lnTo>
                  <a:lnTo>
                    <a:pt x="240" y="19"/>
                  </a:lnTo>
                  <a:lnTo>
                    <a:pt x="235" y="20"/>
                  </a:lnTo>
                  <a:lnTo>
                    <a:pt x="233" y="24"/>
                  </a:lnTo>
                  <a:lnTo>
                    <a:pt x="229" y="25"/>
                  </a:lnTo>
                  <a:lnTo>
                    <a:pt x="225" y="25"/>
                  </a:lnTo>
                  <a:lnTo>
                    <a:pt x="223" y="24"/>
                  </a:lnTo>
                  <a:lnTo>
                    <a:pt x="220" y="25"/>
                  </a:lnTo>
                  <a:lnTo>
                    <a:pt x="216" y="24"/>
                  </a:lnTo>
                  <a:lnTo>
                    <a:pt x="216" y="24"/>
                  </a:lnTo>
                  <a:lnTo>
                    <a:pt x="218" y="27"/>
                  </a:lnTo>
                  <a:lnTo>
                    <a:pt x="220" y="27"/>
                  </a:lnTo>
                  <a:lnTo>
                    <a:pt x="221" y="27"/>
                  </a:lnTo>
                  <a:lnTo>
                    <a:pt x="224" y="27"/>
                  </a:lnTo>
                  <a:lnTo>
                    <a:pt x="224" y="28"/>
                  </a:lnTo>
                  <a:lnTo>
                    <a:pt x="225" y="31"/>
                  </a:lnTo>
                  <a:lnTo>
                    <a:pt x="227" y="31"/>
                  </a:lnTo>
                  <a:lnTo>
                    <a:pt x="227" y="33"/>
                  </a:lnTo>
                  <a:lnTo>
                    <a:pt x="228" y="35"/>
                  </a:lnTo>
                  <a:lnTo>
                    <a:pt x="228" y="33"/>
                  </a:lnTo>
                  <a:lnTo>
                    <a:pt x="229" y="32"/>
                  </a:lnTo>
                  <a:lnTo>
                    <a:pt x="231" y="35"/>
                  </a:lnTo>
                  <a:lnTo>
                    <a:pt x="232" y="35"/>
                  </a:lnTo>
                  <a:lnTo>
                    <a:pt x="232" y="32"/>
                  </a:lnTo>
                  <a:lnTo>
                    <a:pt x="232" y="31"/>
                  </a:lnTo>
                  <a:lnTo>
                    <a:pt x="233" y="31"/>
                  </a:lnTo>
                  <a:lnTo>
                    <a:pt x="233" y="32"/>
                  </a:lnTo>
                  <a:lnTo>
                    <a:pt x="235" y="33"/>
                  </a:lnTo>
                  <a:lnTo>
                    <a:pt x="235" y="32"/>
                  </a:lnTo>
                  <a:lnTo>
                    <a:pt x="236" y="31"/>
                  </a:lnTo>
                  <a:lnTo>
                    <a:pt x="236" y="31"/>
                  </a:lnTo>
                  <a:lnTo>
                    <a:pt x="239" y="32"/>
                  </a:lnTo>
                  <a:lnTo>
                    <a:pt x="239" y="32"/>
                  </a:lnTo>
                  <a:lnTo>
                    <a:pt x="239" y="35"/>
                  </a:lnTo>
                  <a:lnTo>
                    <a:pt x="237" y="37"/>
                  </a:lnTo>
                  <a:lnTo>
                    <a:pt x="235" y="36"/>
                  </a:lnTo>
                  <a:lnTo>
                    <a:pt x="233" y="36"/>
                  </a:lnTo>
                  <a:lnTo>
                    <a:pt x="233" y="40"/>
                  </a:lnTo>
                  <a:lnTo>
                    <a:pt x="232" y="42"/>
                  </a:lnTo>
                  <a:lnTo>
                    <a:pt x="228" y="42"/>
                  </a:lnTo>
                  <a:lnTo>
                    <a:pt x="225" y="45"/>
                  </a:lnTo>
                  <a:lnTo>
                    <a:pt x="225" y="49"/>
                  </a:lnTo>
                  <a:lnTo>
                    <a:pt x="224" y="50"/>
                  </a:lnTo>
                  <a:lnTo>
                    <a:pt x="224" y="45"/>
                  </a:lnTo>
                  <a:lnTo>
                    <a:pt x="225" y="41"/>
                  </a:lnTo>
                  <a:lnTo>
                    <a:pt x="227" y="38"/>
                  </a:lnTo>
                  <a:lnTo>
                    <a:pt x="224" y="37"/>
                  </a:lnTo>
                  <a:lnTo>
                    <a:pt x="223" y="35"/>
                  </a:lnTo>
                  <a:lnTo>
                    <a:pt x="219" y="35"/>
                  </a:lnTo>
                  <a:lnTo>
                    <a:pt x="216" y="33"/>
                  </a:lnTo>
                  <a:lnTo>
                    <a:pt x="215" y="32"/>
                  </a:lnTo>
                  <a:lnTo>
                    <a:pt x="212" y="28"/>
                  </a:lnTo>
                  <a:lnTo>
                    <a:pt x="210" y="27"/>
                  </a:lnTo>
                  <a:lnTo>
                    <a:pt x="204" y="27"/>
                  </a:lnTo>
                  <a:lnTo>
                    <a:pt x="203" y="29"/>
                  </a:lnTo>
                  <a:lnTo>
                    <a:pt x="203" y="29"/>
                  </a:lnTo>
                  <a:lnTo>
                    <a:pt x="202" y="31"/>
                  </a:lnTo>
                  <a:lnTo>
                    <a:pt x="198" y="29"/>
                  </a:lnTo>
                  <a:lnTo>
                    <a:pt x="195" y="31"/>
                  </a:lnTo>
                  <a:lnTo>
                    <a:pt x="196" y="32"/>
                  </a:lnTo>
                  <a:lnTo>
                    <a:pt x="194" y="35"/>
                  </a:lnTo>
                  <a:lnTo>
                    <a:pt x="193" y="36"/>
                  </a:lnTo>
                  <a:lnTo>
                    <a:pt x="194" y="37"/>
                  </a:lnTo>
                  <a:lnTo>
                    <a:pt x="193" y="38"/>
                  </a:lnTo>
                  <a:lnTo>
                    <a:pt x="193" y="45"/>
                  </a:lnTo>
                  <a:lnTo>
                    <a:pt x="194" y="49"/>
                  </a:lnTo>
                  <a:lnTo>
                    <a:pt x="194" y="50"/>
                  </a:lnTo>
                  <a:lnTo>
                    <a:pt x="194" y="53"/>
                  </a:lnTo>
                  <a:lnTo>
                    <a:pt x="191" y="54"/>
                  </a:lnTo>
                  <a:lnTo>
                    <a:pt x="190" y="53"/>
                  </a:lnTo>
                  <a:lnTo>
                    <a:pt x="187" y="56"/>
                  </a:lnTo>
                  <a:lnTo>
                    <a:pt x="186" y="56"/>
                  </a:lnTo>
                  <a:lnTo>
                    <a:pt x="185" y="58"/>
                  </a:lnTo>
                  <a:lnTo>
                    <a:pt x="182" y="58"/>
                  </a:lnTo>
                  <a:lnTo>
                    <a:pt x="178" y="56"/>
                  </a:lnTo>
                  <a:lnTo>
                    <a:pt x="175" y="56"/>
                  </a:lnTo>
                  <a:lnTo>
                    <a:pt x="174" y="57"/>
                  </a:lnTo>
                  <a:lnTo>
                    <a:pt x="171" y="60"/>
                  </a:lnTo>
                  <a:lnTo>
                    <a:pt x="165" y="60"/>
                  </a:lnTo>
                  <a:lnTo>
                    <a:pt x="162" y="58"/>
                  </a:lnTo>
                  <a:lnTo>
                    <a:pt x="160" y="56"/>
                  </a:lnTo>
                  <a:lnTo>
                    <a:pt x="160" y="53"/>
                  </a:lnTo>
                  <a:lnTo>
                    <a:pt x="154" y="49"/>
                  </a:lnTo>
                  <a:lnTo>
                    <a:pt x="153" y="46"/>
                  </a:lnTo>
                  <a:lnTo>
                    <a:pt x="150" y="46"/>
                  </a:lnTo>
                  <a:lnTo>
                    <a:pt x="149" y="48"/>
                  </a:lnTo>
                  <a:lnTo>
                    <a:pt x="148" y="50"/>
                  </a:lnTo>
                  <a:lnTo>
                    <a:pt x="149" y="52"/>
                  </a:lnTo>
                  <a:lnTo>
                    <a:pt x="148" y="52"/>
                  </a:lnTo>
                  <a:lnTo>
                    <a:pt x="148" y="52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5" y="53"/>
                  </a:lnTo>
                  <a:lnTo>
                    <a:pt x="142" y="53"/>
                  </a:lnTo>
                  <a:lnTo>
                    <a:pt x="140" y="53"/>
                  </a:lnTo>
                  <a:lnTo>
                    <a:pt x="141" y="54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1" y="60"/>
                  </a:lnTo>
                  <a:lnTo>
                    <a:pt x="141" y="63"/>
                  </a:lnTo>
                  <a:lnTo>
                    <a:pt x="142" y="65"/>
                  </a:lnTo>
                  <a:lnTo>
                    <a:pt x="142" y="67"/>
                  </a:lnTo>
                  <a:lnTo>
                    <a:pt x="141" y="67"/>
                  </a:lnTo>
                  <a:lnTo>
                    <a:pt x="140" y="67"/>
                  </a:lnTo>
                  <a:lnTo>
                    <a:pt x="139" y="66"/>
                  </a:lnTo>
                  <a:lnTo>
                    <a:pt x="136" y="66"/>
                  </a:lnTo>
                  <a:lnTo>
                    <a:pt x="133" y="65"/>
                  </a:lnTo>
                  <a:lnTo>
                    <a:pt x="129" y="63"/>
                  </a:lnTo>
                  <a:lnTo>
                    <a:pt x="127" y="65"/>
                  </a:lnTo>
                  <a:lnTo>
                    <a:pt x="123" y="65"/>
                  </a:lnTo>
                  <a:lnTo>
                    <a:pt x="121" y="65"/>
                  </a:lnTo>
                  <a:lnTo>
                    <a:pt x="124" y="69"/>
                  </a:lnTo>
                  <a:lnTo>
                    <a:pt x="123" y="70"/>
                  </a:lnTo>
                  <a:lnTo>
                    <a:pt x="123" y="71"/>
                  </a:lnTo>
                  <a:lnTo>
                    <a:pt x="121" y="73"/>
                  </a:lnTo>
                  <a:lnTo>
                    <a:pt x="123" y="74"/>
                  </a:lnTo>
                  <a:lnTo>
                    <a:pt x="121" y="77"/>
                  </a:lnTo>
                  <a:lnTo>
                    <a:pt x="120" y="77"/>
                  </a:lnTo>
                  <a:lnTo>
                    <a:pt x="119" y="75"/>
                  </a:lnTo>
                  <a:lnTo>
                    <a:pt x="116" y="74"/>
                  </a:lnTo>
                  <a:lnTo>
                    <a:pt x="113" y="75"/>
                  </a:lnTo>
                  <a:lnTo>
                    <a:pt x="112" y="79"/>
                  </a:lnTo>
                  <a:lnTo>
                    <a:pt x="111" y="81"/>
                  </a:lnTo>
                  <a:lnTo>
                    <a:pt x="110" y="83"/>
                  </a:lnTo>
                  <a:lnTo>
                    <a:pt x="108" y="86"/>
                  </a:lnTo>
                  <a:lnTo>
                    <a:pt x="107" y="86"/>
                  </a:lnTo>
                  <a:lnTo>
                    <a:pt x="107" y="92"/>
                  </a:lnTo>
                  <a:lnTo>
                    <a:pt x="108" y="94"/>
                  </a:lnTo>
                  <a:lnTo>
                    <a:pt x="110" y="96"/>
                  </a:lnTo>
                  <a:lnTo>
                    <a:pt x="108" y="99"/>
                  </a:lnTo>
                  <a:lnTo>
                    <a:pt x="106" y="104"/>
                  </a:lnTo>
                  <a:lnTo>
                    <a:pt x="102" y="110"/>
                  </a:lnTo>
                  <a:lnTo>
                    <a:pt x="102" y="112"/>
                  </a:lnTo>
                  <a:lnTo>
                    <a:pt x="100" y="113"/>
                  </a:lnTo>
                  <a:lnTo>
                    <a:pt x="95" y="115"/>
                  </a:lnTo>
                  <a:lnTo>
                    <a:pt x="92" y="117"/>
                  </a:lnTo>
                  <a:lnTo>
                    <a:pt x="92" y="119"/>
                  </a:lnTo>
                  <a:lnTo>
                    <a:pt x="94" y="121"/>
                  </a:lnTo>
                  <a:lnTo>
                    <a:pt x="94" y="124"/>
                  </a:lnTo>
                  <a:lnTo>
                    <a:pt x="92" y="128"/>
                  </a:lnTo>
                  <a:lnTo>
                    <a:pt x="91" y="133"/>
                  </a:lnTo>
                  <a:lnTo>
                    <a:pt x="91" y="138"/>
                  </a:lnTo>
                  <a:lnTo>
                    <a:pt x="87" y="148"/>
                  </a:lnTo>
                  <a:lnTo>
                    <a:pt x="87" y="152"/>
                  </a:lnTo>
                  <a:lnTo>
                    <a:pt x="88" y="153"/>
                  </a:lnTo>
                  <a:lnTo>
                    <a:pt x="88" y="157"/>
                  </a:lnTo>
                  <a:lnTo>
                    <a:pt x="86" y="160"/>
                  </a:lnTo>
                  <a:lnTo>
                    <a:pt x="82" y="160"/>
                  </a:lnTo>
                  <a:lnTo>
                    <a:pt x="79" y="160"/>
                  </a:lnTo>
                  <a:lnTo>
                    <a:pt x="77" y="161"/>
                  </a:lnTo>
                  <a:lnTo>
                    <a:pt x="74" y="165"/>
                  </a:lnTo>
                  <a:lnTo>
                    <a:pt x="73" y="171"/>
                  </a:lnTo>
                  <a:lnTo>
                    <a:pt x="74" y="177"/>
                  </a:lnTo>
                  <a:lnTo>
                    <a:pt x="75" y="183"/>
                  </a:lnTo>
                  <a:lnTo>
                    <a:pt x="74" y="187"/>
                  </a:lnTo>
                  <a:lnTo>
                    <a:pt x="75" y="190"/>
                  </a:lnTo>
                  <a:lnTo>
                    <a:pt x="75" y="195"/>
                  </a:lnTo>
                  <a:lnTo>
                    <a:pt x="75" y="199"/>
                  </a:lnTo>
                  <a:lnTo>
                    <a:pt x="75" y="203"/>
                  </a:lnTo>
                  <a:lnTo>
                    <a:pt x="78" y="206"/>
                  </a:lnTo>
                  <a:lnTo>
                    <a:pt x="83" y="210"/>
                  </a:lnTo>
                  <a:lnTo>
                    <a:pt x="82" y="212"/>
                  </a:lnTo>
                  <a:lnTo>
                    <a:pt x="82" y="216"/>
                  </a:lnTo>
                  <a:lnTo>
                    <a:pt x="77" y="217"/>
                  </a:lnTo>
                  <a:lnTo>
                    <a:pt x="75" y="220"/>
                  </a:lnTo>
                  <a:lnTo>
                    <a:pt x="78" y="224"/>
                  </a:lnTo>
                  <a:lnTo>
                    <a:pt x="79" y="229"/>
                  </a:lnTo>
                  <a:lnTo>
                    <a:pt x="81" y="232"/>
                  </a:lnTo>
                  <a:lnTo>
                    <a:pt x="79" y="236"/>
                  </a:lnTo>
                  <a:lnTo>
                    <a:pt x="79" y="238"/>
                  </a:lnTo>
                  <a:lnTo>
                    <a:pt x="78" y="240"/>
                  </a:lnTo>
                  <a:lnTo>
                    <a:pt x="74" y="240"/>
                  </a:lnTo>
                  <a:lnTo>
                    <a:pt x="74" y="241"/>
                  </a:lnTo>
                  <a:lnTo>
                    <a:pt x="75" y="244"/>
                  </a:lnTo>
                  <a:lnTo>
                    <a:pt x="73" y="245"/>
                  </a:lnTo>
                  <a:lnTo>
                    <a:pt x="73" y="246"/>
                  </a:lnTo>
                  <a:lnTo>
                    <a:pt x="74" y="250"/>
                  </a:lnTo>
                  <a:lnTo>
                    <a:pt x="74" y="257"/>
                  </a:lnTo>
                  <a:lnTo>
                    <a:pt x="74" y="260"/>
                  </a:lnTo>
                  <a:lnTo>
                    <a:pt x="71" y="257"/>
                  </a:lnTo>
                  <a:lnTo>
                    <a:pt x="70" y="257"/>
                  </a:lnTo>
                  <a:lnTo>
                    <a:pt x="71" y="256"/>
                  </a:lnTo>
                  <a:lnTo>
                    <a:pt x="70" y="254"/>
                  </a:lnTo>
                  <a:lnTo>
                    <a:pt x="67" y="254"/>
                  </a:lnTo>
                  <a:lnTo>
                    <a:pt x="65" y="252"/>
                  </a:lnTo>
                  <a:lnTo>
                    <a:pt x="65" y="250"/>
                  </a:lnTo>
                  <a:lnTo>
                    <a:pt x="63" y="249"/>
                  </a:lnTo>
                  <a:lnTo>
                    <a:pt x="63" y="246"/>
                  </a:lnTo>
                  <a:lnTo>
                    <a:pt x="63" y="244"/>
                  </a:lnTo>
                  <a:lnTo>
                    <a:pt x="65" y="241"/>
                  </a:lnTo>
                  <a:lnTo>
                    <a:pt x="63" y="240"/>
                  </a:lnTo>
                  <a:lnTo>
                    <a:pt x="61" y="241"/>
                  </a:lnTo>
                  <a:lnTo>
                    <a:pt x="61" y="244"/>
                  </a:lnTo>
                  <a:lnTo>
                    <a:pt x="62" y="245"/>
                  </a:lnTo>
                  <a:lnTo>
                    <a:pt x="61" y="246"/>
                  </a:lnTo>
                  <a:lnTo>
                    <a:pt x="60" y="246"/>
                  </a:lnTo>
                  <a:lnTo>
                    <a:pt x="60" y="248"/>
                  </a:lnTo>
                  <a:lnTo>
                    <a:pt x="60" y="248"/>
                  </a:lnTo>
                  <a:lnTo>
                    <a:pt x="60" y="249"/>
                  </a:lnTo>
                  <a:lnTo>
                    <a:pt x="61" y="250"/>
                  </a:lnTo>
                  <a:lnTo>
                    <a:pt x="62" y="252"/>
                  </a:lnTo>
                  <a:lnTo>
                    <a:pt x="61" y="254"/>
                  </a:lnTo>
                  <a:lnTo>
                    <a:pt x="58" y="257"/>
                  </a:lnTo>
                  <a:lnTo>
                    <a:pt x="58" y="257"/>
                  </a:lnTo>
                  <a:lnTo>
                    <a:pt x="57" y="254"/>
                  </a:lnTo>
                  <a:lnTo>
                    <a:pt x="56" y="257"/>
                  </a:lnTo>
                  <a:lnTo>
                    <a:pt x="57" y="257"/>
                  </a:lnTo>
                  <a:lnTo>
                    <a:pt x="57" y="258"/>
                  </a:lnTo>
                  <a:lnTo>
                    <a:pt x="54" y="260"/>
                  </a:lnTo>
                  <a:lnTo>
                    <a:pt x="54" y="258"/>
                  </a:lnTo>
                  <a:lnTo>
                    <a:pt x="54" y="257"/>
                  </a:lnTo>
                  <a:lnTo>
                    <a:pt x="53" y="257"/>
                  </a:lnTo>
                  <a:lnTo>
                    <a:pt x="52" y="256"/>
                  </a:lnTo>
                  <a:lnTo>
                    <a:pt x="50" y="253"/>
                  </a:lnTo>
                  <a:lnTo>
                    <a:pt x="49" y="250"/>
                  </a:lnTo>
                  <a:lnTo>
                    <a:pt x="48" y="249"/>
                  </a:lnTo>
                  <a:lnTo>
                    <a:pt x="48" y="252"/>
                  </a:lnTo>
                  <a:lnTo>
                    <a:pt x="49" y="253"/>
                  </a:lnTo>
                  <a:lnTo>
                    <a:pt x="52" y="254"/>
                  </a:lnTo>
                  <a:lnTo>
                    <a:pt x="50" y="257"/>
                  </a:lnTo>
                  <a:lnTo>
                    <a:pt x="52" y="258"/>
                  </a:lnTo>
                  <a:lnTo>
                    <a:pt x="52" y="261"/>
                  </a:lnTo>
                  <a:lnTo>
                    <a:pt x="50" y="261"/>
                  </a:lnTo>
                  <a:lnTo>
                    <a:pt x="48" y="262"/>
                  </a:lnTo>
                  <a:lnTo>
                    <a:pt x="48" y="263"/>
                  </a:lnTo>
                  <a:lnTo>
                    <a:pt x="46" y="265"/>
                  </a:lnTo>
                  <a:lnTo>
                    <a:pt x="48" y="265"/>
                  </a:lnTo>
                  <a:lnTo>
                    <a:pt x="45" y="267"/>
                  </a:lnTo>
                  <a:lnTo>
                    <a:pt x="42" y="266"/>
                  </a:lnTo>
                  <a:lnTo>
                    <a:pt x="44" y="267"/>
                  </a:lnTo>
                  <a:lnTo>
                    <a:pt x="44" y="270"/>
                  </a:lnTo>
                  <a:lnTo>
                    <a:pt x="40" y="274"/>
                  </a:lnTo>
                  <a:lnTo>
                    <a:pt x="38" y="274"/>
                  </a:lnTo>
                  <a:lnTo>
                    <a:pt x="37" y="271"/>
                  </a:lnTo>
                  <a:lnTo>
                    <a:pt x="37" y="271"/>
                  </a:lnTo>
                  <a:lnTo>
                    <a:pt x="36" y="273"/>
                  </a:lnTo>
                  <a:lnTo>
                    <a:pt x="34" y="273"/>
                  </a:lnTo>
                  <a:lnTo>
                    <a:pt x="33" y="275"/>
                  </a:lnTo>
                  <a:lnTo>
                    <a:pt x="31" y="277"/>
                  </a:lnTo>
                  <a:lnTo>
                    <a:pt x="29" y="275"/>
                  </a:lnTo>
                  <a:lnTo>
                    <a:pt x="29" y="277"/>
                  </a:lnTo>
                  <a:lnTo>
                    <a:pt x="27" y="274"/>
                  </a:lnTo>
                  <a:lnTo>
                    <a:pt x="27" y="274"/>
                  </a:lnTo>
                  <a:lnTo>
                    <a:pt x="25" y="273"/>
                  </a:lnTo>
                  <a:lnTo>
                    <a:pt x="24" y="273"/>
                  </a:lnTo>
                  <a:lnTo>
                    <a:pt x="24" y="274"/>
                  </a:lnTo>
                  <a:lnTo>
                    <a:pt x="23" y="275"/>
                  </a:lnTo>
                  <a:lnTo>
                    <a:pt x="21" y="274"/>
                  </a:lnTo>
                  <a:lnTo>
                    <a:pt x="23" y="273"/>
                  </a:lnTo>
                  <a:lnTo>
                    <a:pt x="21" y="271"/>
                  </a:lnTo>
                  <a:lnTo>
                    <a:pt x="17" y="270"/>
                  </a:lnTo>
                  <a:lnTo>
                    <a:pt x="13" y="267"/>
                  </a:lnTo>
                  <a:lnTo>
                    <a:pt x="12" y="267"/>
                  </a:lnTo>
                  <a:lnTo>
                    <a:pt x="8" y="262"/>
                  </a:lnTo>
                  <a:lnTo>
                    <a:pt x="9" y="261"/>
                  </a:lnTo>
                  <a:lnTo>
                    <a:pt x="9" y="258"/>
                  </a:lnTo>
                  <a:lnTo>
                    <a:pt x="12" y="258"/>
                  </a:lnTo>
                  <a:lnTo>
                    <a:pt x="13" y="260"/>
                  </a:lnTo>
                  <a:lnTo>
                    <a:pt x="15" y="260"/>
                  </a:lnTo>
                  <a:lnTo>
                    <a:pt x="19" y="262"/>
                  </a:lnTo>
                  <a:lnTo>
                    <a:pt x="19" y="261"/>
                  </a:lnTo>
                  <a:lnTo>
                    <a:pt x="17" y="260"/>
                  </a:lnTo>
                  <a:lnTo>
                    <a:pt x="19" y="258"/>
                  </a:lnTo>
                  <a:lnTo>
                    <a:pt x="21" y="258"/>
                  </a:lnTo>
                  <a:lnTo>
                    <a:pt x="20" y="257"/>
                  </a:lnTo>
                  <a:lnTo>
                    <a:pt x="17" y="257"/>
                  </a:lnTo>
                  <a:lnTo>
                    <a:pt x="16" y="258"/>
                  </a:lnTo>
                  <a:lnTo>
                    <a:pt x="15" y="256"/>
                  </a:lnTo>
                  <a:lnTo>
                    <a:pt x="16" y="254"/>
                  </a:lnTo>
                  <a:lnTo>
                    <a:pt x="17" y="253"/>
                  </a:lnTo>
                  <a:lnTo>
                    <a:pt x="15" y="250"/>
                  </a:lnTo>
                  <a:lnTo>
                    <a:pt x="16" y="250"/>
                  </a:lnTo>
                  <a:lnTo>
                    <a:pt x="13" y="248"/>
                  </a:lnTo>
                  <a:lnTo>
                    <a:pt x="13" y="250"/>
                  </a:lnTo>
                  <a:lnTo>
                    <a:pt x="13" y="252"/>
                  </a:lnTo>
                  <a:lnTo>
                    <a:pt x="12" y="253"/>
                  </a:lnTo>
                  <a:lnTo>
                    <a:pt x="11" y="252"/>
                  </a:lnTo>
                  <a:lnTo>
                    <a:pt x="11" y="253"/>
                  </a:lnTo>
                  <a:lnTo>
                    <a:pt x="7" y="250"/>
                  </a:lnTo>
                  <a:lnTo>
                    <a:pt x="7" y="248"/>
                  </a:lnTo>
                  <a:lnTo>
                    <a:pt x="8" y="245"/>
                  </a:lnTo>
                  <a:lnTo>
                    <a:pt x="9" y="244"/>
                  </a:lnTo>
                  <a:lnTo>
                    <a:pt x="11" y="246"/>
                  </a:lnTo>
                  <a:lnTo>
                    <a:pt x="11" y="245"/>
                  </a:lnTo>
                  <a:lnTo>
                    <a:pt x="12" y="244"/>
                  </a:lnTo>
                  <a:lnTo>
                    <a:pt x="15" y="246"/>
                  </a:lnTo>
                  <a:lnTo>
                    <a:pt x="15" y="244"/>
                  </a:lnTo>
                  <a:lnTo>
                    <a:pt x="16" y="242"/>
                  </a:lnTo>
                  <a:lnTo>
                    <a:pt x="17" y="242"/>
                  </a:lnTo>
                  <a:lnTo>
                    <a:pt x="17" y="241"/>
                  </a:lnTo>
                  <a:lnTo>
                    <a:pt x="13" y="241"/>
                  </a:lnTo>
                  <a:lnTo>
                    <a:pt x="12" y="241"/>
                  </a:lnTo>
                  <a:lnTo>
                    <a:pt x="13" y="240"/>
                  </a:lnTo>
                  <a:lnTo>
                    <a:pt x="15" y="240"/>
                  </a:lnTo>
                  <a:lnTo>
                    <a:pt x="17" y="237"/>
                  </a:lnTo>
                  <a:lnTo>
                    <a:pt x="15" y="236"/>
                  </a:lnTo>
                  <a:lnTo>
                    <a:pt x="16" y="236"/>
                  </a:lnTo>
                  <a:lnTo>
                    <a:pt x="17" y="233"/>
                  </a:lnTo>
                  <a:lnTo>
                    <a:pt x="19" y="233"/>
                  </a:lnTo>
                  <a:lnTo>
                    <a:pt x="19" y="236"/>
                  </a:lnTo>
                  <a:lnTo>
                    <a:pt x="21" y="237"/>
                  </a:lnTo>
                  <a:lnTo>
                    <a:pt x="20" y="235"/>
                  </a:lnTo>
                  <a:lnTo>
                    <a:pt x="20" y="232"/>
                  </a:lnTo>
                  <a:lnTo>
                    <a:pt x="23" y="231"/>
                  </a:lnTo>
                  <a:lnTo>
                    <a:pt x="24" y="229"/>
                  </a:lnTo>
                  <a:lnTo>
                    <a:pt x="21" y="231"/>
                  </a:lnTo>
                  <a:lnTo>
                    <a:pt x="20" y="231"/>
                  </a:lnTo>
                  <a:lnTo>
                    <a:pt x="15" y="232"/>
                  </a:lnTo>
                  <a:lnTo>
                    <a:pt x="15" y="235"/>
                  </a:lnTo>
                  <a:lnTo>
                    <a:pt x="13" y="235"/>
                  </a:lnTo>
                  <a:lnTo>
                    <a:pt x="12" y="238"/>
                  </a:lnTo>
                  <a:lnTo>
                    <a:pt x="11" y="237"/>
                  </a:lnTo>
                  <a:lnTo>
                    <a:pt x="12" y="236"/>
                  </a:lnTo>
                  <a:lnTo>
                    <a:pt x="11" y="233"/>
                  </a:lnTo>
                  <a:lnTo>
                    <a:pt x="11" y="232"/>
                  </a:lnTo>
                  <a:lnTo>
                    <a:pt x="9" y="232"/>
                  </a:lnTo>
                  <a:lnTo>
                    <a:pt x="9" y="231"/>
                  </a:lnTo>
                  <a:lnTo>
                    <a:pt x="12" y="229"/>
                  </a:lnTo>
                  <a:lnTo>
                    <a:pt x="12" y="228"/>
                  </a:lnTo>
                  <a:lnTo>
                    <a:pt x="12" y="227"/>
                  </a:lnTo>
                  <a:lnTo>
                    <a:pt x="11" y="225"/>
                  </a:lnTo>
                  <a:lnTo>
                    <a:pt x="7" y="229"/>
                  </a:lnTo>
                  <a:lnTo>
                    <a:pt x="6" y="228"/>
                  </a:lnTo>
                  <a:lnTo>
                    <a:pt x="6" y="225"/>
                  </a:lnTo>
                  <a:lnTo>
                    <a:pt x="7" y="227"/>
                  </a:lnTo>
                  <a:lnTo>
                    <a:pt x="8" y="225"/>
                  </a:lnTo>
                  <a:lnTo>
                    <a:pt x="7" y="224"/>
                  </a:lnTo>
                  <a:lnTo>
                    <a:pt x="9" y="223"/>
                  </a:lnTo>
                  <a:lnTo>
                    <a:pt x="8" y="223"/>
                  </a:lnTo>
                  <a:lnTo>
                    <a:pt x="7" y="223"/>
                  </a:lnTo>
                  <a:lnTo>
                    <a:pt x="6" y="224"/>
                  </a:lnTo>
                  <a:lnTo>
                    <a:pt x="4" y="223"/>
                  </a:lnTo>
                  <a:lnTo>
                    <a:pt x="4" y="221"/>
                  </a:lnTo>
                  <a:lnTo>
                    <a:pt x="3" y="220"/>
                  </a:lnTo>
                  <a:lnTo>
                    <a:pt x="4" y="219"/>
                  </a:lnTo>
                  <a:lnTo>
                    <a:pt x="6" y="220"/>
                  </a:lnTo>
                  <a:lnTo>
                    <a:pt x="7" y="220"/>
                  </a:lnTo>
                  <a:lnTo>
                    <a:pt x="9" y="219"/>
                  </a:lnTo>
                  <a:lnTo>
                    <a:pt x="12" y="219"/>
                  </a:lnTo>
                  <a:lnTo>
                    <a:pt x="15" y="219"/>
                  </a:lnTo>
                  <a:lnTo>
                    <a:pt x="16" y="219"/>
                  </a:lnTo>
                  <a:lnTo>
                    <a:pt x="17" y="221"/>
                  </a:lnTo>
                  <a:lnTo>
                    <a:pt x="19" y="220"/>
                  </a:lnTo>
                  <a:lnTo>
                    <a:pt x="20" y="217"/>
                  </a:lnTo>
                  <a:lnTo>
                    <a:pt x="23" y="219"/>
                  </a:lnTo>
                  <a:lnTo>
                    <a:pt x="23" y="220"/>
                  </a:lnTo>
                  <a:lnTo>
                    <a:pt x="21" y="221"/>
                  </a:lnTo>
                  <a:lnTo>
                    <a:pt x="21" y="223"/>
                  </a:lnTo>
                  <a:lnTo>
                    <a:pt x="24" y="223"/>
                  </a:lnTo>
                  <a:lnTo>
                    <a:pt x="25" y="220"/>
                  </a:lnTo>
                  <a:lnTo>
                    <a:pt x="25" y="220"/>
                  </a:lnTo>
                  <a:lnTo>
                    <a:pt x="27" y="219"/>
                  </a:lnTo>
                  <a:lnTo>
                    <a:pt x="29" y="217"/>
                  </a:lnTo>
                  <a:lnTo>
                    <a:pt x="31" y="216"/>
                  </a:lnTo>
                  <a:lnTo>
                    <a:pt x="29" y="213"/>
                  </a:lnTo>
                  <a:lnTo>
                    <a:pt x="29" y="212"/>
                  </a:lnTo>
                  <a:lnTo>
                    <a:pt x="28" y="215"/>
                  </a:lnTo>
                  <a:lnTo>
                    <a:pt x="28" y="216"/>
                  </a:lnTo>
                  <a:lnTo>
                    <a:pt x="27" y="217"/>
                  </a:lnTo>
                  <a:lnTo>
                    <a:pt x="25" y="216"/>
                  </a:lnTo>
                  <a:lnTo>
                    <a:pt x="27" y="216"/>
                  </a:lnTo>
                  <a:lnTo>
                    <a:pt x="27" y="215"/>
                  </a:lnTo>
                  <a:lnTo>
                    <a:pt x="25" y="215"/>
                  </a:lnTo>
                  <a:lnTo>
                    <a:pt x="23" y="216"/>
                  </a:lnTo>
                  <a:lnTo>
                    <a:pt x="21" y="216"/>
                  </a:lnTo>
                  <a:lnTo>
                    <a:pt x="20" y="215"/>
                  </a:lnTo>
                  <a:lnTo>
                    <a:pt x="19" y="215"/>
                  </a:lnTo>
                  <a:lnTo>
                    <a:pt x="19" y="216"/>
                  </a:lnTo>
                  <a:lnTo>
                    <a:pt x="17" y="217"/>
                  </a:lnTo>
                  <a:lnTo>
                    <a:pt x="16" y="217"/>
                  </a:lnTo>
                  <a:lnTo>
                    <a:pt x="13" y="216"/>
                  </a:lnTo>
                  <a:lnTo>
                    <a:pt x="11" y="217"/>
                  </a:lnTo>
                  <a:lnTo>
                    <a:pt x="9" y="217"/>
                  </a:lnTo>
                  <a:lnTo>
                    <a:pt x="7" y="219"/>
                  </a:lnTo>
                  <a:lnTo>
                    <a:pt x="6" y="217"/>
                  </a:lnTo>
                  <a:lnTo>
                    <a:pt x="4" y="216"/>
                  </a:lnTo>
                  <a:lnTo>
                    <a:pt x="4" y="215"/>
                  </a:lnTo>
                  <a:lnTo>
                    <a:pt x="6" y="215"/>
                  </a:lnTo>
                  <a:lnTo>
                    <a:pt x="7" y="213"/>
                  </a:lnTo>
                  <a:lnTo>
                    <a:pt x="6" y="213"/>
                  </a:lnTo>
                  <a:lnTo>
                    <a:pt x="4" y="213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6" y="212"/>
                  </a:lnTo>
                  <a:lnTo>
                    <a:pt x="9" y="212"/>
                  </a:lnTo>
                  <a:lnTo>
                    <a:pt x="12" y="211"/>
                  </a:lnTo>
                  <a:lnTo>
                    <a:pt x="8" y="211"/>
                  </a:lnTo>
                  <a:lnTo>
                    <a:pt x="7" y="211"/>
                  </a:lnTo>
                  <a:lnTo>
                    <a:pt x="6" y="211"/>
                  </a:lnTo>
                  <a:lnTo>
                    <a:pt x="7" y="210"/>
                  </a:lnTo>
                  <a:lnTo>
                    <a:pt x="3" y="207"/>
                  </a:lnTo>
                  <a:lnTo>
                    <a:pt x="3" y="207"/>
                  </a:lnTo>
                  <a:lnTo>
                    <a:pt x="6" y="206"/>
                  </a:lnTo>
                  <a:lnTo>
                    <a:pt x="7" y="204"/>
                  </a:lnTo>
                  <a:lnTo>
                    <a:pt x="8" y="206"/>
                  </a:lnTo>
                  <a:lnTo>
                    <a:pt x="11" y="204"/>
                  </a:lnTo>
                  <a:lnTo>
                    <a:pt x="15" y="207"/>
                  </a:lnTo>
                  <a:lnTo>
                    <a:pt x="16" y="206"/>
                  </a:lnTo>
                  <a:lnTo>
                    <a:pt x="19" y="206"/>
                  </a:lnTo>
                  <a:lnTo>
                    <a:pt x="21" y="204"/>
                  </a:lnTo>
                  <a:lnTo>
                    <a:pt x="19" y="204"/>
                  </a:lnTo>
                  <a:lnTo>
                    <a:pt x="19" y="204"/>
                  </a:lnTo>
                  <a:lnTo>
                    <a:pt x="15" y="204"/>
                  </a:lnTo>
                  <a:lnTo>
                    <a:pt x="12" y="203"/>
                  </a:lnTo>
                  <a:lnTo>
                    <a:pt x="9" y="203"/>
                  </a:lnTo>
                  <a:lnTo>
                    <a:pt x="7" y="203"/>
                  </a:lnTo>
                  <a:lnTo>
                    <a:pt x="6" y="203"/>
                  </a:lnTo>
                  <a:lnTo>
                    <a:pt x="7" y="202"/>
                  </a:lnTo>
                  <a:lnTo>
                    <a:pt x="4" y="199"/>
                  </a:lnTo>
                  <a:lnTo>
                    <a:pt x="4" y="198"/>
                  </a:lnTo>
                  <a:lnTo>
                    <a:pt x="6" y="198"/>
                  </a:lnTo>
                  <a:lnTo>
                    <a:pt x="7" y="199"/>
                  </a:lnTo>
                  <a:lnTo>
                    <a:pt x="8" y="202"/>
                  </a:lnTo>
                  <a:lnTo>
                    <a:pt x="9" y="200"/>
                  </a:lnTo>
                  <a:lnTo>
                    <a:pt x="8" y="198"/>
                  </a:lnTo>
                  <a:lnTo>
                    <a:pt x="11" y="198"/>
                  </a:lnTo>
                  <a:lnTo>
                    <a:pt x="12" y="200"/>
                  </a:lnTo>
                  <a:lnTo>
                    <a:pt x="13" y="200"/>
                  </a:lnTo>
                  <a:lnTo>
                    <a:pt x="15" y="200"/>
                  </a:lnTo>
                  <a:lnTo>
                    <a:pt x="13" y="198"/>
                  </a:lnTo>
                  <a:lnTo>
                    <a:pt x="15" y="196"/>
                  </a:lnTo>
                  <a:lnTo>
                    <a:pt x="17" y="198"/>
                  </a:lnTo>
                  <a:lnTo>
                    <a:pt x="19" y="196"/>
                  </a:lnTo>
                  <a:lnTo>
                    <a:pt x="17" y="195"/>
                  </a:lnTo>
                  <a:lnTo>
                    <a:pt x="20" y="195"/>
                  </a:lnTo>
                  <a:lnTo>
                    <a:pt x="21" y="195"/>
                  </a:lnTo>
                  <a:lnTo>
                    <a:pt x="21" y="198"/>
                  </a:lnTo>
                  <a:lnTo>
                    <a:pt x="23" y="199"/>
                  </a:lnTo>
                  <a:lnTo>
                    <a:pt x="24" y="198"/>
                  </a:lnTo>
                  <a:lnTo>
                    <a:pt x="23" y="196"/>
                  </a:lnTo>
                  <a:lnTo>
                    <a:pt x="24" y="195"/>
                  </a:lnTo>
                  <a:lnTo>
                    <a:pt x="21" y="194"/>
                  </a:lnTo>
                  <a:lnTo>
                    <a:pt x="19" y="191"/>
                  </a:lnTo>
                  <a:lnTo>
                    <a:pt x="15" y="191"/>
                  </a:lnTo>
                  <a:lnTo>
                    <a:pt x="15" y="190"/>
                  </a:lnTo>
                  <a:lnTo>
                    <a:pt x="16" y="190"/>
                  </a:lnTo>
                  <a:lnTo>
                    <a:pt x="17" y="190"/>
                  </a:lnTo>
                  <a:lnTo>
                    <a:pt x="19" y="188"/>
                  </a:lnTo>
                  <a:lnTo>
                    <a:pt x="20" y="191"/>
                  </a:lnTo>
                  <a:lnTo>
                    <a:pt x="21" y="190"/>
                  </a:lnTo>
                  <a:lnTo>
                    <a:pt x="23" y="190"/>
                  </a:lnTo>
                  <a:lnTo>
                    <a:pt x="24" y="192"/>
                  </a:lnTo>
                  <a:lnTo>
                    <a:pt x="27" y="192"/>
                  </a:lnTo>
                  <a:lnTo>
                    <a:pt x="28" y="191"/>
                  </a:lnTo>
                  <a:lnTo>
                    <a:pt x="32" y="190"/>
                  </a:lnTo>
                  <a:lnTo>
                    <a:pt x="32" y="188"/>
                  </a:lnTo>
                  <a:lnTo>
                    <a:pt x="31" y="188"/>
                  </a:lnTo>
                  <a:lnTo>
                    <a:pt x="28" y="190"/>
                  </a:lnTo>
                  <a:lnTo>
                    <a:pt x="27" y="188"/>
                  </a:lnTo>
                  <a:lnTo>
                    <a:pt x="29" y="187"/>
                  </a:lnTo>
                  <a:lnTo>
                    <a:pt x="28" y="187"/>
                  </a:lnTo>
                  <a:lnTo>
                    <a:pt x="24" y="188"/>
                  </a:lnTo>
                  <a:lnTo>
                    <a:pt x="23" y="186"/>
                  </a:lnTo>
                  <a:lnTo>
                    <a:pt x="24" y="185"/>
                  </a:lnTo>
                  <a:lnTo>
                    <a:pt x="23" y="183"/>
                  </a:lnTo>
                  <a:lnTo>
                    <a:pt x="24" y="182"/>
                  </a:lnTo>
                  <a:lnTo>
                    <a:pt x="25" y="183"/>
                  </a:lnTo>
                  <a:lnTo>
                    <a:pt x="28" y="183"/>
                  </a:lnTo>
                  <a:lnTo>
                    <a:pt x="29" y="185"/>
                  </a:lnTo>
                  <a:lnTo>
                    <a:pt x="31" y="183"/>
                  </a:lnTo>
                  <a:lnTo>
                    <a:pt x="34" y="187"/>
                  </a:lnTo>
                  <a:lnTo>
                    <a:pt x="37" y="188"/>
                  </a:lnTo>
                  <a:lnTo>
                    <a:pt x="40" y="188"/>
                  </a:lnTo>
                  <a:lnTo>
                    <a:pt x="38" y="187"/>
                  </a:lnTo>
                  <a:lnTo>
                    <a:pt x="36" y="187"/>
                  </a:lnTo>
                  <a:lnTo>
                    <a:pt x="34" y="186"/>
                  </a:lnTo>
                  <a:lnTo>
                    <a:pt x="32" y="183"/>
                  </a:lnTo>
                  <a:lnTo>
                    <a:pt x="32" y="181"/>
                  </a:lnTo>
                  <a:lnTo>
                    <a:pt x="33" y="181"/>
                  </a:lnTo>
                  <a:lnTo>
                    <a:pt x="33" y="182"/>
                  </a:lnTo>
                  <a:lnTo>
                    <a:pt x="36" y="185"/>
                  </a:lnTo>
                  <a:lnTo>
                    <a:pt x="38" y="185"/>
                  </a:lnTo>
                  <a:lnTo>
                    <a:pt x="38" y="186"/>
                  </a:lnTo>
                  <a:lnTo>
                    <a:pt x="41" y="186"/>
                  </a:lnTo>
                  <a:lnTo>
                    <a:pt x="41" y="185"/>
                  </a:lnTo>
                  <a:lnTo>
                    <a:pt x="40" y="185"/>
                  </a:lnTo>
                  <a:lnTo>
                    <a:pt x="40" y="183"/>
                  </a:lnTo>
                  <a:lnTo>
                    <a:pt x="37" y="183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7" y="181"/>
                  </a:lnTo>
                  <a:lnTo>
                    <a:pt x="37" y="182"/>
                  </a:lnTo>
                  <a:lnTo>
                    <a:pt x="38" y="181"/>
                  </a:lnTo>
                  <a:lnTo>
                    <a:pt x="41" y="178"/>
                  </a:lnTo>
                  <a:lnTo>
                    <a:pt x="41" y="178"/>
                  </a:lnTo>
                  <a:lnTo>
                    <a:pt x="40" y="178"/>
                  </a:lnTo>
                  <a:lnTo>
                    <a:pt x="38" y="178"/>
                  </a:lnTo>
                  <a:lnTo>
                    <a:pt x="40" y="177"/>
                  </a:lnTo>
                  <a:lnTo>
                    <a:pt x="42" y="175"/>
                  </a:lnTo>
                  <a:lnTo>
                    <a:pt x="44" y="177"/>
                  </a:lnTo>
                  <a:lnTo>
                    <a:pt x="46" y="174"/>
                  </a:lnTo>
                  <a:lnTo>
                    <a:pt x="44" y="174"/>
                  </a:lnTo>
                  <a:lnTo>
                    <a:pt x="44" y="173"/>
                  </a:lnTo>
                  <a:lnTo>
                    <a:pt x="45" y="173"/>
                  </a:lnTo>
                  <a:lnTo>
                    <a:pt x="48" y="171"/>
                  </a:lnTo>
                  <a:lnTo>
                    <a:pt x="49" y="171"/>
                  </a:lnTo>
                  <a:lnTo>
                    <a:pt x="50" y="173"/>
                  </a:lnTo>
                  <a:lnTo>
                    <a:pt x="50" y="175"/>
                  </a:lnTo>
                  <a:lnTo>
                    <a:pt x="52" y="178"/>
                  </a:lnTo>
                  <a:lnTo>
                    <a:pt x="50" y="178"/>
                  </a:lnTo>
                  <a:lnTo>
                    <a:pt x="49" y="179"/>
                  </a:lnTo>
                  <a:lnTo>
                    <a:pt x="52" y="178"/>
                  </a:lnTo>
                  <a:lnTo>
                    <a:pt x="53" y="178"/>
                  </a:lnTo>
                  <a:lnTo>
                    <a:pt x="53" y="175"/>
                  </a:lnTo>
                  <a:lnTo>
                    <a:pt x="54" y="174"/>
                  </a:lnTo>
                  <a:lnTo>
                    <a:pt x="57" y="174"/>
                  </a:lnTo>
                  <a:lnTo>
                    <a:pt x="60" y="177"/>
                  </a:lnTo>
                  <a:lnTo>
                    <a:pt x="61" y="177"/>
                  </a:lnTo>
                  <a:lnTo>
                    <a:pt x="61" y="174"/>
                  </a:lnTo>
                  <a:lnTo>
                    <a:pt x="62" y="173"/>
                  </a:lnTo>
                  <a:lnTo>
                    <a:pt x="60" y="171"/>
                  </a:lnTo>
                  <a:lnTo>
                    <a:pt x="63" y="167"/>
                  </a:lnTo>
                  <a:lnTo>
                    <a:pt x="65" y="167"/>
                  </a:lnTo>
                  <a:lnTo>
                    <a:pt x="66" y="166"/>
                  </a:lnTo>
                  <a:lnTo>
                    <a:pt x="63" y="165"/>
                  </a:lnTo>
                  <a:lnTo>
                    <a:pt x="63" y="163"/>
                  </a:lnTo>
                  <a:lnTo>
                    <a:pt x="66" y="162"/>
                  </a:lnTo>
                  <a:lnTo>
                    <a:pt x="65" y="162"/>
                  </a:lnTo>
                  <a:lnTo>
                    <a:pt x="63" y="161"/>
                  </a:lnTo>
                  <a:lnTo>
                    <a:pt x="62" y="162"/>
                  </a:lnTo>
                  <a:lnTo>
                    <a:pt x="61" y="162"/>
                  </a:lnTo>
                  <a:lnTo>
                    <a:pt x="61" y="165"/>
                  </a:lnTo>
                  <a:lnTo>
                    <a:pt x="60" y="167"/>
                  </a:lnTo>
                  <a:lnTo>
                    <a:pt x="61" y="166"/>
                  </a:lnTo>
                  <a:lnTo>
                    <a:pt x="61" y="169"/>
                  </a:lnTo>
                  <a:lnTo>
                    <a:pt x="57" y="171"/>
                  </a:lnTo>
                  <a:lnTo>
                    <a:pt x="54" y="173"/>
                  </a:lnTo>
                  <a:lnTo>
                    <a:pt x="52" y="174"/>
                  </a:lnTo>
                  <a:lnTo>
                    <a:pt x="50" y="171"/>
                  </a:lnTo>
                  <a:lnTo>
                    <a:pt x="50" y="170"/>
                  </a:lnTo>
                  <a:lnTo>
                    <a:pt x="53" y="169"/>
                  </a:lnTo>
                  <a:lnTo>
                    <a:pt x="53" y="167"/>
                  </a:lnTo>
                  <a:lnTo>
                    <a:pt x="52" y="167"/>
                  </a:lnTo>
                  <a:lnTo>
                    <a:pt x="49" y="169"/>
                  </a:lnTo>
                  <a:lnTo>
                    <a:pt x="49" y="167"/>
                  </a:lnTo>
                  <a:lnTo>
                    <a:pt x="50" y="166"/>
                  </a:lnTo>
                  <a:lnTo>
                    <a:pt x="52" y="165"/>
                  </a:lnTo>
                  <a:lnTo>
                    <a:pt x="53" y="162"/>
                  </a:lnTo>
                  <a:lnTo>
                    <a:pt x="52" y="162"/>
                  </a:lnTo>
                  <a:lnTo>
                    <a:pt x="54" y="161"/>
                  </a:lnTo>
                  <a:lnTo>
                    <a:pt x="54" y="158"/>
                  </a:lnTo>
                  <a:lnTo>
                    <a:pt x="56" y="157"/>
                  </a:lnTo>
                  <a:lnTo>
                    <a:pt x="58" y="157"/>
                  </a:lnTo>
                  <a:lnTo>
                    <a:pt x="57" y="156"/>
                  </a:lnTo>
                  <a:lnTo>
                    <a:pt x="57" y="154"/>
                  </a:lnTo>
                  <a:lnTo>
                    <a:pt x="58" y="154"/>
                  </a:lnTo>
                  <a:lnTo>
                    <a:pt x="58" y="153"/>
                  </a:lnTo>
                  <a:lnTo>
                    <a:pt x="60" y="153"/>
                  </a:lnTo>
                  <a:lnTo>
                    <a:pt x="61" y="152"/>
                  </a:lnTo>
                  <a:lnTo>
                    <a:pt x="61" y="152"/>
                  </a:lnTo>
                  <a:lnTo>
                    <a:pt x="62" y="154"/>
                  </a:lnTo>
                  <a:lnTo>
                    <a:pt x="63" y="154"/>
                  </a:lnTo>
                  <a:lnTo>
                    <a:pt x="65" y="152"/>
                  </a:lnTo>
                  <a:lnTo>
                    <a:pt x="66" y="150"/>
                  </a:lnTo>
                  <a:lnTo>
                    <a:pt x="63" y="150"/>
                  </a:lnTo>
                  <a:lnTo>
                    <a:pt x="63" y="149"/>
                  </a:lnTo>
                  <a:lnTo>
                    <a:pt x="65" y="148"/>
                  </a:lnTo>
                  <a:lnTo>
                    <a:pt x="67" y="148"/>
                  </a:lnTo>
                  <a:lnTo>
                    <a:pt x="69" y="146"/>
                  </a:lnTo>
                  <a:lnTo>
                    <a:pt x="67" y="145"/>
                  </a:lnTo>
                  <a:lnTo>
                    <a:pt x="69" y="144"/>
                  </a:lnTo>
                  <a:lnTo>
                    <a:pt x="70" y="144"/>
                  </a:lnTo>
                  <a:lnTo>
                    <a:pt x="70" y="142"/>
                  </a:lnTo>
                  <a:lnTo>
                    <a:pt x="71" y="141"/>
                  </a:lnTo>
                  <a:lnTo>
                    <a:pt x="74" y="141"/>
                  </a:lnTo>
                  <a:lnTo>
                    <a:pt x="75" y="140"/>
                  </a:lnTo>
                  <a:lnTo>
                    <a:pt x="77" y="138"/>
                  </a:lnTo>
                  <a:lnTo>
                    <a:pt x="78" y="136"/>
                  </a:lnTo>
                  <a:lnTo>
                    <a:pt x="77" y="136"/>
                  </a:lnTo>
                  <a:lnTo>
                    <a:pt x="75" y="138"/>
                  </a:lnTo>
                  <a:lnTo>
                    <a:pt x="74" y="138"/>
                  </a:lnTo>
                  <a:lnTo>
                    <a:pt x="74" y="136"/>
                  </a:lnTo>
                  <a:lnTo>
                    <a:pt x="74" y="135"/>
                  </a:lnTo>
                  <a:lnTo>
                    <a:pt x="73" y="135"/>
                  </a:lnTo>
                  <a:lnTo>
                    <a:pt x="73" y="132"/>
                  </a:lnTo>
                  <a:lnTo>
                    <a:pt x="74" y="132"/>
                  </a:lnTo>
                  <a:lnTo>
                    <a:pt x="77" y="133"/>
                  </a:lnTo>
                  <a:lnTo>
                    <a:pt x="77" y="132"/>
                  </a:lnTo>
                  <a:lnTo>
                    <a:pt x="77" y="131"/>
                  </a:lnTo>
                  <a:lnTo>
                    <a:pt x="74" y="131"/>
                  </a:lnTo>
                  <a:lnTo>
                    <a:pt x="74" y="128"/>
                  </a:lnTo>
                  <a:lnTo>
                    <a:pt x="75" y="128"/>
                  </a:lnTo>
                  <a:lnTo>
                    <a:pt x="77" y="129"/>
                  </a:lnTo>
                  <a:lnTo>
                    <a:pt x="78" y="129"/>
                  </a:lnTo>
                  <a:lnTo>
                    <a:pt x="78" y="128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7" y="124"/>
                  </a:lnTo>
                  <a:lnTo>
                    <a:pt x="78" y="123"/>
                  </a:lnTo>
                  <a:lnTo>
                    <a:pt x="79" y="123"/>
                  </a:lnTo>
                  <a:lnTo>
                    <a:pt x="81" y="124"/>
                  </a:lnTo>
                  <a:lnTo>
                    <a:pt x="81" y="123"/>
                  </a:lnTo>
                  <a:lnTo>
                    <a:pt x="79" y="121"/>
                  </a:lnTo>
                  <a:lnTo>
                    <a:pt x="79" y="120"/>
                  </a:lnTo>
                  <a:lnTo>
                    <a:pt x="77" y="120"/>
                  </a:lnTo>
                  <a:lnTo>
                    <a:pt x="77" y="119"/>
                  </a:lnTo>
                  <a:lnTo>
                    <a:pt x="78" y="117"/>
                  </a:lnTo>
                  <a:lnTo>
                    <a:pt x="82" y="117"/>
                  </a:lnTo>
                  <a:lnTo>
                    <a:pt x="82" y="119"/>
                  </a:lnTo>
                  <a:lnTo>
                    <a:pt x="85" y="119"/>
                  </a:lnTo>
                  <a:lnTo>
                    <a:pt x="85" y="117"/>
                  </a:lnTo>
                  <a:lnTo>
                    <a:pt x="86" y="116"/>
                  </a:lnTo>
                  <a:lnTo>
                    <a:pt x="85" y="116"/>
                  </a:lnTo>
                  <a:lnTo>
                    <a:pt x="83" y="116"/>
                  </a:lnTo>
                  <a:lnTo>
                    <a:pt x="82" y="115"/>
                  </a:lnTo>
                  <a:lnTo>
                    <a:pt x="79" y="113"/>
                  </a:lnTo>
                  <a:lnTo>
                    <a:pt x="78" y="113"/>
                  </a:lnTo>
                  <a:lnTo>
                    <a:pt x="78" y="112"/>
                  </a:lnTo>
                  <a:lnTo>
                    <a:pt x="78" y="111"/>
                  </a:lnTo>
                  <a:lnTo>
                    <a:pt x="79" y="111"/>
                  </a:lnTo>
                  <a:lnTo>
                    <a:pt x="81" y="111"/>
                  </a:lnTo>
                  <a:lnTo>
                    <a:pt x="82" y="111"/>
                  </a:lnTo>
                  <a:lnTo>
                    <a:pt x="81" y="111"/>
                  </a:lnTo>
                  <a:lnTo>
                    <a:pt x="81" y="110"/>
                  </a:lnTo>
                  <a:lnTo>
                    <a:pt x="82" y="108"/>
                  </a:lnTo>
                  <a:lnTo>
                    <a:pt x="81" y="107"/>
                  </a:lnTo>
                  <a:lnTo>
                    <a:pt x="81" y="106"/>
                  </a:lnTo>
                  <a:lnTo>
                    <a:pt x="81" y="107"/>
                  </a:lnTo>
                  <a:lnTo>
                    <a:pt x="83" y="107"/>
                  </a:lnTo>
                  <a:lnTo>
                    <a:pt x="83" y="106"/>
                  </a:lnTo>
                  <a:lnTo>
                    <a:pt x="82" y="104"/>
                  </a:lnTo>
                  <a:lnTo>
                    <a:pt x="83" y="104"/>
                  </a:lnTo>
                  <a:lnTo>
                    <a:pt x="83" y="104"/>
                  </a:lnTo>
                  <a:lnTo>
                    <a:pt x="86" y="104"/>
                  </a:lnTo>
                  <a:lnTo>
                    <a:pt x="85" y="103"/>
                  </a:lnTo>
                  <a:lnTo>
                    <a:pt x="82" y="102"/>
                  </a:lnTo>
                  <a:lnTo>
                    <a:pt x="82" y="100"/>
                  </a:lnTo>
                  <a:lnTo>
                    <a:pt x="85" y="100"/>
                  </a:lnTo>
                  <a:lnTo>
                    <a:pt x="87" y="99"/>
                  </a:lnTo>
                  <a:lnTo>
                    <a:pt x="87" y="100"/>
                  </a:lnTo>
                  <a:lnTo>
                    <a:pt x="90" y="99"/>
                  </a:lnTo>
                  <a:lnTo>
                    <a:pt x="90" y="96"/>
                  </a:lnTo>
                  <a:lnTo>
                    <a:pt x="92" y="96"/>
                  </a:lnTo>
                  <a:lnTo>
                    <a:pt x="94" y="96"/>
                  </a:lnTo>
                  <a:lnTo>
                    <a:pt x="96" y="96"/>
                  </a:lnTo>
                  <a:lnTo>
                    <a:pt x="99" y="98"/>
                  </a:lnTo>
                  <a:lnTo>
                    <a:pt x="99" y="96"/>
                  </a:lnTo>
                  <a:lnTo>
                    <a:pt x="98" y="95"/>
                  </a:lnTo>
                  <a:lnTo>
                    <a:pt x="98" y="94"/>
                  </a:lnTo>
                  <a:lnTo>
                    <a:pt x="95" y="94"/>
                  </a:lnTo>
                  <a:lnTo>
                    <a:pt x="94" y="92"/>
                  </a:lnTo>
                  <a:lnTo>
                    <a:pt x="92" y="94"/>
                  </a:lnTo>
                  <a:lnTo>
                    <a:pt x="90" y="94"/>
                  </a:lnTo>
                  <a:lnTo>
                    <a:pt x="90" y="92"/>
                  </a:lnTo>
                  <a:lnTo>
                    <a:pt x="92" y="90"/>
                  </a:lnTo>
                  <a:lnTo>
                    <a:pt x="95" y="90"/>
                  </a:lnTo>
                  <a:lnTo>
                    <a:pt x="92" y="88"/>
                  </a:lnTo>
                  <a:lnTo>
                    <a:pt x="94" y="87"/>
                  </a:lnTo>
                  <a:lnTo>
                    <a:pt x="95" y="87"/>
                  </a:lnTo>
                  <a:lnTo>
                    <a:pt x="98" y="90"/>
                  </a:lnTo>
                  <a:lnTo>
                    <a:pt x="99" y="90"/>
                  </a:lnTo>
                  <a:lnTo>
                    <a:pt x="100" y="91"/>
                  </a:lnTo>
                  <a:lnTo>
                    <a:pt x="100" y="88"/>
                  </a:lnTo>
                  <a:lnTo>
                    <a:pt x="98" y="87"/>
                  </a:lnTo>
                  <a:lnTo>
                    <a:pt x="96" y="86"/>
                  </a:lnTo>
                  <a:lnTo>
                    <a:pt x="98" y="83"/>
                  </a:lnTo>
                  <a:lnTo>
                    <a:pt x="100" y="83"/>
                  </a:lnTo>
                  <a:lnTo>
                    <a:pt x="99" y="82"/>
                  </a:lnTo>
                  <a:lnTo>
                    <a:pt x="98" y="82"/>
                  </a:lnTo>
                  <a:lnTo>
                    <a:pt x="95" y="85"/>
                  </a:lnTo>
                  <a:lnTo>
                    <a:pt x="94" y="85"/>
                  </a:lnTo>
                  <a:lnTo>
                    <a:pt x="95" y="82"/>
                  </a:lnTo>
                  <a:lnTo>
                    <a:pt x="94" y="81"/>
                  </a:lnTo>
                  <a:lnTo>
                    <a:pt x="94" y="79"/>
                  </a:lnTo>
                  <a:lnTo>
                    <a:pt x="96" y="79"/>
                  </a:lnTo>
                  <a:lnTo>
                    <a:pt x="96" y="79"/>
                  </a:lnTo>
                  <a:lnTo>
                    <a:pt x="102" y="79"/>
                  </a:lnTo>
                  <a:lnTo>
                    <a:pt x="103" y="77"/>
                  </a:lnTo>
                  <a:lnTo>
                    <a:pt x="100" y="75"/>
                  </a:lnTo>
                  <a:lnTo>
                    <a:pt x="98" y="75"/>
                  </a:lnTo>
                  <a:lnTo>
                    <a:pt x="96" y="74"/>
                  </a:lnTo>
                  <a:lnTo>
                    <a:pt x="98" y="73"/>
                  </a:lnTo>
                  <a:lnTo>
                    <a:pt x="99" y="73"/>
                  </a:lnTo>
                  <a:lnTo>
                    <a:pt x="99" y="74"/>
                  </a:lnTo>
                  <a:lnTo>
                    <a:pt x="99" y="75"/>
                  </a:lnTo>
                  <a:lnTo>
                    <a:pt x="102" y="74"/>
                  </a:lnTo>
                  <a:lnTo>
                    <a:pt x="103" y="73"/>
                  </a:lnTo>
                  <a:lnTo>
                    <a:pt x="104" y="74"/>
                  </a:lnTo>
                  <a:lnTo>
                    <a:pt x="104" y="77"/>
                  </a:lnTo>
                  <a:lnTo>
                    <a:pt x="106" y="78"/>
                  </a:lnTo>
                  <a:lnTo>
                    <a:pt x="106" y="77"/>
                  </a:lnTo>
                  <a:lnTo>
                    <a:pt x="106" y="75"/>
                  </a:lnTo>
                  <a:lnTo>
                    <a:pt x="107" y="74"/>
                  </a:lnTo>
                  <a:lnTo>
                    <a:pt x="107" y="74"/>
                  </a:lnTo>
                  <a:lnTo>
                    <a:pt x="107" y="73"/>
                  </a:lnTo>
                  <a:lnTo>
                    <a:pt x="104" y="71"/>
                  </a:lnTo>
                  <a:lnTo>
                    <a:pt x="106" y="71"/>
                  </a:lnTo>
                  <a:lnTo>
                    <a:pt x="108" y="71"/>
                  </a:lnTo>
                  <a:lnTo>
                    <a:pt x="108" y="70"/>
                  </a:lnTo>
                  <a:lnTo>
                    <a:pt x="108" y="70"/>
                  </a:lnTo>
                  <a:lnTo>
                    <a:pt x="111" y="70"/>
                  </a:lnTo>
                  <a:lnTo>
                    <a:pt x="111" y="71"/>
                  </a:lnTo>
                  <a:lnTo>
                    <a:pt x="113" y="70"/>
                  </a:lnTo>
                  <a:lnTo>
                    <a:pt x="113" y="71"/>
                  </a:lnTo>
                  <a:lnTo>
                    <a:pt x="115" y="73"/>
                  </a:lnTo>
                  <a:lnTo>
                    <a:pt x="115" y="73"/>
                  </a:lnTo>
                  <a:lnTo>
                    <a:pt x="115" y="69"/>
                  </a:lnTo>
                  <a:lnTo>
                    <a:pt x="116" y="67"/>
                  </a:lnTo>
                  <a:lnTo>
                    <a:pt x="116" y="66"/>
                  </a:lnTo>
                  <a:lnTo>
                    <a:pt x="115" y="66"/>
                  </a:lnTo>
                  <a:lnTo>
                    <a:pt x="113" y="67"/>
                  </a:lnTo>
                  <a:lnTo>
                    <a:pt x="112" y="66"/>
                  </a:lnTo>
                  <a:lnTo>
                    <a:pt x="107" y="67"/>
                  </a:lnTo>
                  <a:lnTo>
                    <a:pt x="104" y="67"/>
                  </a:lnTo>
                  <a:lnTo>
                    <a:pt x="106" y="65"/>
                  </a:lnTo>
                  <a:lnTo>
                    <a:pt x="108" y="65"/>
                  </a:lnTo>
                  <a:lnTo>
                    <a:pt x="110" y="63"/>
                  </a:lnTo>
                  <a:lnTo>
                    <a:pt x="108" y="63"/>
                  </a:lnTo>
                  <a:lnTo>
                    <a:pt x="110" y="61"/>
                  </a:lnTo>
                  <a:lnTo>
                    <a:pt x="112" y="61"/>
                  </a:lnTo>
                  <a:lnTo>
                    <a:pt x="112" y="62"/>
                  </a:lnTo>
                  <a:lnTo>
                    <a:pt x="113" y="61"/>
                  </a:lnTo>
                  <a:lnTo>
                    <a:pt x="113" y="61"/>
                  </a:lnTo>
                  <a:lnTo>
                    <a:pt x="113" y="60"/>
                  </a:lnTo>
                  <a:lnTo>
                    <a:pt x="115" y="60"/>
                  </a:lnTo>
                  <a:lnTo>
                    <a:pt x="116" y="58"/>
                  </a:lnTo>
                  <a:lnTo>
                    <a:pt x="115" y="58"/>
                  </a:lnTo>
                  <a:lnTo>
                    <a:pt x="116" y="57"/>
                  </a:lnTo>
                  <a:lnTo>
                    <a:pt x="117" y="57"/>
                  </a:lnTo>
                  <a:lnTo>
                    <a:pt x="116" y="54"/>
                  </a:lnTo>
                  <a:lnTo>
                    <a:pt x="115" y="54"/>
                  </a:lnTo>
                  <a:lnTo>
                    <a:pt x="115" y="54"/>
                  </a:lnTo>
                  <a:lnTo>
                    <a:pt x="117" y="52"/>
                  </a:lnTo>
                  <a:lnTo>
                    <a:pt x="119" y="52"/>
                  </a:lnTo>
                  <a:lnTo>
                    <a:pt x="120" y="53"/>
                  </a:lnTo>
                  <a:lnTo>
                    <a:pt x="120" y="50"/>
                  </a:lnTo>
                  <a:lnTo>
                    <a:pt x="120" y="49"/>
                  </a:lnTo>
                  <a:lnTo>
                    <a:pt x="120" y="45"/>
                  </a:lnTo>
                  <a:lnTo>
                    <a:pt x="121" y="45"/>
                  </a:lnTo>
                  <a:lnTo>
                    <a:pt x="121" y="46"/>
                  </a:lnTo>
                  <a:lnTo>
                    <a:pt x="123" y="46"/>
                  </a:lnTo>
                  <a:lnTo>
                    <a:pt x="123" y="49"/>
                  </a:lnTo>
                  <a:lnTo>
                    <a:pt x="125" y="52"/>
                  </a:lnTo>
                  <a:lnTo>
                    <a:pt x="124" y="49"/>
                  </a:lnTo>
                  <a:lnTo>
                    <a:pt x="127" y="48"/>
                  </a:lnTo>
                  <a:lnTo>
                    <a:pt x="128" y="49"/>
                  </a:lnTo>
                  <a:lnTo>
                    <a:pt x="128" y="48"/>
                  </a:lnTo>
                  <a:lnTo>
                    <a:pt x="125" y="48"/>
                  </a:lnTo>
                  <a:lnTo>
                    <a:pt x="123" y="45"/>
                  </a:lnTo>
                  <a:lnTo>
                    <a:pt x="123" y="44"/>
                  </a:lnTo>
                  <a:lnTo>
                    <a:pt x="127" y="42"/>
                  </a:lnTo>
                  <a:lnTo>
                    <a:pt x="127" y="42"/>
                  </a:lnTo>
                  <a:lnTo>
                    <a:pt x="128" y="48"/>
                  </a:lnTo>
                  <a:lnTo>
                    <a:pt x="131" y="48"/>
                  </a:lnTo>
                  <a:lnTo>
                    <a:pt x="132" y="52"/>
                  </a:lnTo>
                  <a:lnTo>
                    <a:pt x="133" y="49"/>
                  </a:lnTo>
                  <a:lnTo>
                    <a:pt x="132" y="48"/>
                  </a:lnTo>
                  <a:lnTo>
                    <a:pt x="129" y="45"/>
                  </a:lnTo>
                  <a:lnTo>
                    <a:pt x="129" y="42"/>
                  </a:lnTo>
                  <a:lnTo>
                    <a:pt x="128" y="41"/>
                  </a:lnTo>
                  <a:lnTo>
                    <a:pt x="129" y="37"/>
                  </a:lnTo>
                  <a:lnTo>
                    <a:pt x="132" y="36"/>
                  </a:lnTo>
                  <a:lnTo>
                    <a:pt x="133" y="37"/>
                  </a:lnTo>
                  <a:lnTo>
                    <a:pt x="135" y="40"/>
                  </a:lnTo>
                  <a:lnTo>
                    <a:pt x="133" y="42"/>
                  </a:lnTo>
                  <a:lnTo>
                    <a:pt x="133" y="45"/>
                  </a:lnTo>
                  <a:lnTo>
                    <a:pt x="135" y="42"/>
                  </a:lnTo>
                  <a:lnTo>
                    <a:pt x="135" y="41"/>
                  </a:lnTo>
                  <a:lnTo>
                    <a:pt x="135" y="38"/>
                  </a:lnTo>
                  <a:lnTo>
                    <a:pt x="137" y="33"/>
                  </a:lnTo>
                  <a:lnTo>
                    <a:pt x="139" y="33"/>
                  </a:lnTo>
                  <a:lnTo>
                    <a:pt x="140" y="40"/>
                  </a:lnTo>
                  <a:lnTo>
                    <a:pt x="139" y="42"/>
                  </a:lnTo>
                  <a:lnTo>
                    <a:pt x="140" y="44"/>
                  </a:lnTo>
                  <a:lnTo>
                    <a:pt x="137" y="45"/>
                  </a:lnTo>
                  <a:lnTo>
                    <a:pt x="137" y="46"/>
                  </a:lnTo>
                  <a:lnTo>
                    <a:pt x="140" y="45"/>
                  </a:lnTo>
                  <a:lnTo>
                    <a:pt x="141" y="42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5" y="42"/>
                  </a:lnTo>
                  <a:lnTo>
                    <a:pt x="144" y="40"/>
                  </a:lnTo>
                  <a:lnTo>
                    <a:pt x="142" y="38"/>
                  </a:lnTo>
                  <a:lnTo>
                    <a:pt x="141" y="37"/>
                  </a:lnTo>
                  <a:lnTo>
                    <a:pt x="144" y="35"/>
                  </a:lnTo>
                  <a:lnTo>
                    <a:pt x="144" y="33"/>
                  </a:lnTo>
                  <a:lnTo>
                    <a:pt x="145" y="32"/>
                  </a:lnTo>
                  <a:lnTo>
                    <a:pt x="146" y="35"/>
                  </a:lnTo>
                  <a:lnTo>
                    <a:pt x="148" y="33"/>
                  </a:lnTo>
                  <a:lnTo>
                    <a:pt x="148" y="32"/>
                  </a:lnTo>
                  <a:lnTo>
                    <a:pt x="149" y="33"/>
                  </a:lnTo>
                  <a:lnTo>
                    <a:pt x="152" y="35"/>
                  </a:lnTo>
                  <a:lnTo>
                    <a:pt x="153" y="37"/>
                  </a:lnTo>
                  <a:lnTo>
                    <a:pt x="154" y="37"/>
                  </a:lnTo>
                  <a:lnTo>
                    <a:pt x="156" y="36"/>
                  </a:lnTo>
                  <a:lnTo>
                    <a:pt x="153" y="33"/>
                  </a:lnTo>
                  <a:lnTo>
                    <a:pt x="153" y="32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0" y="28"/>
                  </a:lnTo>
                  <a:lnTo>
                    <a:pt x="149" y="28"/>
                  </a:lnTo>
                  <a:lnTo>
                    <a:pt x="146" y="25"/>
                  </a:lnTo>
                  <a:lnTo>
                    <a:pt x="146" y="24"/>
                  </a:lnTo>
                  <a:lnTo>
                    <a:pt x="148" y="24"/>
                  </a:lnTo>
                  <a:lnTo>
                    <a:pt x="150" y="21"/>
                  </a:lnTo>
                  <a:lnTo>
                    <a:pt x="150" y="24"/>
                  </a:lnTo>
                  <a:lnTo>
                    <a:pt x="152" y="23"/>
                  </a:lnTo>
                  <a:lnTo>
                    <a:pt x="153" y="23"/>
                  </a:lnTo>
                  <a:lnTo>
                    <a:pt x="157" y="25"/>
                  </a:lnTo>
                  <a:lnTo>
                    <a:pt x="160" y="25"/>
                  </a:lnTo>
                  <a:lnTo>
                    <a:pt x="161" y="25"/>
                  </a:lnTo>
                  <a:lnTo>
                    <a:pt x="164" y="25"/>
                  </a:lnTo>
                  <a:lnTo>
                    <a:pt x="162" y="28"/>
                  </a:lnTo>
                  <a:lnTo>
                    <a:pt x="164" y="28"/>
                  </a:lnTo>
                  <a:lnTo>
                    <a:pt x="164" y="31"/>
                  </a:lnTo>
                  <a:lnTo>
                    <a:pt x="167" y="31"/>
                  </a:lnTo>
                  <a:lnTo>
                    <a:pt x="167" y="31"/>
                  </a:lnTo>
                  <a:lnTo>
                    <a:pt x="167" y="29"/>
                  </a:lnTo>
                  <a:lnTo>
                    <a:pt x="165" y="28"/>
                  </a:lnTo>
                  <a:lnTo>
                    <a:pt x="166" y="27"/>
                  </a:lnTo>
                  <a:lnTo>
                    <a:pt x="165" y="25"/>
                  </a:lnTo>
                  <a:lnTo>
                    <a:pt x="166" y="24"/>
                  </a:lnTo>
                  <a:lnTo>
                    <a:pt x="167" y="21"/>
                  </a:lnTo>
                  <a:lnTo>
                    <a:pt x="166" y="21"/>
                  </a:lnTo>
                  <a:lnTo>
                    <a:pt x="166" y="20"/>
                  </a:lnTo>
                  <a:lnTo>
                    <a:pt x="169" y="20"/>
                  </a:lnTo>
                  <a:lnTo>
                    <a:pt x="170" y="17"/>
                  </a:lnTo>
                  <a:lnTo>
                    <a:pt x="170" y="17"/>
                  </a:lnTo>
                  <a:lnTo>
                    <a:pt x="173" y="19"/>
                  </a:lnTo>
                  <a:lnTo>
                    <a:pt x="174" y="17"/>
                  </a:lnTo>
                  <a:lnTo>
                    <a:pt x="173" y="17"/>
                  </a:lnTo>
                  <a:lnTo>
                    <a:pt x="173" y="16"/>
                  </a:lnTo>
                  <a:lnTo>
                    <a:pt x="174" y="15"/>
                  </a:lnTo>
                  <a:lnTo>
                    <a:pt x="175" y="16"/>
                  </a:lnTo>
                  <a:lnTo>
                    <a:pt x="177" y="15"/>
                  </a:lnTo>
                  <a:lnTo>
                    <a:pt x="175" y="13"/>
                  </a:lnTo>
                  <a:lnTo>
                    <a:pt x="173" y="11"/>
                  </a:lnTo>
                  <a:lnTo>
                    <a:pt x="173" y="10"/>
                  </a:lnTo>
                  <a:lnTo>
                    <a:pt x="174" y="10"/>
                  </a:lnTo>
                  <a:lnTo>
                    <a:pt x="175" y="10"/>
                  </a:lnTo>
                  <a:lnTo>
                    <a:pt x="175" y="11"/>
                  </a:lnTo>
                  <a:lnTo>
                    <a:pt x="177" y="10"/>
                  </a:lnTo>
                  <a:lnTo>
                    <a:pt x="177" y="7"/>
                  </a:lnTo>
                  <a:lnTo>
                    <a:pt x="178" y="6"/>
                  </a:lnTo>
                  <a:lnTo>
                    <a:pt x="179" y="7"/>
                  </a:lnTo>
                  <a:lnTo>
                    <a:pt x="181" y="8"/>
                  </a:lnTo>
                  <a:lnTo>
                    <a:pt x="181" y="10"/>
                  </a:lnTo>
                  <a:lnTo>
                    <a:pt x="182" y="8"/>
                  </a:lnTo>
                  <a:lnTo>
                    <a:pt x="182" y="7"/>
                  </a:lnTo>
                  <a:lnTo>
                    <a:pt x="183" y="6"/>
                  </a:lnTo>
                  <a:lnTo>
                    <a:pt x="185" y="8"/>
                  </a:lnTo>
                  <a:lnTo>
                    <a:pt x="187" y="8"/>
                  </a:lnTo>
                  <a:lnTo>
                    <a:pt x="187" y="10"/>
                  </a:lnTo>
                  <a:lnTo>
                    <a:pt x="186" y="10"/>
                  </a:lnTo>
                  <a:lnTo>
                    <a:pt x="186" y="12"/>
                  </a:lnTo>
                  <a:lnTo>
                    <a:pt x="182" y="16"/>
                  </a:lnTo>
                  <a:lnTo>
                    <a:pt x="183" y="19"/>
                  </a:lnTo>
                  <a:lnTo>
                    <a:pt x="183" y="20"/>
                  </a:lnTo>
                  <a:lnTo>
                    <a:pt x="183" y="21"/>
                  </a:lnTo>
                  <a:lnTo>
                    <a:pt x="181" y="25"/>
                  </a:lnTo>
                  <a:lnTo>
                    <a:pt x="182" y="27"/>
                  </a:lnTo>
                  <a:lnTo>
                    <a:pt x="182" y="28"/>
                  </a:lnTo>
                  <a:lnTo>
                    <a:pt x="183" y="28"/>
                  </a:lnTo>
                  <a:lnTo>
                    <a:pt x="186" y="24"/>
                  </a:lnTo>
                  <a:lnTo>
                    <a:pt x="187" y="21"/>
                  </a:lnTo>
                  <a:lnTo>
                    <a:pt x="186" y="21"/>
                  </a:lnTo>
                  <a:lnTo>
                    <a:pt x="187" y="17"/>
                  </a:lnTo>
                  <a:lnTo>
                    <a:pt x="190" y="13"/>
                  </a:lnTo>
                  <a:lnTo>
                    <a:pt x="190" y="11"/>
                  </a:lnTo>
                  <a:lnTo>
                    <a:pt x="193" y="6"/>
                  </a:lnTo>
                  <a:lnTo>
                    <a:pt x="194" y="6"/>
                  </a:lnTo>
                  <a:lnTo>
                    <a:pt x="195" y="7"/>
                  </a:lnTo>
                  <a:lnTo>
                    <a:pt x="195" y="11"/>
                  </a:lnTo>
                  <a:lnTo>
                    <a:pt x="194" y="12"/>
                  </a:lnTo>
                  <a:lnTo>
                    <a:pt x="193" y="13"/>
                  </a:lnTo>
                  <a:lnTo>
                    <a:pt x="195" y="13"/>
                  </a:lnTo>
                  <a:lnTo>
                    <a:pt x="193" y="17"/>
                  </a:lnTo>
                  <a:lnTo>
                    <a:pt x="194" y="20"/>
                  </a:lnTo>
                  <a:lnTo>
                    <a:pt x="195" y="19"/>
                  </a:lnTo>
                  <a:lnTo>
                    <a:pt x="195" y="19"/>
                  </a:lnTo>
                  <a:lnTo>
                    <a:pt x="196" y="17"/>
                  </a:lnTo>
                  <a:lnTo>
                    <a:pt x="198" y="19"/>
                  </a:lnTo>
                  <a:lnTo>
                    <a:pt x="199" y="17"/>
                  </a:lnTo>
                  <a:lnTo>
                    <a:pt x="198" y="15"/>
                  </a:lnTo>
                  <a:lnTo>
                    <a:pt x="199" y="15"/>
                  </a:lnTo>
                  <a:lnTo>
                    <a:pt x="199" y="13"/>
                  </a:lnTo>
                  <a:lnTo>
                    <a:pt x="199" y="12"/>
                  </a:lnTo>
                  <a:lnTo>
                    <a:pt x="200" y="11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7"/>
                  </a:lnTo>
                  <a:lnTo>
                    <a:pt x="199" y="7"/>
                  </a:lnTo>
                  <a:lnTo>
                    <a:pt x="199" y="7"/>
                  </a:lnTo>
                  <a:lnTo>
                    <a:pt x="199" y="4"/>
                  </a:lnTo>
                  <a:lnTo>
                    <a:pt x="200" y="3"/>
                  </a:lnTo>
                  <a:lnTo>
                    <a:pt x="202" y="6"/>
                  </a:lnTo>
                  <a:lnTo>
                    <a:pt x="203" y="6"/>
                  </a:lnTo>
                  <a:lnTo>
                    <a:pt x="204" y="4"/>
                  </a:lnTo>
                  <a:lnTo>
                    <a:pt x="203" y="3"/>
                  </a:lnTo>
                  <a:lnTo>
                    <a:pt x="203" y="2"/>
                  </a:lnTo>
                  <a:lnTo>
                    <a:pt x="204" y="0"/>
                  </a:lnTo>
                  <a:lnTo>
                    <a:pt x="206" y="2"/>
                  </a:lnTo>
                  <a:lnTo>
                    <a:pt x="207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94" name="Freeform 376"/>
            <p:cNvSpPr>
              <a:spLocks noEditPoints="1"/>
            </p:cNvSpPr>
            <p:nvPr/>
          </p:nvSpPr>
          <p:spPr bwMode="auto">
            <a:xfrm>
              <a:off x="6054567" y="1805043"/>
              <a:ext cx="299454" cy="677579"/>
            </a:xfrm>
            <a:custGeom>
              <a:avLst/>
              <a:gdLst>
                <a:gd name="T0" fmla="*/ 58 w 118"/>
                <a:gd name="T1" fmla="*/ 255 h 267"/>
                <a:gd name="T2" fmla="*/ 59 w 118"/>
                <a:gd name="T3" fmla="*/ 238 h 267"/>
                <a:gd name="T4" fmla="*/ 81 w 118"/>
                <a:gd name="T5" fmla="*/ 233 h 267"/>
                <a:gd name="T6" fmla="*/ 77 w 118"/>
                <a:gd name="T7" fmla="*/ 242 h 267"/>
                <a:gd name="T8" fmla="*/ 73 w 118"/>
                <a:gd name="T9" fmla="*/ 235 h 267"/>
                <a:gd name="T10" fmla="*/ 85 w 118"/>
                <a:gd name="T11" fmla="*/ 223 h 267"/>
                <a:gd name="T12" fmla="*/ 4 w 118"/>
                <a:gd name="T13" fmla="*/ 221 h 267"/>
                <a:gd name="T14" fmla="*/ 83 w 118"/>
                <a:gd name="T15" fmla="*/ 215 h 267"/>
                <a:gd name="T16" fmla="*/ 73 w 118"/>
                <a:gd name="T17" fmla="*/ 201 h 267"/>
                <a:gd name="T18" fmla="*/ 87 w 118"/>
                <a:gd name="T19" fmla="*/ 9 h 267"/>
                <a:gd name="T20" fmla="*/ 102 w 118"/>
                <a:gd name="T21" fmla="*/ 18 h 267"/>
                <a:gd name="T22" fmla="*/ 106 w 118"/>
                <a:gd name="T23" fmla="*/ 31 h 267"/>
                <a:gd name="T24" fmla="*/ 112 w 118"/>
                <a:gd name="T25" fmla="*/ 47 h 267"/>
                <a:gd name="T26" fmla="*/ 117 w 118"/>
                <a:gd name="T27" fmla="*/ 65 h 267"/>
                <a:gd name="T28" fmla="*/ 110 w 118"/>
                <a:gd name="T29" fmla="*/ 71 h 267"/>
                <a:gd name="T30" fmla="*/ 100 w 118"/>
                <a:gd name="T31" fmla="*/ 69 h 267"/>
                <a:gd name="T32" fmla="*/ 97 w 118"/>
                <a:gd name="T33" fmla="*/ 76 h 267"/>
                <a:gd name="T34" fmla="*/ 92 w 118"/>
                <a:gd name="T35" fmla="*/ 81 h 267"/>
                <a:gd name="T36" fmla="*/ 91 w 118"/>
                <a:gd name="T37" fmla="*/ 89 h 267"/>
                <a:gd name="T38" fmla="*/ 93 w 118"/>
                <a:gd name="T39" fmla="*/ 98 h 267"/>
                <a:gd name="T40" fmla="*/ 87 w 118"/>
                <a:gd name="T41" fmla="*/ 110 h 267"/>
                <a:gd name="T42" fmla="*/ 77 w 118"/>
                <a:gd name="T43" fmla="*/ 119 h 267"/>
                <a:gd name="T44" fmla="*/ 71 w 118"/>
                <a:gd name="T45" fmla="*/ 123 h 267"/>
                <a:gd name="T46" fmla="*/ 67 w 118"/>
                <a:gd name="T47" fmla="*/ 130 h 267"/>
                <a:gd name="T48" fmla="*/ 55 w 118"/>
                <a:gd name="T49" fmla="*/ 138 h 267"/>
                <a:gd name="T50" fmla="*/ 59 w 118"/>
                <a:gd name="T51" fmla="*/ 156 h 267"/>
                <a:gd name="T52" fmla="*/ 56 w 118"/>
                <a:gd name="T53" fmla="*/ 164 h 267"/>
                <a:gd name="T54" fmla="*/ 62 w 118"/>
                <a:gd name="T55" fmla="*/ 173 h 267"/>
                <a:gd name="T56" fmla="*/ 73 w 118"/>
                <a:gd name="T57" fmla="*/ 183 h 267"/>
                <a:gd name="T58" fmla="*/ 66 w 118"/>
                <a:gd name="T59" fmla="*/ 196 h 267"/>
                <a:gd name="T60" fmla="*/ 58 w 118"/>
                <a:gd name="T61" fmla="*/ 192 h 267"/>
                <a:gd name="T62" fmla="*/ 48 w 118"/>
                <a:gd name="T63" fmla="*/ 196 h 267"/>
                <a:gd name="T64" fmla="*/ 63 w 118"/>
                <a:gd name="T65" fmla="*/ 200 h 267"/>
                <a:gd name="T66" fmla="*/ 71 w 118"/>
                <a:gd name="T67" fmla="*/ 204 h 267"/>
                <a:gd name="T68" fmla="*/ 64 w 118"/>
                <a:gd name="T69" fmla="*/ 206 h 267"/>
                <a:gd name="T70" fmla="*/ 58 w 118"/>
                <a:gd name="T71" fmla="*/ 211 h 267"/>
                <a:gd name="T72" fmla="*/ 59 w 118"/>
                <a:gd name="T73" fmla="*/ 218 h 267"/>
                <a:gd name="T74" fmla="*/ 58 w 118"/>
                <a:gd name="T75" fmla="*/ 229 h 267"/>
                <a:gd name="T76" fmla="*/ 55 w 118"/>
                <a:gd name="T77" fmla="*/ 247 h 267"/>
                <a:gd name="T78" fmla="*/ 39 w 118"/>
                <a:gd name="T79" fmla="*/ 255 h 267"/>
                <a:gd name="T80" fmla="*/ 33 w 118"/>
                <a:gd name="T81" fmla="*/ 267 h 267"/>
                <a:gd name="T82" fmla="*/ 17 w 118"/>
                <a:gd name="T83" fmla="*/ 258 h 267"/>
                <a:gd name="T84" fmla="*/ 17 w 118"/>
                <a:gd name="T85" fmla="*/ 248 h 267"/>
                <a:gd name="T86" fmla="*/ 8 w 118"/>
                <a:gd name="T87" fmla="*/ 231 h 267"/>
                <a:gd name="T88" fmla="*/ 8 w 118"/>
                <a:gd name="T89" fmla="*/ 219 h 267"/>
                <a:gd name="T90" fmla="*/ 4 w 118"/>
                <a:gd name="T91" fmla="*/ 221 h 267"/>
                <a:gd name="T92" fmla="*/ 1 w 118"/>
                <a:gd name="T93" fmla="*/ 205 h 267"/>
                <a:gd name="T94" fmla="*/ 4 w 118"/>
                <a:gd name="T95" fmla="*/ 193 h 267"/>
                <a:gd name="T96" fmla="*/ 12 w 118"/>
                <a:gd name="T97" fmla="*/ 180 h 267"/>
                <a:gd name="T98" fmla="*/ 14 w 118"/>
                <a:gd name="T99" fmla="*/ 158 h 267"/>
                <a:gd name="T100" fmla="*/ 6 w 118"/>
                <a:gd name="T101" fmla="*/ 131 h 267"/>
                <a:gd name="T102" fmla="*/ 17 w 118"/>
                <a:gd name="T103" fmla="*/ 108 h 267"/>
                <a:gd name="T104" fmla="*/ 23 w 118"/>
                <a:gd name="T105" fmla="*/ 76 h 267"/>
                <a:gd name="T106" fmla="*/ 33 w 118"/>
                <a:gd name="T107" fmla="*/ 60 h 267"/>
                <a:gd name="T108" fmla="*/ 38 w 118"/>
                <a:gd name="T109" fmla="*/ 34 h 267"/>
                <a:gd name="T110" fmla="*/ 50 w 118"/>
                <a:gd name="T111" fmla="*/ 23 h 267"/>
                <a:gd name="T112" fmla="*/ 55 w 118"/>
                <a:gd name="T113" fmla="*/ 17 h 267"/>
                <a:gd name="T114" fmla="*/ 70 w 118"/>
                <a:gd name="T115" fmla="*/ 14 h 267"/>
                <a:gd name="T116" fmla="*/ 73 w 118"/>
                <a:gd name="T117" fmla="*/ 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8" h="267">
                  <a:moveTo>
                    <a:pt x="60" y="236"/>
                  </a:moveTo>
                  <a:lnTo>
                    <a:pt x="62" y="238"/>
                  </a:lnTo>
                  <a:lnTo>
                    <a:pt x="62" y="240"/>
                  </a:lnTo>
                  <a:lnTo>
                    <a:pt x="60" y="244"/>
                  </a:lnTo>
                  <a:lnTo>
                    <a:pt x="60" y="248"/>
                  </a:lnTo>
                  <a:lnTo>
                    <a:pt x="59" y="252"/>
                  </a:lnTo>
                  <a:lnTo>
                    <a:pt x="58" y="255"/>
                  </a:lnTo>
                  <a:lnTo>
                    <a:pt x="56" y="254"/>
                  </a:lnTo>
                  <a:lnTo>
                    <a:pt x="56" y="252"/>
                  </a:lnTo>
                  <a:lnTo>
                    <a:pt x="56" y="250"/>
                  </a:lnTo>
                  <a:lnTo>
                    <a:pt x="58" y="243"/>
                  </a:lnTo>
                  <a:lnTo>
                    <a:pt x="59" y="243"/>
                  </a:lnTo>
                  <a:lnTo>
                    <a:pt x="59" y="239"/>
                  </a:lnTo>
                  <a:lnTo>
                    <a:pt x="59" y="238"/>
                  </a:lnTo>
                  <a:lnTo>
                    <a:pt x="60" y="236"/>
                  </a:lnTo>
                  <a:close/>
                  <a:moveTo>
                    <a:pt x="80" y="226"/>
                  </a:moveTo>
                  <a:lnTo>
                    <a:pt x="83" y="226"/>
                  </a:lnTo>
                  <a:lnTo>
                    <a:pt x="81" y="227"/>
                  </a:lnTo>
                  <a:lnTo>
                    <a:pt x="81" y="229"/>
                  </a:lnTo>
                  <a:lnTo>
                    <a:pt x="80" y="230"/>
                  </a:lnTo>
                  <a:lnTo>
                    <a:pt x="81" y="233"/>
                  </a:lnTo>
                  <a:lnTo>
                    <a:pt x="81" y="233"/>
                  </a:lnTo>
                  <a:lnTo>
                    <a:pt x="80" y="235"/>
                  </a:lnTo>
                  <a:lnTo>
                    <a:pt x="80" y="236"/>
                  </a:lnTo>
                  <a:lnTo>
                    <a:pt x="77" y="239"/>
                  </a:lnTo>
                  <a:lnTo>
                    <a:pt x="76" y="240"/>
                  </a:lnTo>
                  <a:lnTo>
                    <a:pt x="77" y="240"/>
                  </a:lnTo>
                  <a:lnTo>
                    <a:pt x="77" y="242"/>
                  </a:lnTo>
                  <a:lnTo>
                    <a:pt x="75" y="243"/>
                  </a:lnTo>
                  <a:lnTo>
                    <a:pt x="73" y="242"/>
                  </a:lnTo>
                  <a:lnTo>
                    <a:pt x="75" y="240"/>
                  </a:lnTo>
                  <a:lnTo>
                    <a:pt x="76" y="238"/>
                  </a:lnTo>
                  <a:lnTo>
                    <a:pt x="75" y="239"/>
                  </a:lnTo>
                  <a:lnTo>
                    <a:pt x="72" y="235"/>
                  </a:lnTo>
                  <a:lnTo>
                    <a:pt x="73" y="235"/>
                  </a:lnTo>
                  <a:lnTo>
                    <a:pt x="72" y="233"/>
                  </a:lnTo>
                  <a:lnTo>
                    <a:pt x="75" y="230"/>
                  </a:lnTo>
                  <a:lnTo>
                    <a:pt x="75" y="229"/>
                  </a:lnTo>
                  <a:lnTo>
                    <a:pt x="77" y="226"/>
                  </a:lnTo>
                  <a:lnTo>
                    <a:pt x="80" y="226"/>
                  </a:lnTo>
                  <a:lnTo>
                    <a:pt x="80" y="226"/>
                  </a:lnTo>
                  <a:close/>
                  <a:moveTo>
                    <a:pt x="85" y="223"/>
                  </a:moveTo>
                  <a:lnTo>
                    <a:pt x="87" y="225"/>
                  </a:lnTo>
                  <a:lnTo>
                    <a:pt x="84" y="225"/>
                  </a:lnTo>
                  <a:lnTo>
                    <a:pt x="83" y="226"/>
                  </a:lnTo>
                  <a:lnTo>
                    <a:pt x="83" y="225"/>
                  </a:lnTo>
                  <a:lnTo>
                    <a:pt x="84" y="223"/>
                  </a:lnTo>
                  <a:lnTo>
                    <a:pt x="85" y="223"/>
                  </a:lnTo>
                  <a:close/>
                  <a:moveTo>
                    <a:pt x="4" y="221"/>
                  </a:moveTo>
                  <a:lnTo>
                    <a:pt x="4" y="223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4" y="221"/>
                  </a:lnTo>
                  <a:close/>
                  <a:moveTo>
                    <a:pt x="83" y="213"/>
                  </a:moveTo>
                  <a:lnTo>
                    <a:pt x="84" y="214"/>
                  </a:lnTo>
                  <a:lnTo>
                    <a:pt x="83" y="215"/>
                  </a:lnTo>
                  <a:lnTo>
                    <a:pt x="81" y="214"/>
                  </a:lnTo>
                  <a:lnTo>
                    <a:pt x="83" y="213"/>
                  </a:lnTo>
                  <a:close/>
                  <a:moveTo>
                    <a:pt x="73" y="194"/>
                  </a:moveTo>
                  <a:lnTo>
                    <a:pt x="76" y="194"/>
                  </a:lnTo>
                  <a:lnTo>
                    <a:pt x="76" y="196"/>
                  </a:lnTo>
                  <a:lnTo>
                    <a:pt x="73" y="198"/>
                  </a:lnTo>
                  <a:lnTo>
                    <a:pt x="73" y="201"/>
                  </a:lnTo>
                  <a:lnTo>
                    <a:pt x="72" y="200"/>
                  </a:lnTo>
                  <a:lnTo>
                    <a:pt x="71" y="197"/>
                  </a:lnTo>
                  <a:lnTo>
                    <a:pt x="73" y="194"/>
                  </a:lnTo>
                  <a:close/>
                  <a:moveTo>
                    <a:pt x="77" y="0"/>
                  </a:moveTo>
                  <a:lnTo>
                    <a:pt x="80" y="2"/>
                  </a:lnTo>
                  <a:lnTo>
                    <a:pt x="83" y="4"/>
                  </a:lnTo>
                  <a:lnTo>
                    <a:pt x="87" y="9"/>
                  </a:lnTo>
                  <a:lnTo>
                    <a:pt x="89" y="11"/>
                  </a:lnTo>
                  <a:lnTo>
                    <a:pt x="95" y="11"/>
                  </a:lnTo>
                  <a:lnTo>
                    <a:pt x="96" y="13"/>
                  </a:lnTo>
                  <a:lnTo>
                    <a:pt x="98" y="13"/>
                  </a:lnTo>
                  <a:lnTo>
                    <a:pt x="100" y="15"/>
                  </a:lnTo>
                  <a:lnTo>
                    <a:pt x="101" y="18"/>
                  </a:lnTo>
                  <a:lnTo>
                    <a:pt x="102" y="18"/>
                  </a:lnTo>
                  <a:lnTo>
                    <a:pt x="102" y="18"/>
                  </a:lnTo>
                  <a:lnTo>
                    <a:pt x="105" y="21"/>
                  </a:lnTo>
                  <a:lnTo>
                    <a:pt x="106" y="21"/>
                  </a:lnTo>
                  <a:lnTo>
                    <a:pt x="108" y="22"/>
                  </a:lnTo>
                  <a:lnTo>
                    <a:pt x="106" y="25"/>
                  </a:lnTo>
                  <a:lnTo>
                    <a:pt x="108" y="29"/>
                  </a:lnTo>
                  <a:lnTo>
                    <a:pt x="106" y="31"/>
                  </a:lnTo>
                  <a:lnTo>
                    <a:pt x="106" y="34"/>
                  </a:lnTo>
                  <a:lnTo>
                    <a:pt x="110" y="34"/>
                  </a:lnTo>
                  <a:lnTo>
                    <a:pt x="110" y="36"/>
                  </a:lnTo>
                  <a:lnTo>
                    <a:pt x="109" y="38"/>
                  </a:lnTo>
                  <a:lnTo>
                    <a:pt x="110" y="42"/>
                  </a:lnTo>
                  <a:lnTo>
                    <a:pt x="112" y="43"/>
                  </a:lnTo>
                  <a:lnTo>
                    <a:pt x="112" y="47"/>
                  </a:lnTo>
                  <a:lnTo>
                    <a:pt x="112" y="50"/>
                  </a:lnTo>
                  <a:lnTo>
                    <a:pt x="112" y="51"/>
                  </a:lnTo>
                  <a:lnTo>
                    <a:pt x="112" y="56"/>
                  </a:lnTo>
                  <a:lnTo>
                    <a:pt x="112" y="58"/>
                  </a:lnTo>
                  <a:lnTo>
                    <a:pt x="112" y="61"/>
                  </a:lnTo>
                  <a:lnTo>
                    <a:pt x="114" y="61"/>
                  </a:lnTo>
                  <a:lnTo>
                    <a:pt x="117" y="65"/>
                  </a:lnTo>
                  <a:lnTo>
                    <a:pt x="118" y="67"/>
                  </a:lnTo>
                  <a:lnTo>
                    <a:pt x="118" y="69"/>
                  </a:lnTo>
                  <a:lnTo>
                    <a:pt x="118" y="69"/>
                  </a:lnTo>
                  <a:lnTo>
                    <a:pt x="116" y="71"/>
                  </a:lnTo>
                  <a:lnTo>
                    <a:pt x="114" y="71"/>
                  </a:lnTo>
                  <a:lnTo>
                    <a:pt x="113" y="69"/>
                  </a:lnTo>
                  <a:lnTo>
                    <a:pt x="110" y="71"/>
                  </a:lnTo>
                  <a:lnTo>
                    <a:pt x="108" y="69"/>
                  </a:lnTo>
                  <a:lnTo>
                    <a:pt x="106" y="72"/>
                  </a:lnTo>
                  <a:lnTo>
                    <a:pt x="105" y="71"/>
                  </a:lnTo>
                  <a:lnTo>
                    <a:pt x="104" y="69"/>
                  </a:lnTo>
                  <a:lnTo>
                    <a:pt x="102" y="72"/>
                  </a:lnTo>
                  <a:lnTo>
                    <a:pt x="101" y="69"/>
                  </a:lnTo>
                  <a:lnTo>
                    <a:pt x="100" y="69"/>
                  </a:lnTo>
                  <a:lnTo>
                    <a:pt x="100" y="72"/>
                  </a:lnTo>
                  <a:lnTo>
                    <a:pt x="98" y="73"/>
                  </a:lnTo>
                  <a:lnTo>
                    <a:pt x="97" y="75"/>
                  </a:lnTo>
                  <a:lnTo>
                    <a:pt x="96" y="73"/>
                  </a:lnTo>
                  <a:lnTo>
                    <a:pt x="95" y="72"/>
                  </a:lnTo>
                  <a:lnTo>
                    <a:pt x="96" y="76"/>
                  </a:lnTo>
                  <a:lnTo>
                    <a:pt x="97" y="76"/>
                  </a:lnTo>
                  <a:lnTo>
                    <a:pt x="95" y="79"/>
                  </a:lnTo>
                  <a:lnTo>
                    <a:pt x="93" y="79"/>
                  </a:lnTo>
                  <a:lnTo>
                    <a:pt x="92" y="79"/>
                  </a:lnTo>
                  <a:lnTo>
                    <a:pt x="93" y="80"/>
                  </a:lnTo>
                  <a:lnTo>
                    <a:pt x="93" y="81"/>
                  </a:lnTo>
                  <a:lnTo>
                    <a:pt x="92" y="81"/>
                  </a:lnTo>
                  <a:lnTo>
                    <a:pt x="92" y="81"/>
                  </a:lnTo>
                  <a:lnTo>
                    <a:pt x="91" y="80"/>
                  </a:lnTo>
                  <a:lnTo>
                    <a:pt x="89" y="81"/>
                  </a:lnTo>
                  <a:lnTo>
                    <a:pt x="91" y="83"/>
                  </a:lnTo>
                  <a:lnTo>
                    <a:pt x="92" y="83"/>
                  </a:lnTo>
                  <a:lnTo>
                    <a:pt x="93" y="84"/>
                  </a:lnTo>
                  <a:lnTo>
                    <a:pt x="93" y="85"/>
                  </a:lnTo>
                  <a:lnTo>
                    <a:pt x="91" y="89"/>
                  </a:lnTo>
                  <a:lnTo>
                    <a:pt x="92" y="92"/>
                  </a:lnTo>
                  <a:lnTo>
                    <a:pt x="89" y="92"/>
                  </a:lnTo>
                  <a:lnTo>
                    <a:pt x="91" y="93"/>
                  </a:lnTo>
                  <a:lnTo>
                    <a:pt x="93" y="94"/>
                  </a:lnTo>
                  <a:lnTo>
                    <a:pt x="93" y="96"/>
                  </a:lnTo>
                  <a:lnTo>
                    <a:pt x="92" y="96"/>
                  </a:lnTo>
                  <a:lnTo>
                    <a:pt x="93" y="98"/>
                  </a:lnTo>
                  <a:lnTo>
                    <a:pt x="96" y="98"/>
                  </a:lnTo>
                  <a:lnTo>
                    <a:pt x="93" y="101"/>
                  </a:lnTo>
                  <a:lnTo>
                    <a:pt x="92" y="101"/>
                  </a:lnTo>
                  <a:lnTo>
                    <a:pt x="89" y="104"/>
                  </a:lnTo>
                  <a:lnTo>
                    <a:pt x="91" y="108"/>
                  </a:lnTo>
                  <a:lnTo>
                    <a:pt x="88" y="111"/>
                  </a:lnTo>
                  <a:lnTo>
                    <a:pt x="87" y="110"/>
                  </a:lnTo>
                  <a:lnTo>
                    <a:pt x="84" y="113"/>
                  </a:lnTo>
                  <a:lnTo>
                    <a:pt x="83" y="111"/>
                  </a:lnTo>
                  <a:lnTo>
                    <a:pt x="83" y="114"/>
                  </a:lnTo>
                  <a:lnTo>
                    <a:pt x="83" y="115"/>
                  </a:lnTo>
                  <a:lnTo>
                    <a:pt x="80" y="117"/>
                  </a:lnTo>
                  <a:lnTo>
                    <a:pt x="79" y="119"/>
                  </a:lnTo>
                  <a:lnTo>
                    <a:pt x="77" y="119"/>
                  </a:lnTo>
                  <a:lnTo>
                    <a:pt x="77" y="118"/>
                  </a:lnTo>
                  <a:lnTo>
                    <a:pt x="76" y="118"/>
                  </a:lnTo>
                  <a:lnTo>
                    <a:pt x="75" y="121"/>
                  </a:lnTo>
                  <a:lnTo>
                    <a:pt x="75" y="123"/>
                  </a:lnTo>
                  <a:lnTo>
                    <a:pt x="73" y="125"/>
                  </a:lnTo>
                  <a:lnTo>
                    <a:pt x="72" y="123"/>
                  </a:lnTo>
                  <a:lnTo>
                    <a:pt x="71" y="123"/>
                  </a:lnTo>
                  <a:lnTo>
                    <a:pt x="71" y="126"/>
                  </a:lnTo>
                  <a:lnTo>
                    <a:pt x="70" y="126"/>
                  </a:lnTo>
                  <a:lnTo>
                    <a:pt x="68" y="125"/>
                  </a:lnTo>
                  <a:lnTo>
                    <a:pt x="67" y="126"/>
                  </a:lnTo>
                  <a:lnTo>
                    <a:pt x="66" y="129"/>
                  </a:lnTo>
                  <a:lnTo>
                    <a:pt x="68" y="129"/>
                  </a:lnTo>
                  <a:lnTo>
                    <a:pt x="67" y="130"/>
                  </a:lnTo>
                  <a:lnTo>
                    <a:pt x="64" y="133"/>
                  </a:lnTo>
                  <a:lnTo>
                    <a:pt x="62" y="133"/>
                  </a:lnTo>
                  <a:lnTo>
                    <a:pt x="62" y="134"/>
                  </a:lnTo>
                  <a:lnTo>
                    <a:pt x="63" y="135"/>
                  </a:lnTo>
                  <a:lnTo>
                    <a:pt x="60" y="138"/>
                  </a:lnTo>
                  <a:lnTo>
                    <a:pt x="58" y="139"/>
                  </a:lnTo>
                  <a:lnTo>
                    <a:pt x="55" y="138"/>
                  </a:lnTo>
                  <a:lnTo>
                    <a:pt x="58" y="142"/>
                  </a:lnTo>
                  <a:lnTo>
                    <a:pt x="58" y="144"/>
                  </a:lnTo>
                  <a:lnTo>
                    <a:pt x="58" y="146"/>
                  </a:lnTo>
                  <a:lnTo>
                    <a:pt x="58" y="148"/>
                  </a:lnTo>
                  <a:lnTo>
                    <a:pt x="58" y="151"/>
                  </a:lnTo>
                  <a:lnTo>
                    <a:pt x="59" y="154"/>
                  </a:lnTo>
                  <a:lnTo>
                    <a:pt x="59" y="156"/>
                  </a:lnTo>
                  <a:lnTo>
                    <a:pt x="58" y="155"/>
                  </a:lnTo>
                  <a:lnTo>
                    <a:pt x="56" y="155"/>
                  </a:lnTo>
                  <a:lnTo>
                    <a:pt x="58" y="159"/>
                  </a:lnTo>
                  <a:lnTo>
                    <a:pt x="56" y="160"/>
                  </a:lnTo>
                  <a:lnTo>
                    <a:pt x="58" y="161"/>
                  </a:lnTo>
                  <a:lnTo>
                    <a:pt x="58" y="163"/>
                  </a:lnTo>
                  <a:lnTo>
                    <a:pt x="56" y="164"/>
                  </a:lnTo>
                  <a:lnTo>
                    <a:pt x="58" y="167"/>
                  </a:lnTo>
                  <a:lnTo>
                    <a:pt x="56" y="168"/>
                  </a:lnTo>
                  <a:lnTo>
                    <a:pt x="58" y="169"/>
                  </a:lnTo>
                  <a:lnTo>
                    <a:pt x="59" y="172"/>
                  </a:lnTo>
                  <a:lnTo>
                    <a:pt x="60" y="172"/>
                  </a:lnTo>
                  <a:lnTo>
                    <a:pt x="60" y="175"/>
                  </a:lnTo>
                  <a:lnTo>
                    <a:pt x="62" y="173"/>
                  </a:lnTo>
                  <a:lnTo>
                    <a:pt x="63" y="176"/>
                  </a:lnTo>
                  <a:lnTo>
                    <a:pt x="64" y="173"/>
                  </a:lnTo>
                  <a:lnTo>
                    <a:pt x="67" y="175"/>
                  </a:lnTo>
                  <a:lnTo>
                    <a:pt x="67" y="176"/>
                  </a:lnTo>
                  <a:lnTo>
                    <a:pt x="71" y="180"/>
                  </a:lnTo>
                  <a:lnTo>
                    <a:pt x="71" y="181"/>
                  </a:lnTo>
                  <a:lnTo>
                    <a:pt x="73" y="183"/>
                  </a:lnTo>
                  <a:lnTo>
                    <a:pt x="73" y="185"/>
                  </a:lnTo>
                  <a:lnTo>
                    <a:pt x="76" y="186"/>
                  </a:lnTo>
                  <a:lnTo>
                    <a:pt x="75" y="190"/>
                  </a:lnTo>
                  <a:lnTo>
                    <a:pt x="72" y="194"/>
                  </a:lnTo>
                  <a:lnTo>
                    <a:pt x="71" y="196"/>
                  </a:lnTo>
                  <a:lnTo>
                    <a:pt x="68" y="197"/>
                  </a:lnTo>
                  <a:lnTo>
                    <a:pt x="66" y="196"/>
                  </a:lnTo>
                  <a:lnTo>
                    <a:pt x="66" y="194"/>
                  </a:lnTo>
                  <a:lnTo>
                    <a:pt x="63" y="193"/>
                  </a:lnTo>
                  <a:lnTo>
                    <a:pt x="63" y="192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3"/>
                  </a:lnTo>
                  <a:lnTo>
                    <a:pt x="58" y="192"/>
                  </a:lnTo>
                  <a:lnTo>
                    <a:pt x="56" y="194"/>
                  </a:lnTo>
                  <a:lnTo>
                    <a:pt x="55" y="194"/>
                  </a:lnTo>
                  <a:lnTo>
                    <a:pt x="54" y="193"/>
                  </a:lnTo>
                  <a:lnTo>
                    <a:pt x="52" y="196"/>
                  </a:lnTo>
                  <a:lnTo>
                    <a:pt x="51" y="194"/>
                  </a:lnTo>
                  <a:lnTo>
                    <a:pt x="48" y="196"/>
                  </a:lnTo>
                  <a:lnTo>
                    <a:pt x="48" y="196"/>
                  </a:lnTo>
                  <a:lnTo>
                    <a:pt x="52" y="197"/>
                  </a:lnTo>
                  <a:lnTo>
                    <a:pt x="54" y="197"/>
                  </a:lnTo>
                  <a:lnTo>
                    <a:pt x="54" y="196"/>
                  </a:lnTo>
                  <a:lnTo>
                    <a:pt x="56" y="196"/>
                  </a:lnTo>
                  <a:lnTo>
                    <a:pt x="58" y="197"/>
                  </a:lnTo>
                  <a:lnTo>
                    <a:pt x="60" y="197"/>
                  </a:lnTo>
                  <a:lnTo>
                    <a:pt x="63" y="200"/>
                  </a:lnTo>
                  <a:lnTo>
                    <a:pt x="64" y="198"/>
                  </a:lnTo>
                  <a:lnTo>
                    <a:pt x="66" y="200"/>
                  </a:lnTo>
                  <a:lnTo>
                    <a:pt x="67" y="198"/>
                  </a:lnTo>
                  <a:lnTo>
                    <a:pt x="71" y="198"/>
                  </a:lnTo>
                  <a:lnTo>
                    <a:pt x="72" y="200"/>
                  </a:lnTo>
                  <a:lnTo>
                    <a:pt x="72" y="202"/>
                  </a:lnTo>
                  <a:lnTo>
                    <a:pt x="71" y="204"/>
                  </a:lnTo>
                  <a:lnTo>
                    <a:pt x="68" y="204"/>
                  </a:lnTo>
                  <a:lnTo>
                    <a:pt x="67" y="206"/>
                  </a:lnTo>
                  <a:lnTo>
                    <a:pt x="66" y="206"/>
                  </a:lnTo>
                  <a:lnTo>
                    <a:pt x="66" y="205"/>
                  </a:lnTo>
                  <a:lnTo>
                    <a:pt x="66" y="204"/>
                  </a:lnTo>
                  <a:lnTo>
                    <a:pt x="64" y="205"/>
                  </a:lnTo>
                  <a:lnTo>
                    <a:pt x="64" y="206"/>
                  </a:lnTo>
                  <a:lnTo>
                    <a:pt x="63" y="206"/>
                  </a:lnTo>
                  <a:lnTo>
                    <a:pt x="62" y="208"/>
                  </a:lnTo>
                  <a:lnTo>
                    <a:pt x="62" y="210"/>
                  </a:lnTo>
                  <a:lnTo>
                    <a:pt x="59" y="209"/>
                  </a:lnTo>
                  <a:lnTo>
                    <a:pt x="59" y="210"/>
                  </a:lnTo>
                  <a:lnTo>
                    <a:pt x="58" y="211"/>
                  </a:lnTo>
                  <a:lnTo>
                    <a:pt x="58" y="211"/>
                  </a:lnTo>
                  <a:lnTo>
                    <a:pt x="56" y="211"/>
                  </a:lnTo>
                  <a:lnTo>
                    <a:pt x="55" y="213"/>
                  </a:lnTo>
                  <a:lnTo>
                    <a:pt x="56" y="213"/>
                  </a:lnTo>
                  <a:lnTo>
                    <a:pt x="59" y="215"/>
                  </a:lnTo>
                  <a:lnTo>
                    <a:pt x="55" y="215"/>
                  </a:lnTo>
                  <a:lnTo>
                    <a:pt x="58" y="217"/>
                  </a:lnTo>
                  <a:lnTo>
                    <a:pt x="59" y="218"/>
                  </a:lnTo>
                  <a:lnTo>
                    <a:pt x="58" y="221"/>
                  </a:lnTo>
                  <a:lnTo>
                    <a:pt x="60" y="223"/>
                  </a:lnTo>
                  <a:lnTo>
                    <a:pt x="56" y="223"/>
                  </a:lnTo>
                  <a:lnTo>
                    <a:pt x="54" y="223"/>
                  </a:lnTo>
                  <a:lnTo>
                    <a:pt x="56" y="225"/>
                  </a:lnTo>
                  <a:lnTo>
                    <a:pt x="55" y="227"/>
                  </a:lnTo>
                  <a:lnTo>
                    <a:pt x="58" y="229"/>
                  </a:lnTo>
                  <a:lnTo>
                    <a:pt x="55" y="231"/>
                  </a:lnTo>
                  <a:lnTo>
                    <a:pt x="56" y="233"/>
                  </a:lnTo>
                  <a:lnTo>
                    <a:pt x="55" y="235"/>
                  </a:lnTo>
                  <a:lnTo>
                    <a:pt x="55" y="238"/>
                  </a:lnTo>
                  <a:lnTo>
                    <a:pt x="56" y="239"/>
                  </a:lnTo>
                  <a:lnTo>
                    <a:pt x="56" y="242"/>
                  </a:lnTo>
                  <a:lnTo>
                    <a:pt x="55" y="247"/>
                  </a:lnTo>
                  <a:lnTo>
                    <a:pt x="54" y="250"/>
                  </a:lnTo>
                  <a:lnTo>
                    <a:pt x="52" y="254"/>
                  </a:lnTo>
                  <a:lnTo>
                    <a:pt x="50" y="258"/>
                  </a:lnTo>
                  <a:lnTo>
                    <a:pt x="48" y="255"/>
                  </a:lnTo>
                  <a:lnTo>
                    <a:pt x="47" y="255"/>
                  </a:lnTo>
                  <a:lnTo>
                    <a:pt x="44" y="256"/>
                  </a:lnTo>
                  <a:lnTo>
                    <a:pt x="39" y="255"/>
                  </a:lnTo>
                  <a:lnTo>
                    <a:pt x="39" y="254"/>
                  </a:lnTo>
                  <a:lnTo>
                    <a:pt x="38" y="258"/>
                  </a:lnTo>
                  <a:lnTo>
                    <a:pt x="34" y="258"/>
                  </a:lnTo>
                  <a:lnTo>
                    <a:pt x="33" y="261"/>
                  </a:lnTo>
                  <a:lnTo>
                    <a:pt x="34" y="263"/>
                  </a:lnTo>
                  <a:lnTo>
                    <a:pt x="34" y="264"/>
                  </a:lnTo>
                  <a:lnTo>
                    <a:pt x="33" y="267"/>
                  </a:lnTo>
                  <a:lnTo>
                    <a:pt x="29" y="265"/>
                  </a:lnTo>
                  <a:lnTo>
                    <a:pt x="23" y="267"/>
                  </a:lnTo>
                  <a:lnTo>
                    <a:pt x="21" y="267"/>
                  </a:lnTo>
                  <a:lnTo>
                    <a:pt x="19" y="265"/>
                  </a:lnTo>
                  <a:lnTo>
                    <a:pt x="21" y="264"/>
                  </a:lnTo>
                  <a:lnTo>
                    <a:pt x="19" y="259"/>
                  </a:lnTo>
                  <a:lnTo>
                    <a:pt x="17" y="258"/>
                  </a:lnTo>
                  <a:lnTo>
                    <a:pt x="17" y="255"/>
                  </a:lnTo>
                  <a:lnTo>
                    <a:pt x="16" y="255"/>
                  </a:lnTo>
                  <a:lnTo>
                    <a:pt x="16" y="254"/>
                  </a:lnTo>
                  <a:lnTo>
                    <a:pt x="19" y="252"/>
                  </a:lnTo>
                  <a:lnTo>
                    <a:pt x="21" y="250"/>
                  </a:lnTo>
                  <a:lnTo>
                    <a:pt x="19" y="247"/>
                  </a:lnTo>
                  <a:lnTo>
                    <a:pt x="17" y="248"/>
                  </a:lnTo>
                  <a:lnTo>
                    <a:pt x="16" y="246"/>
                  </a:lnTo>
                  <a:lnTo>
                    <a:pt x="14" y="244"/>
                  </a:lnTo>
                  <a:lnTo>
                    <a:pt x="12" y="243"/>
                  </a:lnTo>
                  <a:lnTo>
                    <a:pt x="12" y="239"/>
                  </a:lnTo>
                  <a:lnTo>
                    <a:pt x="10" y="235"/>
                  </a:lnTo>
                  <a:lnTo>
                    <a:pt x="9" y="234"/>
                  </a:lnTo>
                  <a:lnTo>
                    <a:pt x="8" y="231"/>
                  </a:lnTo>
                  <a:lnTo>
                    <a:pt x="5" y="231"/>
                  </a:lnTo>
                  <a:lnTo>
                    <a:pt x="4" y="229"/>
                  </a:lnTo>
                  <a:lnTo>
                    <a:pt x="5" y="227"/>
                  </a:lnTo>
                  <a:lnTo>
                    <a:pt x="5" y="225"/>
                  </a:lnTo>
                  <a:lnTo>
                    <a:pt x="5" y="223"/>
                  </a:lnTo>
                  <a:lnTo>
                    <a:pt x="5" y="221"/>
                  </a:lnTo>
                  <a:lnTo>
                    <a:pt x="8" y="219"/>
                  </a:lnTo>
                  <a:lnTo>
                    <a:pt x="6" y="218"/>
                  </a:lnTo>
                  <a:lnTo>
                    <a:pt x="5" y="217"/>
                  </a:lnTo>
                  <a:lnTo>
                    <a:pt x="5" y="215"/>
                  </a:lnTo>
                  <a:lnTo>
                    <a:pt x="5" y="215"/>
                  </a:lnTo>
                  <a:lnTo>
                    <a:pt x="4" y="218"/>
                  </a:lnTo>
                  <a:lnTo>
                    <a:pt x="6" y="219"/>
                  </a:lnTo>
                  <a:lnTo>
                    <a:pt x="4" y="221"/>
                  </a:lnTo>
                  <a:lnTo>
                    <a:pt x="4" y="218"/>
                  </a:lnTo>
                  <a:lnTo>
                    <a:pt x="2" y="217"/>
                  </a:lnTo>
                  <a:lnTo>
                    <a:pt x="1" y="215"/>
                  </a:lnTo>
                  <a:lnTo>
                    <a:pt x="1" y="213"/>
                  </a:lnTo>
                  <a:lnTo>
                    <a:pt x="0" y="211"/>
                  </a:lnTo>
                  <a:lnTo>
                    <a:pt x="0" y="206"/>
                  </a:lnTo>
                  <a:lnTo>
                    <a:pt x="1" y="205"/>
                  </a:lnTo>
                  <a:lnTo>
                    <a:pt x="1" y="205"/>
                  </a:lnTo>
                  <a:lnTo>
                    <a:pt x="2" y="205"/>
                  </a:lnTo>
                  <a:lnTo>
                    <a:pt x="5" y="208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4" y="194"/>
                  </a:lnTo>
                  <a:lnTo>
                    <a:pt x="4" y="193"/>
                  </a:lnTo>
                  <a:lnTo>
                    <a:pt x="6" y="192"/>
                  </a:lnTo>
                  <a:lnTo>
                    <a:pt x="5" y="189"/>
                  </a:lnTo>
                  <a:lnTo>
                    <a:pt x="5" y="188"/>
                  </a:lnTo>
                  <a:lnTo>
                    <a:pt x="9" y="188"/>
                  </a:lnTo>
                  <a:lnTo>
                    <a:pt x="10" y="186"/>
                  </a:lnTo>
                  <a:lnTo>
                    <a:pt x="10" y="184"/>
                  </a:lnTo>
                  <a:lnTo>
                    <a:pt x="12" y="180"/>
                  </a:lnTo>
                  <a:lnTo>
                    <a:pt x="10" y="177"/>
                  </a:lnTo>
                  <a:lnTo>
                    <a:pt x="9" y="172"/>
                  </a:lnTo>
                  <a:lnTo>
                    <a:pt x="6" y="168"/>
                  </a:lnTo>
                  <a:lnTo>
                    <a:pt x="8" y="165"/>
                  </a:lnTo>
                  <a:lnTo>
                    <a:pt x="13" y="164"/>
                  </a:lnTo>
                  <a:lnTo>
                    <a:pt x="13" y="160"/>
                  </a:lnTo>
                  <a:lnTo>
                    <a:pt x="14" y="158"/>
                  </a:lnTo>
                  <a:lnTo>
                    <a:pt x="9" y="154"/>
                  </a:lnTo>
                  <a:lnTo>
                    <a:pt x="6" y="151"/>
                  </a:lnTo>
                  <a:lnTo>
                    <a:pt x="6" y="147"/>
                  </a:lnTo>
                  <a:lnTo>
                    <a:pt x="6" y="143"/>
                  </a:lnTo>
                  <a:lnTo>
                    <a:pt x="6" y="138"/>
                  </a:lnTo>
                  <a:lnTo>
                    <a:pt x="5" y="135"/>
                  </a:lnTo>
                  <a:lnTo>
                    <a:pt x="6" y="131"/>
                  </a:lnTo>
                  <a:lnTo>
                    <a:pt x="5" y="125"/>
                  </a:lnTo>
                  <a:lnTo>
                    <a:pt x="4" y="119"/>
                  </a:lnTo>
                  <a:lnTo>
                    <a:pt x="5" y="113"/>
                  </a:lnTo>
                  <a:lnTo>
                    <a:pt x="8" y="109"/>
                  </a:lnTo>
                  <a:lnTo>
                    <a:pt x="10" y="108"/>
                  </a:lnTo>
                  <a:lnTo>
                    <a:pt x="13" y="108"/>
                  </a:lnTo>
                  <a:lnTo>
                    <a:pt x="17" y="108"/>
                  </a:lnTo>
                  <a:lnTo>
                    <a:pt x="19" y="105"/>
                  </a:lnTo>
                  <a:lnTo>
                    <a:pt x="19" y="101"/>
                  </a:lnTo>
                  <a:lnTo>
                    <a:pt x="18" y="100"/>
                  </a:lnTo>
                  <a:lnTo>
                    <a:pt x="18" y="96"/>
                  </a:lnTo>
                  <a:lnTo>
                    <a:pt x="22" y="86"/>
                  </a:lnTo>
                  <a:lnTo>
                    <a:pt x="22" y="81"/>
                  </a:lnTo>
                  <a:lnTo>
                    <a:pt x="23" y="76"/>
                  </a:lnTo>
                  <a:lnTo>
                    <a:pt x="25" y="72"/>
                  </a:lnTo>
                  <a:lnTo>
                    <a:pt x="25" y="69"/>
                  </a:lnTo>
                  <a:lnTo>
                    <a:pt x="23" y="67"/>
                  </a:lnTo>
                  <a:lnTo>
                    <a:pt x="23" y="65"/>
                  </a:lnTo>
                  <a:lnTo>
                    <a:pt x="26" y="63"/>
                  </a:lnTo>
                  <a:lnTo>
                    <a:pt x="31" y="61"/>
                  </a:lnTo>
                  <a:lnTo>
                    <a:pt x="33" y="60"/>
                  </a:lnTo>
                  <a:lnTo>
                    <a:pt x="33" y="58"/>
                  </a:lnTo>
                  <a:lnTo>
                    <a:pt x="37" y="52"/>
                  </a:lnTo>
                  <a:lnTo>
                    <a:pt x="39" y="47"/>
                  </a:lnTo>
                  <a:lnTo>
                    <a:pt x="41" y="44"/>
                  </a:lnTo>
                  <a:lnTo>
                    <a:pt x="39" y="42"/>
                  </a:lnTo>
                  <a:lnTo>
                    <a:pt x="38" y="40"/>
                  </a:lnTo>
                  <a:lnTo>
                    <a:pt x="38" y="34"/>
                  </a:lnTo>
                  <a:lnTo>
                    <a:pt x="39" y="34"/>
                  </a:lnTo>
                  <a:lnTo>
                    <a:pt x="41" y="31"/>
                  </a:lnTo>
                  <a:lnTo>
                    <a:pt x="42" y="29"/>
                  </a:lnTo>
                  <a:lnTo>
                    <a:pt x="43" y="27"/>
                  </a:lnTo>
                  <a:lnTo>
                    <a:pt x="44" y="23"/>
                  </a:lnTo>
                  <a:lnTo>
                    <a:pt x="47" y="22"/>
                  </a:lnTo>
                  <a:lnTo>
                    <a:pt x="50" y="23"/>
                  </a:lnTo>
                  <a:lnTo>
                    <a:pt x="51" y="25"/>
                  </a:lnTo>
                  <a:lnTo>
                    <a:pt x="52" y="25"/>
                  </a:lnTo>
                  <a:lnTo>
                    <a:pt x="54" y="22"/>
                  </a:lnTo>
                  <a:lnTo>
                    <a:pt x="52" y="21"/>
                  </a:lnTo>
                  <a:lnTo>
                    <a:pt x="54" y="19"/>
                  </a:lnTo>
                  <a:lnTo>
                    <a:pt x="54" y="18"/>
                  </a:lnTo>
                  <a:lnTo>
                    <a:pt x="55" y="17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8" y="13"/>
                  </a:lnTo>
                  <a:lnTo>
                    <a:pt x="60" y="11"/>
                  </a:lnTo>
                  <a:lnTo>
                    <a:pt x="64" y="13"/>
                  </a:lnTo>
                  <a:lnTo>
                    <a:pt x="67" y="14"/>
                  </a:lnTo>
                  <a:lnTo>
                    <a:pt x="70" y="14"/>
                  </a:lnTo>
                  <a:lnTo>
                    <a:pt x="71" y="15"/>
                  </a:lnTo>
                  <a:lnTo>
                    <a:pt x="72" y="15"/>
                  </a:lnTo>
                  <a:lnTo>
                    <a:pt x="73" y="15"/>
                  </a:lnTo>
                  <a:lnTo>
                    <a:pt x="73" y="13"/>
                  </a:lnTo>
                  <a:lnTo>
                    <a:pt x="72" y="11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73" y="1"/>
                  </a:lnTo>
                  <a:lnTo>
                    <a:pt x="76" y="1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95" name="Freeform 377"/>
            <p:cNvSpPr>
              <a:spLocks noEditPoints="1"/>
            </p:cNvSpPr>
            <p:nvPr/>
          </p:nvSpPr>
          <p:spPr bwMode="auto">
            <a:xfrm>
              <a:off x="6249974" y="1741600"/>
              <a:ext cx="301992" cy="540540"/>
            </a:xfrm>
            <a:custGeom>
              <a:avLst/>
              <a:gdLst>
                <a:gd name="T0" fmla="*/ 40 w 119"/>
                <a:gd name="T1" fmla="*/ 208 h 213"/>
                <a:gd name="T2" fmla="*/ 36 w 119"/>
                <a:gd name="T3" fmla="*/ 204 h 213"/>
                <a:gd name="T4" fmla="*/ 12 w 119"/>
                <a:gd name="T5" fmla="*/ 202 h 213"/>
                <a:gd name="T6" fmla="*/ 14 w 119"/>
                <a:gd name="T7" fmla="*/ 209 h 213"/>
                <a:gd name="T8" fmla="*/ 7 w 119"/>
                <a:gd name="T9" fmla="*/ 202 h 213"/>
                <a:gd name="T10" fmla="*/ 21 w 119"/>
                <a:gd name="T11" fmla="*/ 200 h 213"/>
                <a:gd name="T12" fmla="*/ 28 w 119"/>
                <a:gd name="T13" fmla="*/ 201 h 213"/>
                <a:gd name="T14" fmla="*/ 19 w 119"/>
                <a:gd name="T15" fmla="*/ 147 h 213"/>
                <a:gd name="T16" fmla="*/ 18 w 119"/>
                <a:gd name="T17" fmla="*/ 144 h 213"/>
                <a:gd name="T18" fmla="*/ 49 w 119"/>
                <a:gd name="T19" fmla="*/ 109 h 213"/>
                <a:gd name="T20" fmla="*/ 64 w 119"/>
                <a:gd name="T21" fmla="*/ 0 h 213"/>
                <a:gd name="T22" fmla="*/ 78 w 119"/>
                <a:gd name="T23" fmla="*/ 10 h 213"/>
                <a:gd name="T24" fmla="*/ 73 w 119"/>
                <a:gd name="T25" fmla="*/ 26 h 213"/>
                <a:gd name="T26" fmla="*/ 79 w 119"/>
                <a:gd name="T27" fmla="*/ 40 h 213"/>
                <a:gd name="T28" fmla="*/ 90 w 119"/>
                <a:gd name="T29" fmla="*/ 56 h 213"/>
                <a:gd name="T30" fmla="*/ 100 w 119"/>
                <a:gd name="T31" fmla="*/ 93 h 213"/>
                <a:gd name="T32" fmla="*/ 98 w 119"/>
                <a:gd name="T33" fmla="*/ 110 h 213"/>
                <a:gd name="T34" fmla="*/ 104 w 119"/>
                <a:gd name="T35" fmla="*/ 122 h 213"/>
                <a:gd name="T36" fmla="*/ 114 w 119"/>
                <a:gd name="T37" fmla="*/ 144 h 213"/>
                <a:gd name="T38" fmla="*/ 106 w 119"/>
                <a:gd name="T39" fmla="*/ 181 h 213"/>
                <a:gd name="T40" fmla="*/ 94 w 119"/>
                <a:gd name="T41" fmla="*/ 198 h 213"/>
                <a:gd name="T42" fmla="*/ 89 w 119"/>
                <a:gd name="T43" fmla="*/ 198 h 213"/>
                <a:gd name="T44" fmla="*/ 77 w 119"/>
                <a:gd name="T45" fmla="*/ 198 h 213"/>
                <a:gd name="T46" fmla="*/ 72 w 119"/>
                <a:gd name="T47" fmla="*/ 197 h 213"/>
                <a:gd name="T48" fmla="*/ 69 w 119"/>
                <a:gd name="T49" fmla="*/ 200 h 213"/>
                <a:gd name="T50" fmla="*/ 56 w 119"/>
                <a:gd name="T51" fmla="*/ 206 h 213"/>
                <a:gd name="T52" fmla="*/ 45 w 119"/>
                <a:gd name="T53" fmla="*/ 209 h 213"/>
                <a:gd name="T54" fmla="*/ 41 w 119"/>
                <a:gd name="T55" fmla="*/ 202 h 213"/>
                <a:gd name="T56" fmla="*/ 33 w 119"/>
                <a:gd name="T57" fmla="*/ 200 h 213"/>
                <a:gd name="T58" fmla="*/ 23 w 119"/>
                <a:gd name="T59" fmla="*/ 198 h 213"/>
                <a:gd name="T60" fmla="*/ 23 w 119"/>
                <a:gd name="T61" fmla="*/ 185 h 213"/>
                <a:gd name="T62" fmla="*/ 20 w 119"/>
                <a:gd name="T63" fmla="*/ 171 h 213"/>
                <a:gd name="T64" fmla="*/ 18 w 119"/>
                <a:gd name="T65" fmla="*/ 164 h 213"/>
                <a:gd name="T66" fmla="*/ 19 w 119"/>
                <a:gd name="T67" fmla="*/ 155 h 213"/>
                <a:gd name="T68" fmla="*/ 23 w 119"/>
                <a:gd name="T69" fmla="*/ 147 h 213"/>
                <a:gd name="T70" fmla="*/ 28 w 119"/>
                <a:gd name="T71" fmla="*/ 143 h 213"/>
                <a:gd name="T72" fmla="*/ 31 w 119"/>
                <a:gd name="T73" fmla="*/ 136 h 213"/>
                <a:gd name="T74" fmla="*/ 36 w 119"/>
                <a:gd name="T75" fmla="*/ 133 h 213"/>
                <a:gd name="T76" fmla="*/ 39 w 119"/>
                <a:gd name="T77" fmla="*/ 126 h 213"/>
                <a:gd name="T78" fmla="*/ 49 w 119"/>
                <a:gd name="T79" fmla="*/ 113 h 213"/>
                <a:gd name="T80" fmla="*/ 56 w 119"/>
                <a:gd name="T81" fmla="*/ 111 h 213"/>
                <a:gd name="T82" fmla="*/ 50 w 119"/>
                <a:gd name="T83" fmla="*/ 98 h 213"/>
                <a:gd name="T84" fmla="*/ 40 w 119"/>
                <a:gd name="T85" fmla="*/ 90 h 213"/>
                <a:gd name="T86" fmla="*/ 35 w 119"/>
                <a:gd name="T87" fmla="*/ 75 h 213"/>
                <a:gd name="T88" fmla="*/ 33 w 119"/>
                <a:gd name="T89" fmla="*/ 59 h 213"/>
                <a:gd name="T90" fmla="*/ 29 w 119"/>
                <a:gd name="T91" fmla="*/ 46 h 213"/>
                <a:gd name="T92" fmla="*/ 21 w 119"/>
                <a:gd name="T93" fmla="*/ 38 h 213"/>
                <a:gd name="T94" fmla="*/ 3 w 119"/>
                <a:gd name="T95" fmla="*/ 27 h 213"/>
                <a:gd name="T96" fmla="*/ 3 w 119"/>
                <a:gd name="T97" fmla="*/ 21 h 213"/>
                <a:gd name="T98" fmla="*/ 16 w 119"/>
                <a:gd name="T99" fmla="*/ 31 h 213"/>
                <a:gd name="T100" fmla="*/ 36 w 119"/>
                <a:gd name="T101" fmla="*/ 31 h 213"/>
                <a:gd name="T102" fmla="*/ 48 w 119"/>
                <a:gd name="T103" fmla="*/ 26 h 213"/>
                <a:gd name="T104" fmla="*/ 47 w 119"/>
                <a:gd name="T105" fmla="*/ 9 h 213"/>
                <a:gd name="T106" fmla="*/ 57 w 119"/>
                <a:gd name="T107" fmla="*/ 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9" h="213">
                  <a:moveTo>
                    <a:pt x="40" y="208"/>
                  </a:moveTo>
                  <a:lnTo>
                    <a:pt x="41" y="209"/>
                  </a:lnTo>
                  <a:lnTo>
                    <a:pt x="40" y="210"/>
                  </a:lnTo>
                  <a:lnTo>
                    <a:pt x="39" y="209"/>
                  </a:lnTo>
                  <a:lnTo>
                    <a:pt x="40" y="209"/>
                  </a:lnTo>
                  <a:lnTo>
                    <a:pt x="40" y="208"/>
                  </a:lnTo>
                  <a:close/>
                  <a:moveTo>
                    <a:pt x="37" y="205"/>
                  </a:moveTo>
                  <a:lnTo>
                    <a:pt x="37" y="206"/>
                  </a:lnTo>
                  <a:lnTo>
                    <a:pt x="37" y="206"/>
                  </a:lnTo>
                  <a:lnTo>
                    <a:pt x="37" y="205"/>
                  </a:lnTo>
                  <a:close/>
                  <a:moveTo>
                    <a:pt x="36" y="202"/>
                  </a:moveTo>
                  <a:lnTo>
                    <a:pt x="36" y="204"/>
                  </a:lnTo>
                  <a:lnTo>
                    <a:pt x="33" y="205"/>
                  </a:lnTo>
                  <a:lnTo>
                    <a:pt x="32" y="204"/>
                  </a:lnTo>
                  <a:lnTo>
                    <a:pt x="32" y="202"/>
                  </a:lnTo>
                  <a:lnTo>
                    <a:pt x="36" y="202"/>
                  </a:lnTo>
                  <a:close/>
                  <a:moveTo>
                    <a:pt x="10" y="200"/>
                  </a:moveTo>
                  <a:lnTo>
                    <a:pt x="12" y="202"/>
                  </a:lnTo>
                  <a:lnTo>
                    <a:pt x="14" y="204"/>
                  </a:lnTo>
                  <a:lnTo>
                    <a:pt x="11" y="204"/>
                  </a:lnTo>
                  <a:lnTo>
                    <a:pt x="11" y="205"/>
                  </a:lnTo>
                  <a:lnTo>
                    <a:pt x="12" y="206"/>
                  </a:lnTo>
                  <a:lnTo>
                    <a:pt x="14" y="206"/>
                  </a:lnTo>
                  <a:lnTo>
                    <a:pt x="14" y="209"/>
                  </a:lnTo>
                  <a:lnTo>
                    <a:pt x="12" y="209"/>
                  </a:lnTo>
                  <a:lnTo>
                    <a:pt x="11" y="208"/>
                  </a:lnTo>
                  <a:lnTo>
                    <a:pt x="8" y="206"/>
                  </a:lnTo>
                  <a:lnTo>
                    <a:pt x="7" y="205"/>
                  </a:lnTo>
                  <a:lnTo>
                    <a:pt x="6" y="204"/>
                  </a:lnTo>
                  <a:lnTo>
                    <a:pt x="7" y="202"/>
                  </a:lnTo>
                  <a:lnTo>
                    <a:pt x="10" y="204"/>
                  </a:lnTo>
                  <a:lnTo>
                    <a:pt x="10" y="202"/>
                  </a:lnTo>
                  <a:lnTo>
                    <a:pt x="8" y="202"/>
                  </a:lnTo>
                  <a:lnTo>
                    <a:pt x="8" y="200"/>
                  </a:lnTo>
                  <a:lnTo>
                    <a:pt x="10" y="200"/>
                  </a:lnTo>
                  <a:close/>
                  <a:moveTo>
                    <a:pt x="21" y="200"/>
                  </a:moveTo>
                  <a:lnTo>
                    <a:pt x="24" y="200"/>
                  </a:lnTo>
                  <a:lnTo>
                    <a:pt x="23" y="201"/>
                  </a:lnTo>
                  <a:lnTo>
                    <a:pt x="21" y="200"/>
                  </a:lnTo>
                  <a:close/>
                  <a:moveTo>
                    <a:pt x="28" y="198"/>
                  </a:moveTo>
                  <a:lnTo>
                    <a:pt x="29" y="201"/>
                  </a:lnTo>
                  <a:lnTo>
                    <a:pt x="28" y="201"/>
                  </a:lnTo>
                  <a:lnTo>
                    <a:pt x="28" y="201"/>
                  </a:lnTo>
                  <a:lnTo>
                    <a:pt x="28" y="198"/>
                  </a:lnTo>
                  <a:close/>
                  <a:moveTo>
                    <a:pt x="16" y="146"/>
                  </a:moveTo>
                  <a:lnTo>
                    <a:pt x="18" y="146"/>
                  </a:lnTo>
                  <a:lnTo>
                    <a:pt x="19" y="146"/>
                  </a:lnTo>
                  <a:lnTo>
                    <a:pt x="19" y="147"/>
                  </a:lnTo>
                  <a:lnTo>
                    <a:pt x="16" y="148"/>
                  </a:lnTo>
                  <a:lnTo>
                    <a:pt x="15" y="147"/>
                  </a:lnTo>
                  <a:lnTo>
                    <a:pt x="16" y="146"/>
                  </a:lnTo>
                  <a:close/>
                  <a:moveTo>
                    <a:pt x="18" y="142"/>
                  </a:moveTo>
                  <a:lnTo>
                    <a:pt x="19" y="143"/>
                  </a:lnTo>
                  <a:lnTo>
                    <a:pt x="18" y="144"/>
                  </a:lnTo>
                  <a:lnTo>
                    <a:pt x="16" y="144"/>
                  </a:lnTo>
                  <a:lnTo>
                    <a:pt x="18" y="142"/>
                  </a:lnTo>
                  <a:close/>
                  <a:moveTo>
                    <a:pt x="48" y="108"/>
                  </a:moveTo>
                  <a:lnTo>
                    <a:pt x="52" y="108"/>
                  </a:lnTo>
                  <a:lnTo>
                    <a:pt x="52" y="109"/>
                  </a:lnTo>
                  <a:lnTo>
                    <a:pt x="49" y="109"/>
                  </a:lnTo>
                  <a:lnTo>
                    <a:pt x="50" y="110"/>
                  </a:lnTo>
                  <a:lnTo>
                    <a:pt x="49" y="111"/>
                  </a:lnTo>
                  <a:lnTo>
                    <a:pt x="48" y="111"/>
                  </a:lnTo>
                  <a:lnTo>
                    <a:pt x="45" y="109"/>
                  </a:lnTo>
                  <a:lnTo>
                    <a:pt x="48" y="108"/>
                  </a:lnTo>
                  <a:close/>
                  <a:moveTo>
                    <a:pt x="64" y="0"/>
                  </a:moveTo>
                  <a:lnTo>
                    <a:pt x="66" y="1"/>
                  </a:lnTo>
                  <a:lnTo>
                    <a:pt x="69" y="5"/>
                  </a:lnTo>
                  <a:lnTo>
                    <a:pt x="70" y="6"/>
                  </a:lnTo>
                  <a:lnTo>
                    <a:pt x="73" y="8"/>
                  </a:lnTo>
                  <a:lnTo>
                    <a:pt x="77" y="8"/>
                  </a:lnTo>
                  <a:lnTo>
                    <a:pt x="78" y="10"/>
                  </a:lnTo>
                  <a:lnTo>
                    <a:pt x="81" y="11"/>
                  </a:lnTo>
                  <a:lnTo>
                    <a:pt x="79" y="14"/>
                  </a:lnTo>
                  <a:lnTo>
                    <a:pt x="78" y="18"/>
                  </a:lnTo>
                  <a:lnTo>
                    <a:pt x="78" y="23"/>
                  </a:lnTo>
                  <a:lnTo>
                    <a:pt x="75" y="25"/>
                  </a:lnTo>
                  <a:lnTo>
                    <a:pt x="73" y="26"/>
                  </a:lnTo>
                  <a:lnTo>
                    <a:pt x="75" y="26"/>
                  </a:lnTo>
                  <a:lnTo>
                    <a:pt x="74" y="29"/>
                  </a:lnTo>
                  <a:lnTo>
                    <a:pt x="74" y="33"/>
                  </a:lnTo>
                  <a:lnTo>
                    <a:pt x="75" y="35"/>
                  </a:lnTo>
                  <a:lnTo>
                    <a:pt x="77" y="40"/>
                  </a:lnTo>
                  <a:lnTo>
                    <a:pt x="79" y="40"/>
                  </a:lnTo>
                  <a:lnTo>
                    <a:pt x="82" y="43"/>
                  </a:lnTo>
                  <a:lnTo>
                    <a:pt x="83" y="46"/>
                  </a:lnTo>
                  <a:lnTo>
                    <a:pt x="85" y="47"/>
                  </a:lnTo>
                  <a:lnTo>
                    <a:pt x="90" y="51"/>
                  </a:lnTo>
                  <a:lnTo>
                    <a:pt x="91" y="52"/>
                  </a:lnTo>
                  <a:lnTo>
                    <a:pt x="90" y="56"/>
                  </a:lnTo>
                  <a:lnTo>
                    <a:pt x="89" y="60"/>
                  </a:lnTo>
                  <a:lnTo>
                    <a:pt x="86" y="65"/>
                  </a:lnTo>
                  <a:lnTo>
                    <a:pt x="89" y="68"/>
                  </a:lnTo>
                  <a:lnTo>
                    <a:pt x="90" y="72"/>
                  </a:lnTo>
                  <a:lnTo>
                    <a:pt x="95" y="80"/>
                  </a:lnTo>
                  <a:lnTo>
                    <a:pt x="100" y="93"/>
                  </a:lnTo>
                  <a:lnTo>
                    <a:pt x="98" y="93"/>
                  </a:lnTo>
                  <a:lnTo>
                    <a:pt x="98" y="101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98" y="106"/>
                  </a:lnTo>
                  <a:lnTo>
                    <a:pt x="98" y="110"/>
                  </a:lnTo>
                  <a:lnTo>
                    <a:pt x="99" y="111"/>
                  </a:lnTo>
                  <a:lnTo>
                    <a:pt x="103" y="113"/>
                  </a:lnTo>
                  <a:lnTo>
                    <a:pt x="103" y="114"/>
                  </a:lnTo>
                  <a:lnTo>
                    <a:pt x="103" y="115"/>
                  </a:lnTo>
                  <a:lnTo>
                    <a:pt x="103" y="119"/>
                  </a:lnTo>
                  <a:lnTo>
                    <a:pt x="104" y="122"/>
                  </a:lnTo>
                  <a:lnTo>
                    <a:pt x="108" y="125"/>
                  </a:lnTo>
                  <a:lnTo>
                    <a:pt x="108" y="129"/>
                  </a:lnTo>
                  <a:lnTo>
                    <a:pt x="106" y="131"/>
                  </a:lnTo>
                  <a:lnTo>
                    <a:pt x="104" y="135"/>
                  </a:lnTo>
                  <a:lnTo>
                    <a:pt x="111" y="143"/>
                  </a:lnTo>
                  <a:lnTo>
                    <a:pt x="114" y="144"/>
                  </a:lnTo>
                  <a:lnTo>
                    <a:pt x="119" y="150"/>
                  </a:lnTo>
                  <a:lnTo>
                    <a:pt x="119" y="154"/>
                  </a:lnTo>
                  <a:lnTo>
                    <a:pt x="116" y="161"/>
                  </a:lnTo>
                  <a:lnTo>
                    <a:pt x="111" y="169"/>
                  </a:lnTo>
                  <a:lnTo>
                    <a:pt x="108" y="176"/>
                  </a:lnTo>
                  <a:lnTo>
                    <a:pt x="106" y="181"/>
                  </a:lnTo>
                  <a:lnTo>
                    <a:pt x="102" y="186"/>
                  </a:lnTo>
                  <a:lnTo>
                    <a:pt x="99" y="188"/>
                  </a:lnTo>
                  <a:lnTo>
                    <a:pt x="94" y="193"/>
                  </a:lnTo>
                  <a:lnTo>
                    <a:pt x="94" y="196"/>
                  </a:lnTo>
                  <a:lnTo>
                    <a:pt x="94" y="197"/>
                  </a:lnTo>
                  <a:lnTo>
                    <a:pt x="94" y="198"/>
                  </a:lnTo>
                  <a:lnTo>
                    <a:pt x="91" y="197"/>
                  </a:lnTo>
                  <a:lnTo>
                    <a:pt x="91" y="196"/>
                  </a:lnTo>
                  <a:lnTo>
                    <a:pt x="89" y="196"/>
                  </a:lnTo>
                  <a:lnTo>
                    <a:pt x="89" y="196"/>
                  </a:lnTo>
                  <a:lnTo>
                    <a:pt x="89" y="197"/>
                  </a:lnTo>
                  <a:lnTo>
                    <a:pt x="89" y="198"/>
                  </a:lnTo>
                  <a:lnTo>
                    <a:pt x="85" y="200"/>
                  </a:lnTo>
                  <a:lnTo>
                    <a:pt x="83" y="197"/>
                  </a:lnTo>
                  <a:lnTo>
                    <a:pt x="81" y="198"/>
                  </a:lnTo>
                  <a:lnTo>
                    <a:pt x="79" y="200"/>
                  </a:lnTo>
                  <a:lnTo>
                    <a:pt x="78" y="198"/>
                  </a:lnTo>
                  <a:lnTo>
                    <a:pt x="77" y="198"/>
                  </a:lnTo>
                  <a:lnTo>
                    <a:pt x="77" y="200"/>
                  </a:lnTo>
                  <a:lnTo>
                    <a:pt x="75" y="200"/>
                  </a:lnTo>
                  <a:lnTo>
                    <a:pt x="74" y="197"/>
                  </a:lnTo>
                  <a:lnTo>
                    <a:pt x="74" y="200"/>
                  </a:lnTo>
                  <a:lnTo>
                    <a:pt x="73" y="198"/>
                  </a:lnTo>
                  <a:lnTo>
                    <a:pt x="72" y="197"/>
                  </a:lnTo>
                  <a:lnTo>
                    <a:pt x="70" y="197"/>
                  </a:lnTo>
                  <a:lnTo>
                    <a:pt x="72" y="200"/>
                  </a:lnTo>
                  <a:lnTo>
                    <a:pt x="70" y="200"/>
                  </a:lnTo>
                  <a:lnTo>
                    <a:pt x="69" y="202"/>
                  </a:lnTo>
                  <a:lnTo>
                    <a:pt x="68" y="202"/>
                  </a:lnTo>
                  <a:lnTo>
                    <a:pt x="69" y="200"/>
                  </a:lnTo>
                  <a:lnTo>
                    <a:pt x="68" y="200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1" y="201"/>
                  </a:lnTo>
                  <a:lnTo>
                    <a:pt x="61" y="202"/>
                  </a:lnTo>
                  <a:lnTo>
                    <a:pt x="56" y="206"/>
                  </a:lnTo>
                  <a:lnTo>
                    <a:pt x="54" y="206"/>
                  </a:lnTo>
                  <a:lnTo>
                    <a:pt x="50" y="209"/>
                  </a:lnTo>
                  <a:lnTo>
                    <a:pt x="48" y="209"/>
                  </a:lnTo>
                  <a:lnTo>
                    <a:pt x="47" y="210"/>
                  </a:lnTo>
                  <a:lnTo>
                    <a:pt x="47" y="208"/>
                  </a:lnTo>
                  <a:lnTo>
                    <a:pt x="45" y="209"/>
                  </a:lnTo>
                  <a:lnTo>
                    <a:pt x="44" y="213"/>
                  </a:lnTo>
                  <a:lnTo>
                    <a:pt x="43" y="211"/>
                  </a:lnTo>
                  <a:lnTo>
                    <a:pt x="44" y="209"/>
                  </a:lnTo>
                  <a:lnTo>
                    <a:pt x="43" y="208"/>
                  </a:lnTo>
                  <a:lnTo>
                    <a:pt x="40" y="204"/>
                  </a:lnTo>
                  <a:lnTo>
                    <a:pt x="41" y="202"/>
                  </a:lnTo>
                  <a:lnTo>
                    <a:pt x="41" y="200"/>
                  </a:lnTo>
                  <a:lnTo>
                    <a:pt x="39" y="202"/>
                  </a:lnTo>
                  <a:lnTo>
                    <a:pt x="37" y="202"/>
                  </a:lnTo>
                  <a:lnTo>
                    <a:pt x="39" y="201"/>
                  </a:lnTo>
                  <a:lnTo>
                    <a:pt x="37" y="200"/>
                  </a:lnTo>
                  <a:lnTo>
                    <a:pt x="33" y="200"/>
                  </a:lnTo>
                  <a:lnTo>
                    <a:pt x="32" y="198"/>
                  </a:lnTo>
                  <a:lnTo>
                    <a:pt x="31" y="200"/>
                  </a:lnTo>
                  <a:lnTo>
                    <a:pt x="28" y="196"/>
                  </a:lnTo>
                  <a:lnTo>
                    <a:pt x="27" y="198"/>
                  </a:lnTo>
                  <a:lnTo>
                    <a:pt x="25" y="197"/>
                  </a:lnTo>
                  <a:lnTo>
                    <a:pt x="23" y="198"/>
                  </a:lnTo>
                  <a:lnTo>
                    <a:pt x="21" y="197"/>
                  </a:lnTo>
                  <a:lnTo>
                    <a:pt x="21" y="196"/>
                  </a:lnTo>
                  <a:lnTo>
                    <a:pt x="23" y="193"/>
                  </a:lnTo>
                  <a:lnTo>
                    <a:pt x="21" y="190"/>
                  </a:lnTo>
                  <a:lnTo>
                    <a:pt x="21" y="186"/>
                  </a:lnTo>
                  <a:lnTo>
                    <a:pt x="23" y="185"/>
                  </a:lnTo>
                  <a:lnTo>
                    <a:pt x="23" y="181"/>
                  </a:lnTo>
                  <a:lnTo>
                    <a:pt x="24" y="180"/>
                  </a:lnTo>
                  <a:lnTo>
                    <a:pt x="23" y="177"/>
                  </a:lnTo>
                  <a:lnTo>
                    <a:pt x="23" y="176"/>
                  </a:lnTo>
                  <a:lnTo>
                    <a:pt x="21" y="175"/>
                  </a:lnTo>
                  <a:lnTo>
                    <a:pt x="20" y="171"/>
                  </a:lnTo>
                  <a:lnTo>
                    <a:pt x="20" y="171"/>
                  </a:lnTo>
                  <a:lnTo>
                    <a:pt x="19" y="168"/>
                  </a:lnTo>
                  <a:lnTo>
                    <a:pt x="20" y="167"/>
                  </a:lnTo>
                  <a:lnTo>
                    <a:pt x="20" y="164"/>
                  </a:lnTo>
                  <a:lnTo>
                    <a:pt x="19" y="163"/>
                  </a:lnTo>
                  <a:lnTo>
                    <a:pt x="18" y="164"/>
                  </a:lnTo>
                  <a:lnTo>
                    <a:pt x="18" y="161"/>
                  </a:lnTo>
                  <a:lnTo>
                    <a:pt x="18" y="160"/>
                  </a:lnTo>
                  <a:lnTo>
                    <a:pt x="18" y="159"/>
                  </a:lnTo>
                  <a:lnTo>
                    <a:pt x="16" y="156"/>
                  </a:lnTo>
                  <a:lnTo>
                    <a:pt x="18" y="155"/>
                  </a:lnTo>
                  <a:lnTo>
                    <a:pt x="19" y="155"/>
                  </a:lnTo>
                  <a:lnTo>
                    <a:pt x="20" y="152"/>
                  </a:lnTo>
                  <a:lnTo>
                    <a:pt x="19" y="150"/>
                  </a:lnTo>
                  <a:lnTo>
                    <a:pt x="20" y="150"/>
                  </a:lnTo>
                  <a:lnTo>
                    <a:pt x="19" y="147"/>
                  </a:lnTo>
                  <a:lnTo>
                    <a:pt x="21" y="146"/>
                  </a:lnTo>
                  <a:lnTo>
                    <a:pt x="23" y="147"/>
                  </a:lnTo>
                  <a:lnTo>
                    <a:pt x="23" y="148"/>
                  </a:lnTo>
                  <a:lnTo>
                    <a:pt x="24" y="148"/>
                  </a:lnTo>
                  <a:lnTo>
                    <a:pt x="25" y="147"/>
                  </a:lnTo>
                  <a:lnTo>
                    <a:pt x="27" y="146"/>
                  </a:lnTo>
                  <a:lnTo>
                    <a:pt x="28" y="144"/>
                  </a:lnTo>
                  <a:lnTo>
                    <a:pt x="28" y="143"/>
                  </a:lnTo>
                  <a:lnTo>
                    <a:pt x="27" y="142"/>
                  </a:lnTo>
                  <a:lnTo>
                    <a:pt x="27" y="140"/>
                  </a:lnTo>
                  <a:lnTo>
                    <a:pt x="28" y="142"/>
                  </a:lnTo>
                  <a:lnTo>
                    <a:pt x="28" y="140"/>
                  </a:lnTo>
                  <a:lnTo>
                    <a:pt x="29" y="138"/>
                  </a:lnTo>
                  <a:lnTo>
                    <a:pt x="31" y="136"/>
                  </a:lnTo>
                  <a:lnTo>
                    <a:pt x="32" y="138"/>
                  </a:lnTo>
                  <a:lnTo>
                    <a:pt x="35" y="139"/>
                  </a:lnTo>
                  <a:lnTo>
                    <a:pt x="33" y="138"/>
                  </a:lnTo>
                  <a:lnTo>
                    <a:pt x="32" y="135"/>
                  </a:lnTo>
                  <a:lnTo>
                    <a:pt x="33" y="133"/>
                  </a:lnTo>
                  <a:lnTo>
                    <a:pt x="36" y="133"/>
                  </a:lnTo>
                  <a:lnTo>
                    <a:pt x="37" y="131"/>
                  </a:lnTo>
                  <a:lnTo>
                    <a:pt x="36" y="129"/>
                  </a:lnTo>
                  <a:lnTo>
                    <a:pt x="37" y="129"/>
                  </a:lnTo>
                  <a:lnTo>
                    <a:pt x="37" y="130"/>
                  </a:lnTo>
                  <a:lnTo>
                    <a:pt x="39" y="129"/>
                  </a:lnTo>
                  <a:lnTo>
                    <a:pt x="39" y="126"/>
                  </a:lnTo>
                  <a:lnTo>
                    <a:pt x="43" y="122"/>
                  </a:lnTo>
                  <a:lnTo>
                    <a:pt x="44" y="121"/>
                  </a:lnTo>
                  <a:lnTo>
                    <a:pt x="44" y="119"/>
                  </a:lnTo>
                  <a:lnTo>
                    <a:pt x="45" y="117"/>
                  </a:lnTo>
                  <a:lnTo>
                    <a:pt x="45" y="115"/>
                  </a:lnTo>
                  <a:lnTo>
                    <a:pt x="49" y="113"/>
                  </a:lnTo>
                  <a:lnTo>
                    <a:pt x="52" y="113"/>
                  </a:lnTo>
                  <a:lnTo>
                    <a:pt x="56" y="115"/>
                  </a:lnTo>
                  <a:lnTo>
                    <a:pt x="56" y="114"/>
                  </a:lnTo>
                  <a:lnTo>
                    <a:pt x="52" y="111"/>
                  </a:lnTo>
                  <a:lnTo>
                    <a:pt x="53" y="110"/>
                  </a:lnTo>
                  <a:lnTo>
                    <a:pt x="56" y="111"/>
                  </a:lnTo>
                  <a:lnTo>
                    <a:pt x="52" y="108"/>
                  </a:lnTo>
                  <a:lnTo>
                    <a:pt x="53" y="108"/>
                  </a:lnTo>
                  <a:lnTo>
                    <a:pt x="53" y="104"/>
                  </a:lnTo>
                  <a:lnTo>
                    <a:pt x="52" y="102"/>
                  </a:lnTo>
                  <a:lnTo>
                    <a:pt x="53" y="101"/>
                  </a:lnTo>
                  <a:lnTo>
                    <a:pt x="50" y="98"/>
                  </a:lnTo>
                  <a:lnTo>
                    <a:pt x="47" y="98"/>
                  </a:lnTo>
                  <a:lnTo>
                    <a:pt x="44" y="96"/>
                  </a:lnTo>
                  <a:lnTo>
                    <a:pt x="41" y="96"/>
                  </a:lnTo>
                  <a:lnTo>
                    <a:pt x="41" y="94"/>
                  </a:lnTo>
                  <a:lnTo>
                    <a:pt x="41" y="92"/>
                  </a:lnTo>
                  <a:lnTo>
                    <a:pt x="40" y="90"/>
                  </a:lnTo>
                  <a:lnTo>
                    <a:pt x="37" y="86"/>
                  </a:lnTo>
                  <a:lnTo>
                    <a:pt x="35" y="86"/>
                  </a:lnTo>
                  <a:lnTo>
                    <a:pt x="35" y="83"/>
                  </a:lnTo>
                  <a:lnTo>
                    <a:pt x="35" y="81"/>
                  </a:lnTo>
                  <a:lnTo>
                    <a:pt x="35" y="76"/>
                  </a:lnTo>
                  <a:lnTo>
                    <a:pt x="35" y="75"/>
                  </a:lnTo>
                  <a:lnTo>
                    <a:pt x="35" y="72"/>
                  </a:lnTo>
                  <a:lnTo>
                    <a:pt x="35" y="68"/>
                  </a:lnTo>
                  <a:lnTo>
                    <a:pt x="33" y="67"/>
                  </a:lnTo>
                  <a:lnTo>
                    <a:pt x="32" y="63"/>
                  </a:lnTo>
                  <a:lnTo>
                    <a:pt x="33" y="61"/>
                  </a:lnTo>
                  <a:lnTo>
                    <a:pt x="33" y="59"/>
                  </a:lnTo>
                  <a:lnTo>
                    <a:pt x="29" y="59"/>
                  </a:lnTo>
                  <a:lnTo>
                    <a:pt x="29" y="56"/>
                  </a:lnTo>
                  <a:lnTo>
                    <a:pt x="31" y="54"/>
                  </a:lnTo>
                  <a:lnTo>
                    <a:pt x="29" y="50"/>
                  </a:lnTo>
                  <a:lnTo>
                    <a:pt x="31" y="47"/>
                  </a:lnTo>
                  <a:lnTo>
                    <a:pt x="29" y="46"/>
                  </a:lnTo>
                  <a:lnTo>
                    <a:pt x="28" y="46"/>
                  </a:lnTo>
                  <a:lnTo>
                    <a:pt x="25" y="43"/>
                  </a:lnTo>
                  <a:lnTo>
                    <a:pt x="25" y="43"/>
                  </a:lnTo>
                  <a:lnTo>
                    <a:pt x="24" y="43"/>
                  </a:lnTo>
                  <a:lnTo>
                    <a:pt x="23" y="40"/>
                  </a:lnTo>
                  <a:lnTo>
                    <a:pt x="21" y="38"/>
                  </a:lnTo>
                  <a:lnTo>
                    <a:pt x="19" y="38"/>
                  </a:lnTo>
                  <a:lnTo>
                    <a:pt x="18" y="36"/>
                  </a:lnTo>
                  <a:lnTo>
                    <a:pt x="12" y="36"/>
                  </a:lnTo>
                  <a:lnTo>
                    <a:pt x="10" y="34"/>
                  </a:lnTo>
                  <a:lnTo>
                    <a:pt x="6" y="29"/>
                  </a:lnTo>
                  <a:lnTo>
                    <a:pt x="3" y="27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3" y="21"/>
                  </a:lnTo>
                  <a:lnTo>
                    <a:pt x="4" y="19"/>
                  </a:lnTo>
                  <a:lnTo>
                    <a:pt x="7" y="19"/>
                  </a:lnTo>
                  <a:lnTo>
                    <a:pt x="8" y="22"/>
                  </a:lnTo>
                  <a:lnTo>
                    <a:pt x="14" y="26"/>
                  </a:lnTo>
                  <a:lnTo>
                    <a:pt x="14" y="29"/>
                  </a:lnTo>
                  <a:lnTo>
                    <a:pt x="16" y="31"/>
                  </a:lnTo>
                  <a:lnTo>
                    <a:pt x="19" y="33"/>
                  </a:lnTo>
                  <a:lnTo>
                    <a:pt x="25" y="33"/>
                  </a:lnTo>
                  <a:lnTo>
                    <a:pt x="28" y="30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6" y="31"/>
                  </a:lnTo>
                  <a:lnTo>
                    <a:pt x="39" y="31"/>
                  </a:lnTo>
                  <a:lnTo>
                    <a:pt x="40" y="29"/>
                  </a:lnTo>
                  <a:lnTo>
                    <a:pt x="41" y="29"/>
                  </a:lnTo>
                  <a:lnTo>
                    <a:pt x="44" y="26"/>
                  </a:lnTo>
                  <a:lnTo>
                    <a:pt x="45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8" y="22"/>
                  </a:lnTo>
                  <a:lnTo>
                    <a:pt x="47" y="18"/>
                  </a:lnTo>
                  <a:lnTo>
                    <a:pt x="47" y="11"/>
                  </a:lnTo>
                  <a:lnTo>
                    <a:pt x="48" y="10"/>
                  </a:lnTo>
                  <a:lnTo>
                    <a:pt x="47" y="9"/>
                  </a:lnTo>
                  <a:lnTo>
                    <a:pt x="48" y="8"/>
                  </a:lnTo>
                  <a:lnTo>
                    <a:pt x="50" y="5"/>
                  </a:lnTo>
                  <a:lnTo>
                    <a:pt x="49" y="4"/>
                  </a:lnTo>
                  <a:lnTo>
                    <a:pt x="52" y="2"/>
                  </a:lnTo>
                  <a:lnTo>
                    <a:pt x="56" y="4"/>
                  </a:lnTo>
                  <a:lnTo>
                    <a:pt x="57" y="2"/>
                  </a:lnTo>
                  <a:lnTo>
                    <a:pt x="57" y="2"/>
                  </a:lnTo>
                  <a:lnTo>
                    <a:pt x="58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 dirty="0"/>
            </a:p>
          </p:txBody>
        </p:sp>
        <p:sp>
          <p:nvSpPr>
            <p:cNvPr id="596" name="Freeform 378"/>
            <p:cNvSpPr>
              <a:spLocks noEditPoints="1"/>
            </p:cNvSpPr>
            <p:nvPr/>
          </p:nvSpPr>
          <p:spPr bwMode="auto">
            <a:xfrm>
              <a:off x="6333719" y="2282139"/>
              <a:ext cx="162416" cy="109124"/>
            </a:xfrm>
            <a:custGeom>
              <a:avLst/>
              <a:gdLst>
                <a:gd name="T0" fmla="*/ 7 w 64"/>
                <a:gd name="T1" fmla="*/ 22 h 43"/>
                <a:gd name="T2" fmla="*/ 12 w 64"/>
                <a:gd name="T3" fmla="*/ 23 h 43"/>
                <a:gd name="T4" fmla="*/ 14 w 64"/>
                <a:gd name="T5" fmla="*/ 25 h 43"/>
                <a:gd name="T6" fmla="*/ 12 w 64"/>
                <a:gd name="T7" fmla="*/ 25 h 43"/>
                <a:gd name="T8" fmla="*/ 10 w 64"/>
                <a:gd name="T9" fmla="*/ 29 h 43"/>
                <a:gd name="T10" fmla="*/ 4 w 64"/>
                <a:gd name="T11" fmla="*/ 33 h 43"/>
                <a:gd name="T12" fmla="*/ 3 w 64"/>
                <a:gd name="T13" fmla="*/ 35 h 43"/>
                <a:gd name="T14" fmla="*/ 2 w 64"/>
                <a:gd name="T15" fmla="*/ 33 h 43"/>
                <a:gd name="T16" fmla="*/ 4 w 64"/>
                <a:gd name="T17" fmla="*/ 31 h 43"/>
                <a:gd name="T18" fmla="*/ 0 w 64"/>
                <a:gd name="T19" fmla="*/ 29 h 43"/>
                <a:gd name="T20" fmla="*/ 2 w 64"/>
                <a:gd name="T21" fmla="*/ 26 h 43"/>
                <a:gd name="T22" fmla="*/ 0 w 64"/>
                <a:gd name="T23" fmla="*/ 25 h 43"/>
                <a:gd name="T24" fmla="*/ 0 w 64"/>
                <a:gd name="T25" fmla="*/ 23 h 43"/>
                <a:gd name="T26" fmla="*/ 3 w 64"/>
                <a:gd name="T27" fmla="*/ 25 h 43"/>
                <a:gd name="T28" fmla="*/ 4 w 64"/>
                <a:gd name="T29" fmla="*/ 23 h 43"/>
                <a:gd name="T30" fmla="*/ 12 w 64"/>
                <a:gd name="T31" fmla="*/ 21 h 43"/>
                <a:gd name="T32" fmla="*/ 16 w 64"/>
                <a:gd name="T33" fmla="*/ 23 h 43"/>
                <a:gd name="T34" fmla="*/ 12 w 64"/>
                <a:gd name="T35" fmla="*/ 22 h 43"/>
                <a:gd name="T36" fmla="*/ 14 w 64"/>
                <a:gd name="T37" fmla="*/ 14 h 43"/>
                <a:gd name="T38" fmla="*/ 12 w 64"/>
                <a:gd name="T39" fmla="*/ 16 h 43"/>
                <a:gd name="T40" fmla="*/ 14 w 64"/>
                <a:gd name="T41" fmla="*/ 14 h 43"/>
                <a:gd name="T42" fmla="*/ 7 w 64"/>
                <a:gd name="T43" fmla="*/ 14 h 43"/>
                <a:gd name="T44" fmla="*/ 11 w 64"/>
                <a:gd name="T45" fmla="*/ 16 h 43"/>
                <a:gd name="T46" fmla="*/ 11 w 64"/>
                <a:gd name="T47" fmla="*/ 17 h 43"/>
                <a:gd name="T48" fmla="*/ 7 w 64"/>
                <a:gd name="T49" fmla="*/ 21 h 43"/>
                <a:gd name="T50" fmla="*/ 4 w 64"/>
                <a:gd name="T51" fmla="*/ 18 h 43"/>
                <a:gd name="T52" fmla="*/ 2 w 64"/>
                <a:gd name="T53" fmla="*/ 18 h 43"/>
                <a:gd name="T54" fmla="*/ 6 w 64"/>
                <a:gd name="T55" fmla="*/ 16 h 43"/>
                <a:gd name="T56" fmla="*/ 36 w 64"/>
                <a:gd name="T57" fmla="*/ 0 h 43"/>
                <a:gd name="T58" fmla="*/ 41 w 64"/>
                <a:gd name="T59" fmla="*/ 2 h 43"/>
                <a:gd name="T60" fmla="*/ 48 w 64"/>
                <a:gd name="T61" fmla="*/ 2 h 43"/>
                <a:gd name="T62" fmla="*/ 61 w 64"/>
                <a:gd name="T63" fmla="*/ 6 h 43"/>
                <a:gd name="T64" fmla="*/ 62 w 64"/>
                <a:gd name="T65" fmla="*/ 6 h 43"/>
                <a:gd name="T66" fmla="*/ 62 w 64"/>
                <a:gd name="T67" fmla="*/ 8 h 43"/>
                <a:gd name="T68" fmla="*/ 60 w 64"/>
                <a:gd name="T69" fmla="*/ 14 h 43"/>
                <a:gd name="T70" fmla="*/ 57 w 64"/>
                <a:gd name="T71" fmla="*/ 23 h 43"/>
                <a:gd name="T72" fmla="*/ 64 w 64"/>
                <a:gd name="T73" fmla="*/ 35 h 43"/>
                <a:gd name="T74" fmla="*/ 61 w 64"/>
                <a:gd name="T75" fmla="*/ 39 h 43"/>
                <a:gd name="T76" fmla="*/ 56 w 64"/>
                <a:gd name="T77" fmla="*/ 42 h 43"/>
                <a:gd name="T78" fmla="*/ 50 w 64"/>
                <a:gd name="T79" fmla="*/ 41 h 43"/>
                <a:gd name="T80" fmla="*/ 46 w 64"/>
                <a:gd name="T81" fmla="*/ 37 h 43"/>
                <a:gd name="T82" fmla="*/ 41 w 64"/>
                <a:gd name="T83" fmla="*/ 35 h 43"/>
                <a:gd name="T84" fmla="*/ 39 w 64"/>
                <a:gd name="T85" fmla="*/ 31 h 43"/>
                <a:gd name="T86" fmla="*/ 37 w 64"/>
                <a:gd name="T87" fmla="*/ 34 h 43"/>
                <a:gd name="T88" fmla="*/ 31 w 64"/>
                <a:gd name="T89" fmla="*/ 33 h 43"/>
                <a:gd name="T90" fmla="*/ 27 w 64"/>
                <a:gd name="T91" fmla="*/ 35 h 43"/>
                <a:gd name="T92" fmla="*/ 28 w 64"/>
                <a:gd name="T93" fmla="*/ 27 h 43"/>
                <a:gd name="T94" fmla="*/ 24 w 64"/>
                <a:gd name="T95" fmla="*/ 27 h 43"/>
                <a:gd name="T96" fmla="*/ 23 w 64"/>
                <a:gd name="T97" fmla="*/ 30 h 43"/>
                <a:gd name="T98" fmla="*/ 17 w 64"/>
                <a:gd name="T99" fmla="*/ 23 h 43"/>
                <a:gd name="T100" fmla="*/ 19 w 64"/>
                <a:gd name="T101" fmla="*/ 21 h 43"/>
                <a:gd name="T102" fmla="*/ 17 w 64"/>
                <a:gd name="T103" fmla="*/ 18 h 43"/>
                <a:gd name="T104" fmla="*/ 16 w 64"/>
                <a:gd name="T105" fmla="*/ 20 h 43"/>
                <a:gd name="T106" fmla="*/ 17 w 64"/>
                <a:gd name="T107" fmla="*/ 9 h 43"/>
                <a:gd name="T108" fmla="*/ 23 w 64"/>
                <a:gd name="T109" fmla="*/ 8 h 43"/>
                <a:gd name="T110" fmla="*/ 25 w 64"/>
                <a:gd name="T111" fmla="*/ 5 h 43"/>
                <a:gd name="T112" fmla="*/ 28 w 64"/>
                <a:gd name="T113" fmla="*/ 4 h 43"/>
                <a:gd name="T114" fmla="*/ 33 w 64"/>
                <a:gd name="T115" fmla="*/ 5 h 43"/>
                <a:gd name="T116" fmla="*/ 36 w 64"/>
                <a:gd name="T117" fmla="*/ 4 h 43"/>
                <a:gd name="T118" fmla="*/ 35 w 64"/>
                <a:gd name="T119" fmla="*/ 1 h 43"/>
                <a:gd name="T120" fmla="*/ 36 w 64"/>
                <a:gd name="T12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4" h="43">
                  <a:moveTo>
                    <a:pt x="6" y="22"/>
                  </a:moveTo>
                  <a:lnTo>
                    <a:pt x="7" y="22"/>
                  </a:lnTo>
                  <a:lnTo>
                    <a:pt x="11" y="22"/>
                  </a:lnTo>
                  <a:lnTo>
                    <a:pt x="12" y="23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2" y="25"/>
                  </a:lnTo>
                  <a:lnTo>
                    <a:pt x="11" y="27"/>
                  </a:lnTo>
                  <a:lnTo>
                    <a:pt x="10" y="29"/>
                  </a:lnTo>
                  <a:lnTo>
                    <a:pt x="6" y="30"/>
                  </a:lnTo>
                  <a:lnTo>
                    <a:pt x="4" y="33"/>
                  </a:lnTo>
                  <a:lnTo>
                    <a:pt x="4" y="34"/>
                  </a:lnTo>
                  <a:lnTo>
                    <a:pt x="3" y="35"/>
                  </a:lnTo>
                  <a:lnTo>
                    <a:pt x="2" y="35"/>
                  </a:lnTo>
                  <a:lnTo>
                    <a:pt x="2" y="33"/>
                  </a:lnTo>
                  <a:lnTo>
                    <a:pt x="3" y="33"/>
                  </a:lnTo>
                  <a:lnTo>
                    <a:pt x="4" y="31"/>
                  </a:lnTo>
                  <a:lnTo>
                    <a:pt x="2" y="29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3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6" y="22"/>
                  </a:lnTo>
                  <a:close/>
                  <a:moveTo>
                    <a:pt x="12" y="21"/>
                  </a:moveTo>
                  <a:lnTo>
                    <a:pt x="15" y="21"/>
                  </a:lnTo>
                  <a:lnTo>
                    <a:pt x="16" y="23"/>
                  </a:lnTo>
                  <a:lnTo>
                    <a:pt x="15" y="23"/>
                  </a:lnTo>
                  <a:lnTo>
                    <a:pt x="12" y="22"/>
                  </a:lnTo>
                  <a:lnTo>
                    <a:pt x="12" y="21"/>
                  </a:lnTo>
                  <a:close/>
                  <a:moveTo>
                    <a:pt x="14" y="14"/>
                  </a:moveTo>
                  <a:lnTo>
                    <a:pt x="15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4" y="14"/>
                  </a:lnTo>
                  <a:close/>
                  <a:moveTo>
                    <a:pt x="6" y="14"/>
                  </a:moveTo>
                  <a:lnTo>
                    <a:pt x="7" y="14"/>
                  </a:lnTo>
                  <a:lnTo>
                    <a:pt x="8" y="16"/>
                  </a:lnTo>
                  <a:lnTo>
                    <a:pt x="11" y="16"/>
                  </a:lnTo>
                  <a:lnTo>
                    <a:pt x="12" y="18"/>
                  </a:lnTo>
                  <a:lnTo>
                    <a:pt x="11" y="17"/>
                  </a:lnTo>
                  <a:lnTo>
                    <a:pt x="8" y="18"/>
                  </a:lnTo>
                  <a:lnTo>
                    <a:pt x="7" y="21"/>
                  </a:lnTo>
                  <a:lnTo>
                    <a:pt x="6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7"/>
                  </a:lnTo>
                  <a:lnTo>
                    <a:pt x="6" y="16"/>
                  </a:lnTo>
                  <a:lnTo>
                    <a:pt x="6" y="14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1" y="2"/>
                  </a:lnTo>
                  <a:lnTo>
                    <a:pt x="42" y="4"/>
                  </a:lnTo>
                  <a:lnTo>
                    <a:pt x="48" y="2"/>
                  </a:lnTo>
                  <a:lnTo>
                    <a:pt x="52" y="6"/>
                  </a:lnTo>
                  <a:lnTo>
                    <a:pt x="61" y="6"/>
                  </a:lnTo>
                  <a:lnTo>
                    <a:pt x="61" y="5"/>
                  </a:lnTo>
                  <a:lnTo>
                    <a:pt x="62" y="6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1" y="10"/>
                  </a:lnTo>
                  <a:lnTo>
                    <a:pt x="60" y="14"/>
                  </a:lnTo>
                  <a:lnTo>
                    <a:pt x="58" y="14"/>
                  </a:lnTo>
                  <a:lnTo>
                    <a:pt x="57" y="23"/>
                  </a:lnTo>
                  <a:lnTo>
                    <a:pt x="64" y="34"/>
                  </a:lnTo>
                  <a:lnTo>
                    <a:pt x="64" y="35"/>
                  </a:lnTo>
                  <a:lnTo>
                    <a:pt x="61" y="38"/>
                  </a:lnTo>
                  <a:lnTo>
                    <a:pt x="61" y="39"/>
                  </a:lnTo>
                  <a:lnTo>
                    <a:pt x="60" y="42"/>
                  </a:lnTo>
                  <a:lnTo>
                    <a:pt x="56" y="42"/>
                  </a:lnTo>
                  <a:lnTo>
                    <a:pt x="52" y="43"/>
                  </a:lnTo>
                  <a:lnTo>
                    <a:pt x="50" y="41"/>
                  </a:lnTo>
                  <a:lnTo>
                    <a:pt x="48" y="39"/>
                  </a:lnTo>
                  <a:lnTo>
                    <a:pt x="46" y="37"/>
                  </a:lnTo>
                  <a:lnTo>
                    <a:pt x="42" y="35"/>
                  </a:lnTo>
                  <a:lnTo>
                    <a:pt x="41" y="35"/>
                  </a:lnTo>
                  <a:lnTo>
                    <a:pt x="41" y="33"/>
                  </a:lnTo>
                  <a:lnTo>
                    <a:pt x="39" y="31"/>
                  </a:lnTo>
                  <a:lnTo>
                    <a:pt x="39" y="34"/>
                  </a:lnTo>
                  <a:lnTo>
                    <a:pt x="37" y="34"/>
                  </a:lnTo>
                  <a:lnTo>
                    <a:pt x="35" y="31"/>
                  </a:lnTo>
                  <a:lnTo>
                    <a:pt x="31" y="33"/>
                  </a:lnTo>
                  <a:lnTo>
                    <a:pt x="28" y="34"/>
                  </a:lnTo>
                  <a:lnTo>
                    <a:pt x="27" y="35"/>
                  </a:lnTo>
                  <a:lnTo>
                    <a:pt x="27" y="34"/>
                  </a:lnTo>
                  <a:lnTo>
                    <a:pt x="28" y="27"/>
                  </a:lnTo>
                  <a:lnTo>
                    <a:pt x="27" y="26"/>
                  </a:lnTo>
                  <a:lnTo>
                    <a:pt x="24" y="27"/>
                  </a:lnTo>
                  <a:lnTo>
                    <a:pt x="24" y="30"/>
                  </a:lnTo>
                  <a:lnTo>
                    <a:pt x="23" y="30"/>
                  </a:lnTo>
                  <a:lnTo>
                    <a:pt x="20" y="27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17" y="18"/>
                  </a:lnTo>
                  <a:lnTo>
                    <a:pt x="17" y="20"/>
                  </a:lnTo>
                  <a:lnTo>
                    <a:pt x="16" y="20"/>
                  </a:lnTo>
                  <a:lnTo>
                    <a:pt x="16" y="12"/>
                  </a:lnTo>
                  <a:lnTo>
                    <a:pt x="17" y="9"/>
                  </a:lnTo>
                  <a:lnTo>
                    <a:pt x="21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5" y="5"/>
                  </a:lnTo>
                  <a:lnTo>
                    <a:pt x="27" y="5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5" y="1"/>
                  </a:lnTo>
                  <a:lnTo>
                    <a:pt x="36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97" name="Freeform 379"/>
            <p:cNvSpPr>
              <a:spLocks/>
            </p:cNvSpPr>
            <p:nvPr/>
          </p:nvSpPr>
          <p:spPr bwMode="auto">
            <a:xfrm>
              <a:off x="6318492" y="2360809"/>
              <a:ext cx="190332" cy="104048"/>
            </a:xfrm>
            <a:custGeom>
              <a:avLst/>
              <a:gdLst>
                <a:gd name="T0" fmla="*/ 43 w 75"/>
                <a:gd name="T1" fmla="*/ 3 h 41"/>
                <a:gd name="T2" fmla="*/ 45 w 75"/>
                <a:gd name="T3" fmla="*/ 0 h 41"/>
                <a:gd name="T4" fmla="*/ 47 w 75"/>
                <a:gd name="T5" fmla="*/ 4 h 41"/>
                <a:gd name="T6" fmla="*/ 52 w 75"/>
                <a:gd name="T7" fmla="*/ 6 h 41"/>
                <a:gd name="T8" fmla="*/ 56 w 75"/>
                <a:gd name="T9" fmla="*/ 10 h 41"/>
                <a:gd name="T10" fmla="*/ 62 w 75"/>
                <a:gd name="T11" fmla="*/ 11 h 41"/>
                <a:gd name="T12" fmla="*/ 68 w 75"/>
                <a:gd name="T13" fmla="*/ 14 h 41"/>
                <a:gd name="T14" fmla="*/ 70 w 75"/>
                <a:gd name="T15" fmla="*/ 16 h 41"/>
                <a:gd name="T16" fmla="*/ 70 w 75"/>
                <a:gd name="T17" fmla="*/ 19 h 41"/>
                <a:gd name="T18" fmla="*/ 72 w 75"/>
                <a:gd name="T19" fmla="*/ 23 h 41"/>
                <a:gd name="T20" fmla="*/ 75 w 75"/>
                <a:gd name="T21" fmla="*/ 29 h 41"/>
                <a:gd name="T22" fmla="*/ 73 w 75"/>
                <a:gd name="T23" fmla="*/ 33 h 41"/>
                <a:gd name="T24" fmla="*/ 70 w 75"/>
                <a:gd name="T25" fmla="*/ 36 h 41"/>
                <a:gd name="T26" fmla="*/ 64 w 75"/>
                <a:gd name="T27" fmla="*/ 40 h 41"/>
                <a:gd name="T28" fmla="*/ 60 w 75"/>
                <a:gd name="T29" fmla="*/ 41 h 41"/>
                <a:gd name="T30" fmla="*/ 56 w 75"/>
                <a:gd name="T31" fmla="*/ 40 h 41"/>
                <a:gd name="T32" fmla="*/ 51 w 75"/>
                <a:gd name="T33" fmla="*/ 36 h 41"/>
                <a:gd name="T34" fmla="*/ 45 w 75"/>
                <a:gd name="T35" fmla="*/ 32 h 41"/>
                <a:gd name="T36" fmla="*/ 37 w 75"/>
                <a:gd name="T37" fmla="*/ 33 h 41"/>
                <a:gd name="T38" fmla="*/ 31 w 75"/>
                <a:gd name="T39" fmla="*/ 32 h 41"/>
                <a:gd name="T40" fmla="*/ 27 w 75"/>
                <a:gd name="T41" fmla="*/ 29 h 41"/>
                <a:gd name="T42" fmla="*/ 25 w 75"/>
                <a:gd name="T43" fmla="*/ 29 h 41"/>
                <a:gd name="T44" fmla="*/ 21 w 75"/>
                <a:gd name="T45" fmla="*/ 29 h 41"/>
                <a:gd name="T46" fmla="*/ 14 w 75"/>
                <a:gd name="T47" fmla="*/ 29 h 41"/>
                <a:gd name="T48" fmla="*/ 5 w 75"/>
                <a:gd name="T49" fmla="*/ 33 h 41"/>
                <a:gd name="T50" fmla="*/ 2 w 75"/>
                <a:gd name="T51" fmla="*/ 36 h 41"/>
                <a:gd name="T52" fmla="*/ 1 w 75"/>
                <a:gd name="T53" fmla="*/ 35 h 41"/>
                <a:gd name="T54" fmla="*/ 1 w 75"/>
                <a:gd name="T55" fmla="*/ 28 h 41"/>
                <a:gd name="T56" fmla="*/ 1 w 75"/>
                <a:gd name="T57" fmla="*/ 23 h 41"/>
                <a:gd name="T58" fmla="*/ 4 w 75"/>
                <a:gd name="T59" fmla="*/ 15 h 41"/>
                <a:gd name="T60" fmla="*/ 5 w 75"/>
                <a:gd name="T61" fmla="*/ 14 h 41"/>
                <a:gd name="T62" fmla="*/ 9 w 75"/>
                <a:gd name="T63" fmla="*/ 10 h 41"/>
                <a:gd name="T64" fmla="*/ 13 w 75"/>
                <a:gd name="T65" fmla="*/ 8 h 41"/>
                <a:gd name="T66" fmla="*/ 17 w 75"/>
                <a:gd name="T67" fmla="*/ 6 h 41"/>
                <a:gd name="T68" fmla="*/ 22 w 75"/>
                <a:gd name="T69" fmla="*/ 16 h 41"/>
                <a:gd name="T70" fmla="*/ 25 w 75"/>
                <a:gd name="T71" fmla="*/ 20 h 41"/>
                <a:gd name="T72" fmla="*/ 31 w 75"/>
                <a:gd name="T73" fmla="*/ 16 h 41"/>
                <a:gd name="T74" fmla="*/ 33 w 75"/>
                <a:gd name="T75" fmla="*/ 7 h 41"/>
                <a:gd name="T76" fmla="*/ 34 w 75"/>
                <a:gd name="T77" fmla="*/ 3 h 41"/>
                <a:gd name="T78" fmla="*/ 41 w 75"/>
                <a:gd name="T7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" h="41">
                  <a:moveTo>
                    <a:pt x="41" y="0"/>
                  </a:moveTo>
                  <a:lnTo>
                    <a:pt x="43" y="3"/>
                  </a:lnTo>
                  <a:lnTo>
                    <a:pt x="45" y="3"/>
                  </a:lnTo>
                  <a:lnTo>
                    <a:pt x="45" y="0"/>
                  </a:lnTo>
                  <a:lnTo>
                    <a:pt x="47" y="2"/>
                  </a:lnTo>
                  <a:lnTo>
                    <a:pt x="47" y="4"/>
                  </a:lnTo>
                  <a:lnTo>
                    <a:pt x="48" y="4"/>
                  </a:lnTo>
                  <a:lnTo>
                    <a:pt x="52" y="6"/>
                  </a:lnTo>
                  <a:lnTo>
                    <a:pt x="54" y="8"/>
                  </a:lnTo>
                  <a:lnTo>
                    <a:pt x="56" y="10"/>
                  </a:lnTo>
                  <a:lnTo>
                    <a:pt x="58" y="12"/>
                  </a:lnTo>
                  <a:lnTo>
                    <a:pt x="62" y="11"/>
                  </a:lnTo>
                  <a:lnTo>
                    <a:pt x="68" y="12"/>
                  </a:lnTo>
                  <a:lnTo>
                    <a:pt x="68" y="14"/>
                  </a:lnTo>
                  <a:lnTo>
                    <a:pt x="68" y="15"/>
                  </a:lnTo>
                  <a:lnTo>
                    <a:pt x="70" y="16"/>
                  </a:lnTo>
                  <a:lnTo>
                    <a:pt x="70" y="17"/>
                  </a:lnTo>
                  <a:lnTo>
                    <a:pt x="70" y="19"/>
                  </a:lnTo>
                  <a:lnTo>
                    <a:pt x="71" y="23"/>
                  </a:lnTo>
                  <a:lnTo>
                    <a:pt x="72" y="23"/>
                  </a:lnTo>
                  <a:lnTo>
                    <a:pt x="72" y="27"/>
                  </a:lnTo>
                  <a:lnTo>
                    <a:pt x="75" y="29"/>
                  </a:lnTo>
                  <a:lnTo>
                    <a:pt x="75" y="32"/>
                  </a:lnTo>
                  <a:lnTo>
                    <a:pt x="73" y="33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9"/>
                  </a:lnTo>
                  <a:lnTo>
                    <a:pt x="64" y="40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59" y="41"/>
                  </a:lnTo>
                  <a:lnTo>
                    <a:pt x="56" y="40"/>
                  </a:lnTo>
                  <a:lnTo>
                    <a:pt x="54" y="37"/>
                  </a:lnTo>
                  <a:lnTo>
                    <a:pt x="51" y="36"/>
                  </a:lnTo>
                  <a:lnTo>
                    <a:pt x="47" y="33"/>
                  </a:lnTo>
                  <a:lnTo>
                    <a:pt x="45" y="32"/>
                  </a:lnTo>
                  <a:lnTo>
                    <a:pt x="41" y="31"/>
                  </a:lnTo>
                  <a:lnTo>
                    <a:pt x="37" y="33"/>
                  </a:lnTo>
                  <a:lnTo>
                    <a:pt x="35" y="32"/>
                  </a:lnTo>
                  <a:lnTo>
                    <a:pt x="31" y="32"/>
                  </a:lnTo>
                  <a:lnTo>
                    <a:pt x="30" y="31"/>
                  </a:lnTo>
                  <a:lnTo>
                    <a:pt x="27" y="29"/>
                  </a:lnTo>
                  <a:lnTo>
                    <a:pt x="27" y="28"/>
                  </a:lnTo>
                  <a:lnTo>
                    <a:pt x="25" y="29"/>
                  </a:lnTo>
                  <a:lnTo>
                    <a:pt x="22" y="31"/>
                  </a:lnTo>
                  <a:lnTo>
                    <a:pt x="21" y="29"/>
                  </a:lnTo>
                  <a:lnTo>
                    <a:pt x="18" y="29"/>
                  </a:lnTo>
                  <a:lnTo>
                    <a:pt x="14" y="29"/>
                  </a:lnTo>
                  <a:lnTo>
                    <a:pt x="8" y="31"/>
                  </a:lnTo>
                  <a:lnTo>
                    <a:pt x="5" y="33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4" y="19"/>
                  </a:lnTo>
                  <a:lnTo>
                    <a:pt x="4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6" y="11"/>
                  </a:lnTo>
                  <a:lnTo>
                    <a:pt x="9" y="10"/>
                  </a:lnTo>
                  <a:lnTo>
                    <a:pt x="10" y="10"/>
                  </a:lnTo>
                  <a:lnTo>
                    <a:pt x="13" y="8"/>
                  </a:lnTo>
                  <a:lnTo>
                    <a:pt x="16" y="6"/>
                  </a:lnTo>
                  <a:lnTo>
                    <a:pt x="17" y="6"/>
                  </a:lnTo>
                  <a:lnTo>
                    <a:pt x="17" y="10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5" y="20"/>
                  </a:lnTo>
                  <a:lnTo>
                    <a:pt x="29" y="20"/>
                  </a:lnTo>
                  <a:lnTo>
                    <a:pt x="31" y="16"/>
                  </a:lnTo>
                  <a:lnTo>
                    <a:pt x="33" y="12"/>
                  </a:lnTo>
                  <a:lnTo>
                    <a:pt x="33" y="7"/>
                  </a:lnTo>
                  <a:lnTo>
                    <a:pt x="33" y="4"/>
                  </a:lnTo>
                  <a:lnTo>
                    <a:pt x="34" y="3"/>
                  </a:lnTo>
                  <a:lnTo>
                    <a:pt x="37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98" name="Freeform 380"/>
            <p:cNvSpPr>
              <a:spLocks/>
            </p:cNvSpPr>
            <p:nvPr/>
          </p:nvSpPr>
          <p:spPr bwMode="auto">
            <a:xfrm>
              <a:off x="6323568" y="2431866"/>
              <a:ext cx="147189" cy="109124"/>
            </a:xfrm>
            <a:custGeom>
              <a:avLst/>
              <a:gdLst>
                <a:gd name="T0" fmla="*/ 25 w 58"/>
                <a:gd name="T1" fmla="*/ 0 h 43"/>
                <a:gd name="T2" fmla="*/ 25 w 58"/>
                <a:gd name="T3" fmla="*/ 1 h 43"/>
                <a:gd name="T4" fmla="*/ 28 w 58"/>
                <a:gd name="T5" fmla="*/ 3 h 43"/>
                <a:gd name="T6" fmla="*/ 29 w 58"/>
                <a:gd name="T7" fmla="*/ 4 h 43"/>
                <a:gd name="T8" fmla="*/ 33 w 58"/>
                <a:gd name="T9" fmla="*/ 4 h 43"/>
                <a:gd name="T10" fmla="*/ 35 w 58"/>
                <a:gd name="T11" fmla="*/ 5 h 43"/>
                <a:gd name="T12" fmla="*/ 39 w 58"/>
                <a:gd name="T13" fmla="*/ 3 h 43"/>
                <a:gd name="T14" fmla="*/ 43 w 58"/>
                <a:gd name="T15" fmla="*/ 4 h 43"/>
                <a:gd name="T16" fmla="*/ 45 w 58"/>
                <a:gd name="T17" fmla="*/ 5 h 43"/>
                <a:gd name="T18" fmla="*/ 49 w 58"/>
                <a:gd name="T19" fmla="*/ 8 h 43"/>
                <a:gd name="T20" fmla="*/ 52 w 58"/>
                <a:gd name="T21" fmla="*/ 9 h 43"/>
                <a:gd name="T22" fmla="*/ 54 w 58"/>
                <a:gd name="T23" fmla="*/ 12 h 43"/>
                <a:gd name="T24" fmla="*/ 57 w 58"/>
                <a:gd name="T25" fmla="*/ 13 h 43"/>
                <a:gd name="T26" fmla="*/ 58 w 58"/>
                <a:gd name="T27" fmla="*/ 13 h 43"/>
                <a:gd name="T28" fmla="*/ 56 w 58"/>
                <a:gd name="T29" fmla="*/ 17 h 43"/>
                <a:gd name="T30" fmla="*/ 58 w 58"/>
                <a:gd name="T31" fmla="*/ 18 h 43"/>
                <a:gd name="T32" fmla="*/ 58 w 58"/>
                <a:gd name="T33" fmla="*/ 20 h 43"/>
                <a:gd name="T34" fmla="*/ 54 w 58"/>
                <a:gd name="T35" fmla="*/ 22 h 43"/>
                <a:gd name="T36" fmla="*/ 52 w 58"/>
                <a:gd name="T37" fmla="*/ 26 h 43"/>
                <a:gd name="T38" fmla="*/ 50 w 58"/>
                <a:gd name="T39" fmla="*/ 26 h 43"/>
                <a:gd name="T40" fmla="*/ 49 w 58"/>
                <a:gd name="T41" fmla="*/ 30 h 43"/>
                <a:gd name="T42" fmla="*/ 52 w 58"/>
                <a:gd name="T43" fmla="*/ 32 h 43"/>
                <a:gd name="T44" fmla="*/ 52 w 58"/>
                <a:gd name="T45" fmla="*/ 34 h 43"/>
                <a:gd name="T46" fmla="*/ 49 w 58"/>
                <a:gd name="T47" fmla="*/ 34 h 43"/>
                <a:gd name="T48" fmla="*/ 49 w 58"/>
                <a:gd name="T49" fmla="*/ 33 h 43"/>
                <a:gd name="T50" fmla="*/ 46 w 58"/>
                <a:gd name="T51" fmla="*/ 33 h 43"/>
                <a:gd name="T52" fmla="*/ 45 w 58"/>
                <a:gd name="T53" fmla="*/ 37 h 43"/>
                <a:gd name="T54" fmla="*/ 43 w 58"/>
                <a:gd name="T55" fmla="*/ 37 h 43"/>
                <a:gd name="T56" fmla="*/ 44 w 58"/>
                <a:gd name="T57" fmla="*/ 41 h 43"/>
                <a:gd name="T58" fmla="*/ 41 w 58"/>
                <a:gd name="T59" fmla="*/ 41 h 43"/>
                <a:gd name="T60" fmla="*/ 39 w 58"/>
                <a:gd name="T61" fmla="*/ 42 h 43"/>
                <a:gd name="T62" fmla="*/ 35 w 58"/>
                <a:gd name="T63" fmla="*/ 41 h 43"/>
                <a:gd name="T64" fmla="*/ 31 w 58"/>
                <a:gd name="T65" fmla="*/ 42 h 43"/>
                <a:gd name="T66" fmla="*/ 28 w 58"/>
                <a:gd name="T67" fmla="*/ 43 h 43"/>
                <a:gd name="T68" fmla="*/ 27 w 58"/>
                <a:gd name="T69" fmla="*/ 41 h 43"/>
                <a:gd name="T70" fmla="*/ 27 w 58"/>
                <a:gd name="T71" fmla="*/ 38 h 43"/>
                <a:gd name="T72" fmla="*/ 25 w 58"/>
                <a:gd name="T73" fmla="*/ 34 h 43"/>
                <a:gd name="T74" fmla="*/ 24 w 58"/>
                <a:gd name="T75" fmla="*/ 34 h 43"/>
                <a:gd name="T76" fmla="*/ 21 w 58"/>
                <a:gd name="T77" fmla="*/ 32 h 43"/>
                <a:gd name="T78" fmla="*/ 19 w 58"/>
                <a:gd name="T79" fmla="*/ 32 h 43"/>
                <a:gd name="T80" fmla="*/ 19 w 58"/>
                <a:gd name="T81" fmla="*/ 28 h 43"/>
                <a:gd name="T82" fmla="*/ 20 w 58"/>
                <a:gd name="T83" fmla="*/ 26 h 43"/>
                <a:gd name="T84" fmla="*/ 19 w 58"/>
                <a:gd name="T85" fmla="*/ 25 h 43"/>
                <a:gd name="T86" fmla="*/ 18 w 58"/>
                <a:gd name="T87" fmla="*/ 24 h 43"/>
                <a:gd name="T88" fmla="*/ 18 w 58"/>
                <a:gd name="T89" fmla="*/ 22 h 43"/>
                <a:gd name="T90" fmla="*/ 15 w 58"/>
                <a:gd name="T91" fmla="*/ 21 h 43"/>
                <a:gd name="T92" fmla="*/ 11 w 58"/>
                <a:gd name="T93" fmla="*/ 22 h 43"/>
                <a:gd name="T94" fmla="*/ 8 w 58"/>
                <a:gd name="T95" fmla="*/ 21 h 43"/>
                <a:gd name="T96" fmla="*/ 4 w 58"/>
                <a:gd name="T97" fmla="*/ 16 h 43"/>
                <a:gd name="T98" fmla="*/ 0 w 58"/>
                <a:gd name="T99" fmla="*/ 17 h 43"/>
                <a:gd name="T100" fmla="*/ 0 w 58"/>
                <a:gd name="T101" fmla="*/ 17 h 43"/>
                <a:gd name="T102" fmla="*/ 0 w 58"/>
                <a:gd name="T103" fmla="*/ 14 h 43"/>
                <a:gd name="T104" fmla="*/ 0 w 58"/>
                <a:gd name="T105" fmla="*/ 12 h 43"/>
                <a:gd name="T106" fmla="*/ 0 w 58"/>
                <a:gd name="T107" fmla="*/ 8 h 43"/>
                <a:gd name="T108" fmla="*/ 2 w 58"/>
                <a:gd name="T109" fmla="*/ 8 h 43"/>
                <a:gd name="T110" fmla="*/ 3 w 58"/>
                <a:gd name="T111" fmla="*/ 5 h 43"/>
                <a:gd name="T112" fmla="*/ 6 w 58"/>
                <a:gd name="T113" fmla="*/ 3 h 43"/>
                <a:gd name="T114" fmla="*/ 12 w 58"/>
                <a:gd name="T115" fmla="*/ 1 h 43"/>
                <a:gd name="T116" fmla="*/ 16 w 58"/>
                <a:gd name="T117" fmla="*/ 1 h 43"/>
                <a:gd name="T118" fmla="*/ 19 w 58"/>
                <a:gd name="T119" fmla="*/ 1 h 43"/>
                <a:gd name="T120" fmla="*/ 20 w 58"/>
                <a:gd name="T121" fmla="*/ 3 h 43"/>
                <a:gd name="T122" fmla="*/ 23 w 58"/>
                <a:gd name="T123" fmla="*/ 1 h 43"/>
                <a:gd name="T124" fmla="*/ 25 w 58"/>
                <a:gd name="T12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" h="43">
                  <a:moveTo>
                    <a:pt x="25" y="0"/>
                  </a:moveTo>
                  <a:lnTo>
                    <a:pt x="25" y="1"/>
                  </a:lnTo>
                  <a:lnTo>
                    <a:pt x="28" y="3"/>
                  </a:lnTo>
                  <a:lnTo>
                    <a:pt x="29" y="4"/>
                  </a:lnTo>
                  <a:lnTo>
                    <a:pt x="33" y="4"/>
                  </a:lnTo>
                  <a:lnTo>
                    <a:pt x="35" y="5"/>
                  </a:lnTo>
                  <a:lnTo>
                    <a:pt x="39" y="3"/>
                  </a:lnTo>
                  <a:lnTo>
                    <a:pt x="43" y="4"/>
                  </a:lnTo>
                  <a:lnTo>
                    <a:pt x="45" y="5"/>
                  </a:lnTo>
                  <a:lnTo>
                    <a:pt x="49" y="8"/>
                  </a:lnTo>
                  <a:lnTo>
                    <a:pt x="52" y="9"/>
                  </a:lnTo>
                  <a:lnTo>
                    <a:pt x="54" y="12"/>
                  </a:lnTo>
                  <a:lnTo>
                    <a:pt x="57" y="13"/>
                  </a:lnTo>
                  <a:lnTo>
                    <a:pt x="58" y="13"/>
                  </a:lnTo>
                  <a:lnTo>
                    <a:pt x="56" y="17"/>
                  </a:lnTo>
                  <a:lnTo>
                    <a:pt x="58" y="18"/>
                  </a:lnTo>
                  <a:lnTo>
                    <a:pt x="58" y="20"/>
                  </a:lnTo>
                  <a:lnTo>
                    <a:pt x="54" y="22"/>
                  </a:lnTo>
                  <a:lnTo>
                    <a:pt x="52" y="26"/>
                  </a:lnTo>
                  <a:lnTo>
                    <a:pt x="50" y="26"/>
                  </a:lnTo>
                  <a:lnTo>
                    <a:pt x="49" y="30"/>
                  </a:lnTo>
                  <a:lnTo>
                    <a:pt x="52" y="32"/>
                  </a:lnTo>
                  <a:lnTo>
                    <a:pt x="52" y="34"/>
                  </a:lnTo>
                  <a:lnTo>
                    <a:pt x="49" y="34"/>
                  </a:lnTo>
                  <a:lnTo>
                    <a:pt x="49" y="33"/>
                  </a:lnTo>
                  <a:lnTo>
                    <a:pt x="46" y="33"/>
                  </a:lnTo>
                  <a:lnTo>
                    <a:pt x="45" y="37"/>
                  </a:lnTo>
                  <a:lnTo>
                    <a:pt x="43" y="37"/>
                  </a:lnTo>
                  <a:lnTo>
                    <a:pt x="44" y="41"/>
                  </a:lnTo>
                  <a:lnTo>
                    <a:pt x="41" y="41"/>
                  </a:lnTo>
                  <a:lnTo>
                    <a:pt x="39" y="42"/>
                  </a:lnTo>
                  <a:lnTo>
                    <a:pt x="35" y="41"/>
                  </a:lnTo>
                  <a:lnTo>
                    <a:pt x="31" y="42"/>
                  </a:lnTo>
                  <a:lnTo>
                    <a:pt x="28" y="43"/>
                  </a:lnTo>
                  <a:lnTo>
                    <a:pt x="27" y="41"/>
                  </a:lnTo>
                  <a:lnTo>
                    <a:pt x="27" y="38"/>
                  </a:lnTo>
                  <a:lnTo>
                    <a:pt x="25" y="34"/>
                  </a:lnTo>
                  <a:lnTo>
                    <a:pt x="24" y="34"/>
                  </a:lnTo>
                  <a:lnTo>
                    <a:pt x="21" y="32"/>
                  </a:lnTo>
                  <a:lnTo>
                    <a:pt x="19" y="32"/>
                  </a:lnTo>
                  <a:lnTo>
                    <a:pt x="19" y="28"/>
                  </a:lnTo>
                  <a:lnTo>
                    <a:pt x="20" y="26"/>
                  </a:lnTo>
                  <a:lnTo>
                    <a:pt x="19" y="25"/>
                  </a:lnTo>
                  <a:lnTo>
                    <a:pt x="18" y="24"/>
                  </a:lnTo>
                  <a:lnTo>
                    <a:pt x="18" y="22"/>
                  </a:lnTo>
                  <a:lnTo>
                    <a:pt x="15" y="21"/>
                  </a:lnTo>
                  <a:lnTo>
                    <a:pt x="11" y="22"/>
                  </a:lnTo>
                  <a:lnTo>
                    <a:pt x="8" y="21"/>
                  </a:lnTo>
                  <a:lnTo>
                    <a:pt x="4" y="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8"/>
                  </a:lnTo>
                  <a:lnTo>
                    <a:pt x="3" y="5"/>
                  </a:lnTo>
                  <a:lnTo>
                    <a:pt x="6" y="3"/>
                  </a:lnTo>
                  <a:lnTo>
                    <a:pt x="12" y="1"/>
                  </a:lnTo>
                  <a:lnTo>
                    <a:pt x="16" y="1"/>
                  </a:lnTo>
                  <a:lnTo>
                    <a:pt x="19" y="1"/>
                  </a:lnTo>
                  <a:lnTo>
                    <a:pt x="20" y="3"/>
                  </a:lnTo>
                  <a:lnTo>
                    <a:pt x="23" y="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599" name="Freeform 381"/>
            <p:cNvSpPr>
              <a:spLocks/>
            </p:cNvSpPr>
            <p:nvPr/>
          </p:nvSpPr>
          <p:spPr bwMode="auto">
            <a:xfrm>
              <a:off x="6394625" y="2442017"/>
              <a:ext cx="251238" cy="192869"/>
            </a:xfrm>
            <a:custGeom>
              <a:avLst/>
              <a:gdLst>
                <a:gd name="T0" fmla="*/ 53 w 99"/>
                <a:gd name="T1" fmla="*/ 4 h 76"/>
                <a:gd name="T2" fmla="*/ 58 w 99"/>
                <a:gd name="T3" fmla="*/ 3 h 76"/>
                <a:gd name="T4" fmla="*/ 63 w 99"/>
                <a:gd name="T5" fmla="*/ 4 h 76"/>
                <a:gd name="T6" fmla="*/ 69 w 99"/>
                <a:gd name="T7" fmla="*/ 5 h 76"/>
                <a:gd name="T8" fmla="*/ 75 w 99"/>
                <a:gd name="T9" fmla="*/ 7 h 76"/>
                <a:gd name="T10" fmla="*/ 75 w 99"/>
                <a:gd name="T11" fmla="*/ 12 h 76"/>
                <a:gd name="T12" fmla="*/ 78 w 99"/>
                <a:gd name="T13" fmla="*/ 18 h 76"/>
                <a:gd name="T14" fmla="*/ 82 w 99"/>
                <a:gd name="T15" fmla="*/ 25 h 76"/>
                <a:gd name="T16" fmla="*/ 87 w 99"/>
                <a:gd name="T17" fmla="*/ 30 h 76"/>
                <a:gd name="T18" fmla="*/ 92 w 99"/>
                <a:gd name="T19" fmla="*/ 35 h 76"/>
                <a:gd name="T20" fmla="*/ 96 w 99"/>
                <a:gd name="T21" fmla="*/ 42 h 76"/>
                <a:gd name="T22" fmla="*/ 97 w 99"/>
                <a:gd name="T23" fmla="*/ 45 h 76"/>
                <a:gd name="T24" fmla="*/ 90 w 99"/>
                <a:gd name="T25" fmla="*/ 50 h 76"/>
                <a:gd name="T26" fmla="*/ 86 w 99"/>
                <a:gd name="T27" fmla="*/ 49 h 76"/>
                <a:gd name="T28" fmla="*/ 88 w 99"/>
                <a:gd name="T29" fmla="*/ 55 h 76"/>
                <a:gd name="T30" fmla="*/ 91 w 99"/>
                <a:gd name="T31" fmla="*/ 62 h 76"/>
                <a:gd name="T32" fmla="*/ 91 w 99"/>
                <a:gd name="T33" fmla="*/ 64 h 76"/>
                <a:gd name="T34" fmla="*/ 82 w 99"/>
                <a:gd name="T35" fmla="*/ 67 h 76"/>
                <a:gd name="T36" fmla="*/ 80 w 99"/>
                <a:gd name="T37" fmla="*/ 75 h 76"/>
                <a:gd name="T38" fmla="*/ 75 w 99"/>
                <a:gd name="T39" fmla="*/ 74 h 76"/>
                <a:gd name="T40" fmla="*/ 70 w 99"/>
                <a:gd name="T41" fmla="*/ 74 h 76"/>
                <a:gd name="T42" fmla="*/ 66 w 99"/>
                <a:gd name="T43" fmla="*/ 76 h 76"/>
                <a:gd name="T44" fmla="*/ 63 w 99"/>
                <a:gd name="T45" fmla="*/ 74 h 76"/>
                <a:gd name="T46" fmla="*/ 57 w 99"/>
                <a:gd name="T47" fmla="*/ 75 h 76"/>
                <a:gd name="T48" fmla="*/ 51 w 99"/>
                <a:gd name="T49" fmla="*/ 74 h 76"/>
                <a:gd name="T50" fmla="*/ 49 w 99"/>
                <a:gd name="T51" fmla="*/ 75 h 76"/>
                <a:gd name="T52" fmla="*/ 42 w 99"/>
                <a:gd name="T53" fmla="*/ 75 h 76"/>
                <a:gd name="T54" fmla="*/ 38 w 99"/>
                <a:gd name="T55" fmla="*/ 72 h 76"/>
                <a:gd name="T56" fmla="*/ 29 w 99"/>
                <a:gd name="T57" fmla="*/ 70 h 76"/>
                <a:gd name="T58" fmla="*/ 25 w 99"/>
                <a:gd name="T59" fmla="*/ 71 h 76"/>
                <a:gd name="T60" fmla="*/ 13 w 99"/>
                <a:gd name="T61" fmla="*/ 72 h 76"/>
                <a:gd name="T62" fmla="*/ 7 w 99"/>
                <a:gd name="T63" fmla="*/ 72 h 76"/>
                <a:gd name="T64" fmla="*/ 5 w 99"/>
                <a:gd name="T65" fmla="*/ 71 h 76"/>
                <a:gd name="T66" fmla="*/ 3 w 99"/>
                <a:gd name="T67" fmla="*/ 63 h 76"/>
                <a:gd name="T68" fmla="*/ 7 w 99"/>
                <a:gd name="T69" fmla="*/ 60 h 76"/>
                <a:gd name="T70" fmla="*/ 5 w 99"/>
                <a:gd name="T71" fmla="*/ 51 h 76"/>
                <a:gd name="T72" fmla="*/ 3 w 99"/>
                <a:gd name="T73" fmla="*/ 46 h 76"/>
                <a:gd name="T74" fmla="*/ 0 w 99"/>
                <a:gd name="T75" fmla="*/ 39 h 76"/>
                <a:gd name="T76" fmla="*/ 7 w 99"/>
                <a:gd name="T77" fmla="*/ 37 h 76"/>
                <a:gd name="T78" fmla="*/ 13 w 99"/>
                <a:gd name="T79" fmla="*/ 37 h 76"/>
                <a:gd name="T80" fmla="*/ 15 w 99"/>
                <a:gd name="T81" fmla="*/ 33 h 76"/>
                <a:gd name="T82" fmla="*/ 18 w 99"/>
                <a:gd name="T83" fmla="*/ 29 h 76"/>
                <a:gd name="T84" fmla="*/ 21 w 99"/>
                <a:gd name="T85" fmla="*/ 30 h 76"/>
                <a:gd name="T86" fmla="*/ 24 w 99"/>
                <a:gd name="T87" fmla="*/ 28 h 76"/>
                <a:gd name="T88" fmla="*/ 22 w 99"/>
                <a:gd name="T89" fmla="*/ 22 h 76"/>
                <a:gd name="T90" fmla="*/ 26 w 99"/>
                <a:gd name="T91" fmla="*/ 18 h 76"/>
                <a:gd name="T92" fmla="*/ 30 w 99"/>
                <a:gd name="T93" fmla="*/ 14 h 76"/>
                <a:gd name="T94" fmla="*/ 30 w 99"/>
                <a:gd name="T95" fmla="*/ 9 h 76"/>
                <a:gd name="T96" fmla="*/ 40 w 99"/>
                <a:gd name="T97" fmla="*/ 7 h 76"/>
                <a:gd name="T98" fmla="*/ 42 w 99"/>
                <a:gd name="T99" fmla="*/ 3 h 76"/>
                <a:gd name="T100" fmla="*/ 46 w 99"/>
                <a:gd name="T101" fmla="*/ 0 h 76"/>
                <a:gd name="T102" fmla="*/ 50 w 99"/>
                <a:gd name="T10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9" h="76">
                  <a:moveTo>
                    <a:pt x="50" y="0"/>
                  </a:moveTo>
                  <a:lnTo>
                    <a:pt x="53" y="4"/>
                  </a:lnTo>
                  <a:lnTo>
                    <a:pt x="55" y="3"/>
                  </a:lnTo>
                  <a:lnTo>
                    <a:pt x="58" y="3"/>
                  </a:lnTo>
                  <a:lnTo>
                    <a:pt x="61" y="7"/>
                  </a:lnTo>
                  <a:lnTo>
                    <a:pt x="63" y="4"/>
                  </a:lnTo>
                  <a:lnTo>
                    <a:pt x="67" y="3"/>
                  </a:lnTo>
                  <a:lnTo>
                    <a:pt x="69" y="5"/>
                  </a:lnTo>
                  <a:lnTo>
                    <a:pt x="70" y="5"/>
                  </a:lnTo>
                  <a:lnTo>
                    <a:pt x="75" y="7"/>
                  </a:lnTo>
                  <a:lnTo>
                    <a:pt x="76" y="9"/>
                  </a:lnTo>
                  <a:lnTo>
                    <a:pt x="75" y="12"/>
                  </a:lnTo>
                  <a:lnTo>
                    <a:pt x="78" y="14"/>
                  </a:lnTo>
                  <a:lnTo>
                    <a:pt x="78" y="18"/>
                  </a:lnTo>
                  <a:lnTo>
                    <a:pt x="80" y="21"/>
                  </a:lnTo>
                  <a:lnTo>
                    <a:pt x="82" y="25"/>
                  </a:lnTo>
                  <a:lnTo>
                    <a:pt x="84" y="29"/>
                  </a:lnTo>
                  <a:lnTo>
                    <a:pt x="87" y="30"/>
                  </a:lnTo>
                  <a:lnTo>
                    <a:pt x="88" y="34"/>
                  </a:lnTo>
                  <a:lnTo>
                    <a:pt x="92" y="35"/>
                  </a:lnTo>
                  <a:lnTo>
                    <a:pt x="96" y="39"/>
                  </a:lnTo>
                  <a:lnTo>
                    <a:pt x="96" y="42"/>
                  </a:lnTo>
                  <a:lnTo>
                    <a:pt x="99" y="43"/>
                  </a:lnTo>
                  <a:lnTo>
                    <a:pt x="97" y="45"/>
                  </a:lnTo>
                  <a:lnTo>
                    <a:pt x="96" y="49"/>
                  </a:lnTo>
                  <a:lnTo>
                    <a:pt x="90" y="50"/>
                  </a:lnTo>
                  <a:lnTo>
                    <a:pt x="87" y="47"/>
                  </a:lnTo>
                  <a:lnTo>
                    <a:pt x="86" y="49"/>
                  </a:lnTo>
                  <a:lnTo>
                    <a:pt x="86" y="53"/>
                  </a:lnTo>
                  <a:lnTo>
                    <a:pt x="88" y="55"/>
                  </a:lnTo>
                  <a:lnTo>
                    <a:pt x="88" y="59"/>
                  </a:lnTo>
                  <a:lnTo>
                    <a:pt x="91" y="62"/>
                  </a:lnTo>
                  <a:lnTo>
                    <a:pt x="91" y="66"/>
                  </a:lnTo>
                  <a:lnTo>
                    <a:pt x="91" y="64"/>
                  </a:lnTo>
                  <a:lnTo>
                    <a:pt x="86" y="66"/>
                  </a:lnTo>
                  <a:lnTo>
                    <a:pt x="82" y="67"/>
                  </a:lnTo>
                  <a:lnTo>
                    <a:pt x="80" y="71"/>
                  </a:lnTo>
                  <a:lnTo>
                    <a:pt x="80" y="75"/>
                  </a:lnTo>
                  <a:lnTo>
                    <a:pt x="78" y="75"/>
                  </a:lnTo>
                  <a:lnTo>
                    <a:pt x="75" y="74"/>
                  </a:lnTo>
                  <a:lnTo>
                    <a:pt x="72" y="75"/>
                  </a:lnTo>
                  <a:lnTo>
                    <a:pt x="70" y="74"/>
                  </a:lnTo>
                  <a:lnTo>
                    <a:pt x="67" y="74"/>
                  </a:lnTo>
                  <a:lnTo>
                    <a:pt x="66" y="76"/>
                  </a:lnTo>
                  <a:lnTo>
                    <a:pt x="63" y="76"/>
                  </a:lnTo>
                  <a:lnTo>
                    <a:pt x="63" y="74"/>
                  </a:lnTo>
                  <a:lnTo>
                    <a:pt x="59" y="72"/>
                  </a:lnTo>
                  <a:lnTo>
                    <a:pt x="57" y="75"/>
                  </a:lnTo>
                  <a:lnTo>
                    <a:pt x="54" y="75"/>
                  </a:lnTo>
                  <a:lnTo>
                    <a:pt x="51" y="74"/>
                  </a:lnTo>
                  <a:lnTo>
                    <a:pt x="50" y="75"/>
                  </a:lnTo>
                  <a:lnTo>
                    <a:pt x="49" y="75"/>
                  </a:lnTo>
                  <a:lnTo>
                    <a:pt x="46" y="74"/>
                  </a:lnTo>
                  <a:lnTo>
                    <a:pt x="42" y="75"/>
                  </a:lnTo>
                  <a:lnTo>
                    <a:pt x="42" y="74"/>
                  </a:lnTo>
                  <a:lnTo>
                    <a:pt x="38" y="72"/>
                  </a:lnTo>
                  <a:lnTo>
                    <a:pt x="32" y="71"/>
                  </a:lnTo>
                  <a:lnTo>
                    <a:pt x="29" y="70"/>
                  </a:lnTo>
                  <a:lnTo>
                    <a:pt x="28" y="70"/>
                  </a:lnTo>
                  <a:lnTo>
                    <a:pt x="25" y="71"/>
                  </a:lnTo>
                  <a:lnTo>
                    <a:pt x="21" y="71"/>
                  </a:lnTo>
                  <a:lnTo>
                    <a:pt x="13" y="72"/>
                  </a:lnTo>
                  <a:lnTo>
                    <a:pt x="11" y="74"/>
                  </a:lnTo>
                  <a:lnTo>
                    <a:pt x="7" y="72"/>
                  </a:lnTo>
                  <a:lnTo>
                    <a:pt x="5" y="72"/>
                  </a:lnTo>
                  <a:lnTo>
                    <a:pt x="5" y="71"/>
                  </a:lnTo>
                  <a:lnTo>
                    <a:pt x="3" y="67"/>
                  </a:lnTo>
                  <a:lnTo>
                    <a:pt x="3" y="63"/>
                  </a:lnTo>
                  <a:lnTo>
                    <a:pt x="4" y="60"/>
                  </a:lnTo>
                  <a:lnTo>
                    <a:pt x="7" y="60"/>
                  </a:lnTo>
                  <a:lnTo>
                    <a:pt x="7" y="53"/>
                  </a:lnTo>
                  <a:lnTo>
                    <a:pt x="5" y="51"/>
                  </a:lnTo>
                  <a:lnTo>
                    <a:pt x="4" y="49"/>
                  </a:lnTo>
                  <a:lnTo>
                    <a:pt x="3" y="46"/>
                  </a:lnTo>
                  <a:lnTo>
                    <a:pt x="1" y="41"/>
                  </a:lnTo>
                  <a:lnTo>
                    <a:pt x="0" y="39"/>
                  </a:lnTo>
                  <a:lnTo>
                    <a:pt x="3" y="38"/>
                  </a:lnTo>
                  <a:lnTo>
                    <a:pt x="7" y="37"/>
                  </a:lnTo>
                  <a:lnTo>
                    <a:pt x="11" y="38"/>
                  </a:lnTo>
                  <a:lnTo>
                    <a:pt x="13" y="37"/>
                  </a:lnTo>
                  <a:lnTo>
                    <a:pt x="16" y="37"/>
                  </a:lnTo>
                  <a:lnTo>
                    <a:pt x="15" y="33"/>
                  </a:lnTo>
                  <a:lnTo>
                    <a:pt x="17" y="33"/>
                  </a:lnTo>
                  <a:lnTo>
                    <a:pt x="18" y="29"/>
                  </a:lnTo>
                  <a:lnTo>
                    <a:pt x="21" y="29"/>
                  </a:lnTo>
                  <a:lnTo>
                    <a:pt x="21" y="30"/>
                  </a:lnTo>
                  <a:lnTo>
                    <a:pt x="24" y="30"/>
                  </a:lnTo>
                  <a:lnTo>
                    <a:pt x="24" y="28"/>
                  </a:lnTo>
                  <a:lnTo>
                    <a:pt x="21" y="26"/>
                  </a:lnTo>
                  <a:lnTo>
                    <a:pt x="22" y="22"/>
                  </a:lnTo>
                  <a:lnTo>
                    <a:pt x="24" y="22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0" y="14"/>
                  </a:lnTo>
                  <a:lnTo>
                    <a:pt x="28" y="13"/>
                  </a:lnTo>
                  <a:lnTo>
                    <a:pt x="30" y="9"/>
                  </a:lnTo>
                  <a:lnTo>
                    <a:pt x="34" y="8"/>
                  </a:lnTo>
                  <a:lnTo>
                    <a:pt x="40" y="7"/>
                  </a:lnTo>
                  <a:lnTo>
                    <a:pt x="40" y="4"/>
                  </a:lnTo>
                  <a:lnTo>
                    <a:pt x="42" y="3"/>
                  </a:lnTo>
                  <a:lnTo>
                    <a:pt x="43" y="1"/>
                  </a:lnTo>
                  <a:lnTo>
                    <a:pt x="46" y="0"/>
                  </a:lnTo>
                  <a:lnTo>
                    <a:pt x="47" y="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00" name="Freeform 382"/>
            <p:cNvSpPr>
              <a:spLocks/>
            </p:cNvSpPr>
            <p:nvPr/>
          </p:nvSpPr>
          <p:spPr bwMode="auto">
            <a:xfrm>
              <a:off x="6376861" y="2594282"/>
              <a:ext cx="494861" cy="309605"/>
            </a:xfrm>
            <a:custGeom>
              <a:avLst/>
              <a:gdLst>
                <a:gd name="T0" fmla="*/ 122 w 195"/>
                <a:gd name="T1" fmla="*/ 2 h 122"/>
                <a:gd name="T2" fmla="*/ 135 w 195"/>
                <a:gd name="T3" fmla="*/ 15 h 122"/>
                <a:gd name="T4" fmla="*/ 141 w 195"/>
                <a:gd name="T5" fmla="*/ 27 h 122"/>
                <a:gd name="T6" fmla="*/ 157 w 195"/>
                <a:gd name="T7" fmla="*/ 31 h 122"/>
                <a:gd name="T8" fmla="*/ 170 w 195"/>
                <a:gd name="T9" fmla="*/ 39 h 122"/>
                <a:gd name="T10" fmla="*/ 183 w 195"/>
                <a:gd name="T11" fmla="*/ 39 h 122"/>
                <a:gd name="T12" fmla="*/ 195 w 195"/>
                <a:gd name="T13" fmla="*/ 43 h 122"/>
                <a:gd name="T14" fmla="*/ 193 w 195"/>
                <a:gd name="T15" fmla="*/ 57 h 122"/>
                <a:gd name="T16" fmla="*/ 185 w 195"/>
                <a:gd name="T17" fmla="*/ 69 h 122"/>
                <a:gd name="T18" fmla="*/ 178 w 195"/>
                <a:gd name="T19" fmla="*/ 79 h 122"/>
                <a:gd name="T20" fmla="*/ 168 w 195"/>
                <a:gd name="T21" fmla="*/ 83 h 122"/>
                <a:gd name="T22" fmla="*/ 158 w 195"/>
                <a:gd name="T23" fmla="*/ 89 h 122"/>
                <a:gd name="T24" fmla="*/ 148 w 195"/>
                <a:gd name="T25" fmla="*/ 87 h 122"/>
                <a:gd name="T26" fmla="*/ 145 w 195"/>
                <a:gd name="T27" fmla="*/ 95 h 122"/>
                <a:gd name="T28" fmla="*/ 147 w 195"/>
                <a:gd name="T29" fmla="*/ 91 h 122"/>
                <a:gd name="T30" fmla="*/ 139 w 195"/>
                <a:gd name="T31" fmla="*/ 98 h 122"/>
                <a:gd name="T32" fmla="*/ 131 w 195"/>
                <a:gd name="T33" fmla="*/ 98 h 122"/>
                <a:gd name="T34" fmla="*/ 140 w 195"/>
                <a:gd name="T35" fmla="*/ 100 h 122"/>
                <a:gd name="T36" fmla="*/ 141 w 195"/>
                <a:gd name="T37" fmla="*/ 103 h 122"/>
                <a:gd name="T38" fmla="*/ 145 w 195"/>
                <a:gd name="T39" fmla="*/ 110 h 122"/>
                <a:gd name="T40" fmla="*/ 140 w 195"/>
                <a:gd name="T41" fmla="*/ 98 h 122"/>
                <a:gd name="T42" fmla="*/ 151 w 195"/>
                <a:gd name="T43" fmla="*/ 110 h 122"/>
                <a:gd name="T44" fmla="*/ 161 w 195"/>
                <a:gd name="T45" fmla="*/ 106 h 122"/>
                <a:gd name="T46" fmla="*/ 162 w 195"/>
                <a:gd name="T47" fmla="*/ 112 h 122"/>
                <a:gd name="T48" fmla="*/ 145 w 195"/>
                <a:gd name="T49" fmla="*/ 116 h 122"/>
                <a:gd name="T50" fmla="*/ 129 w 195"/>
                <a:gd name="T51" fmla="*/ 119 h 122"/>
                <a:gd name="T52" fmla="*/ 123 w 195"/>
                <a:gd name="T53" fmla="*/ 110 h 122"/>
                <a:gd name="T54" fmla="*/ 129 w 195"/>
                <a:gd name="T55" fmla="*/ 103 h 122"/>
                <a:gd name="T56" fmla="*/ 127 w 195"/>
                <a:gd name="T57" fmla="*/ 99 h 122"/>
                <a:gd name="T58" fmla="*/ 115 w 195"/>
                <a:gd name="T59" fmla="*/ 98 h 122"/>
                <a:gd name="T60" fmla="*/ 110 w 195"/>
                <a:gd name="T61" fmla="*/ 93 h 122"/>
                <a:gd name="T62" fmla="*/ 114 w 195"/>
                <a:gd name="T63" fmla="*/ 91 h 122"/>
                <a:gd name="T64" fmla="*/ 110 w 195"/>
                <a:gd name="T65" fmla="*/ 89 h 122"/>
                <a:gd name="T66" fmla="*/ 106 w 195"/>
                <a:gd name="T67" fmla="*/ 90 h 122"/>
                <a:gd name="T68" fmla="*/ 98 w 195"/>
                <a:gd name="T69" fmla="*/ 95 h 122"/>
                <a:gd name="T70" fmla="*/ 89 w 195"/>
                <a:gd name="T71" fmla="*/ 106 h 122"/>
                <a:gd name="T72" fmla="*/ 87 w 195"/>
                <a:gd name="T73" fmla="*/ 111 h 122"/>
                <a:gd name="T74" fmla="*/ 76 w 195"/>
                <a:gd name="T75" fmla="*/ 111 h 122"/>
                <a:gd name="T76" fmla="*/ 74 w 195"/>
                <a:gd name="T77" fmla="*/ 104 h 122"/>
                <a:gd name="T78" fmla="*/ 81 w 195"/>
                <a:gd name="T79" fmla="*/ 93 h 122"/>
                <a:gd name="T80" fmla="*/ 87 w 195"/>
                <a:gd name="T81" fmla="*/ 90 h 122"/>
                <a:gd name="T82" fmla="*/ 81 w 195"/>
                <a:gd name="T83" fmla="*/ 79 h 122"/>
                <a:gd name="T84" fmla="*/ 72 w 195"/>
                <a:gd name="T85" fmla="*/ 66 h 122"/>
                <a:gd name="T86" fmla="*/ 58 w 195"/>
                <a:gd name="T87" fmla="*/ 64 h 122"/>
                <a:gd name="T88" fmla="*/ 50 w 195"/>
                <a:gd name="T89" fmla="*/ 62 h 122"/>
                <a:gd name="T90" fmla="*/ 49 w 195"/>
                <a:gd name="T91" fmla="*/ 69 h 122"/>
                <a:gd name="T92" fmla="*/ 31 w 195"/>
                <a:gd name="T93" fmla="*/ 75 h 122"/>
                <a:gd name="T94" fmla="*/ 18 w 195"/>
                <a:gd name="T95" fmla="*/ 72 h 122"/>
                <a:gd name="T96" fmla="*/ 6 w 195"/>
                <a:gd name="T97" fmla="*/ 69 h 122"/>
                <a:gd name="T98" fmla="*/ 3 w 195"/>
                <a:gd name="T99" fmla="*/ 54 h 122"/>
                <a:gd name="T100" fmla="*/ 14 w 195"/>
                <a:gd name="T101" fmla="*/ 36 h 122"/>
                <a:gd name="T102" fmla="*/ 18 w 195"/>
                <a:gd name="T103" fmla="*/ 28 h 122"/>
                <a:gd name="T104" fmla="*/ 12 w 195"/>
                <a:gd name="T105" fmla="*/ 14 h 122"/>
                <a:gd name="T106" fmla="*/ 28 w 195"/>
                <a:gd name="T107" fmla="*/ 11 h 122"/>
                <a:gd name="T108" fmla="*/ 45 w 195"/>
                <a:gd name="T109" fmla="*/ 12 h 122"/>
                <a:gd name="T110" fmla="*/ 57 w 195"/>
                <a:gd name="T111" fmla="*/ 15 h 122"/>
                <a:gd name="T112" fmla="*/ 70 w 195"/>
                <a:gd name="T113" fmla="*/ 14 h 122"/>
                <a:gd name="T114" fmla="*/ 79 w 195"/>
                <a:gd name="T115" fmla="*/ 15 h 122"/>
                <a:gd name="T116" fmla="*/ 89 w 195"/>
                <a:gd name="T117" fmla="*/ 7 h 122"/>
                <a:gd name="T118" fmla="*/ 102 w 195"/>
                <a:gd name="T119" fmla="*/ 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5" h="122">
                  <a:moveTo>
                    <a:pt x="104" y="0"/>
                  </a:moveTo>
                  <a:lnTo>
                    <a:pt x="110" y="3"/>
                  </a:lnTo>
                  <a:lnTo>
                    <a:pt x="116" y="3"/>
                  </a:lnTo>
                  <a:lnTo>
                    <a:pt x="119" y="2"/>
                  </a:lnTo>
                  <a:lnTo>
                    <a:pt x="122" y="2"/>
                  </a:lnTo>
                  <a:lnTo>
                    <a:pt x="123" y="7"/>
                  </a:lnTo>
                  <a:lnTo>
                    <a:pt x="126" y="8"/>
                  </a:lnTo>
                  <a:lnTo>
                    <a:pt x="124" y="11"/>
                  </a:lnTo>
                  <a:lnTo>
                    <a:pt x="128" y="16"/>
                  </a:lnTo>
                  <a:lnTo>
                    <a:pt x="135" y="15"/>
                  </a:lnTo>
                  <a:lnTo>
                    <a:pt x="137" y="16"/>
                  </a:lnTo>
                  <a:lnTo>
                    <a:pt x="137" y="19"/>
                  </a:lnTo>
                  <a:lnTo>
                    <a:pt x="140" y="20"/>
                  </a:lnTo>
                  <a:lnTo>
                    <a:pt x="140" y="23"/>
                  </a:lnTo>
                  <a:lnTo>
                    <a:pt x="141" y="27"/>
                  </a:lnTo>
                  <a:lnTo>
                    <a:pt x="147" y="32"/>
                  </a:lnTo>
                  <a:lnTo>
                    <a:pt x="148" y="29"/>
                  </a:lnTo>
                  <a:lnTo>
                    <a:pt x="152" y="31"/>
                  </a:lnTo>
                  <a:lnTo>
                    <a:pt x="155" y="31"/>
                  </a:lnTo>
                  <a:lnTo>
                    <a:pt x="157" y="31"/>
                  </a:lnTo>
                  <a:lnTo>
                    <a:pt x="161" y="28"/>
                  </a:lnTo>
                  <a:lnTo>
                    <a:pt x="162" y="28"/>
                  </a:lnTo>
                  <a:lnTo>
                    <a:pt x="165" y="33"/>
                  </a:lnTo>
                  <a:lnTo>
                    <a:pt x="169" y="36"/>
                  </a:lnTo>
                  <a:lnTo>
                    <a:pt x="170" y="39"/>
                  </a:lnTo>
                  <a:lnTo>
                    <a:pt x="172" y="36"/>
                  </a:lnTo>
                  <a:lnTo>
                    <a:pt x="176" y="37"/>
                  </a:lnTo>
                  <a:lnTo>
                    <a:pt x="180" y="37"/>
                  </a:lnTo>
                  <a:lnTo>
                    <a:pt x="181" y="39"/>
                  </a:lnTo>
                  <a:lnTo>
                    <a:pt x="183" y="39"/>
                  </a:lnTo>
                  <a:lnTo>
                    <a:pt x="187" y="40"/>
                  </a:lnTo>
                  <a:lnTo>
                    <a:pt x="190" y="41"/>
                  </a:lnTo>
                  <a:lnTo>
                    <a:pt x="193" y="40"/>
                  </a:lnTo>
                  <a:lnTo>
                    <a:pt x="194" y="43"/>
                  </a:lnTo>
                  <a:lnTo>
                    <a:pt x="195" y="43"/>
                  </a:lnTo>
                  <a:lnTo>
                    <a:pt x="195" y="47"/>
                  </a:lnTo>
                  <a:lnTo>
                    <a:pt x="193" y="49"/>
                  </a:lnTo>
                  <a:lnTo>
                    <a:pt x="190" y="49"/>
                  </a:lnTo>
                  <a:lnTo>
                    <a:pt x="190" y="54"/>
                  </a:lnTo>
                  <a:lnTo>
                    <a:pt x="193" y="57"/>
                  </a:lnTo>
                  <a:lnTo>
                    <a:pt x="194" y="60"/>
                  </a:lnTo>
                  <a:lnTo>
                    <a:pt x="193" y="65"/>
                  </a:lnTo>
                  <a:lnTo>
                    <a:pt x="193" y="68"/>
                  </a:lnTo>
                  <a:lnTo>
                    <a:pt x="190" y="69"/>
                  </a:lnTo>
                  <a:lnTo>
                    <a:pt x="185" y="69"/>
                  </a:lnTo>
                  <a:lnTo>
                    <a:pt x="182" y="74"/>
                  </a:lnTo>
                  <a:lnTo>
                    <a:pt x="181" y="74"/>
                  </a:lnTo>
                  <a:lnTo>
                    <a:pt x="180" y="79"/>
                  </a:lnTo>
                  <a:lnTo>
                    <a:pt x="178" y="81"/>
                  </a:lnTo>
                  <a:lnTo>
                    <a:pt x="178" y="79"/>
                  </a:lnTo>
                  <a:lnTo>
                    <a:pt x="177" y="79"/>
                  </a:lnTo>
                  <a:lnTo>
                    <a:pt x="173" y="81"/>
                  </a:lnTo>
                  <a:lnTo>
                    <a:pt x="170" y="81"/>
                  </a:lnTo>
                  <a:lnTo>
                    <a:pt x="169" y="81"/>
                  </a:lnTo>
                  <a:lnTo>
                    <a:pt x="168" y="83"/>
                  </a:lnTo>
                  <a:lnTo>
                    <a:pt x="165" y="83"/>
                  </a:lnTo>
                  <a:lnTo>
                    <a:pt x="164" y="86"/>
                  </a:lnTo>
                  <a:lnTo>
                    <a:pt x="161" y="89"/>
                  </a:lnTo>
                  <a:lnTo>
                    <a:pt x="161" y="87"/>
                  </a:lnTo>
                  <a:lnTo>
                    <a:pt x="158" y="89"/>
                  </a:lnTo>
                  <a:lnTo>
                    <a:pt x="156" y="90"/>
                  </a:lnTo>
                  <a:lnTo>
                    <a:pt x="153" y="89"/>
                  </a:lnTo>
                  <a:lnTo>
                    <a:pt x="151" y="90"/>
                  </a:lnTo>
                  <a:lnTo>
                    <a:pt x="149" y="90"/>
                  </a:lnTo>
                  <a:lnTo>
                    <a:pt x="148" y="87"/>
                  </a:lnTo>
                  <a:lnTo>
                    <a:pt x="147" y="87"/>
                  </a:lnTo>
                  <a:lnTo>
                    <a:pt x="148" y="89"/>
                  </a:lnTo>
                  <a:lnTo>
                    <a:pt x="149" y="91"/>
                  </a:lnTo>
                  <a:lnTo>
                    <a:pt x="148" y="93"/>
                  </a:lnTo>
                  <a:lnTo>
                    <a:pt x="145" y="95"/>
                  </a:lnTo>
                  <a:lnTo>
                    <a:pt x="144" y="97"/>
                  </a:lnTo>
                  <a:lnTo>
                    <a:pt x="144" y="95"/>
                  </a:lnTo>
                  <a:lnTo>
                    <a:pt x="145" y="95"/>
                  </a:lnTo>
                  <a:lnTo>
                    <a:pt x="147" y="93"/>
                  </a:lnTo>
                  <a:lnTo>
                    <a:pt x="147" y="91"/>
                  </a:lnTo>
                  <a:lnTo>
                    <a:pt x="145" y="90"/>
                  </a:lnTo>
                  <a:lnTo>
                    <a:pt x="145" y="91"/>
                  </a:lnTo>
                  <a:lnTo>
                    <a:pt x="141" y="95"/>
                  </a:lnTo>
                  <a:lnTo>
                    <a:pt x="139" y="97"/>
                  </a:lnTo>
                  <a:lnTo>
                    <a:pt x="139" y="98"/>
                  </a:lnTo>
                  <a:lnTo>
                    <a:pt x="136" y="98"/>
                  </a:lnTo>
                  <a:lnTo>
                    <a:pt x="135" y="97"/>
                  </a:lnTo>
                  <a:lnTo>
                    <a:pt x="133" y="98"/>
                  </a:lnTo>
                  <a:lnTo>
                    <a:pt x="131" y="97"/>
                  </a:lnTo>
                  <a:lnTo>
                    <a:pt x="131" y="98"/>
                  </a:lnTo>
                  <a:lnTo>
                    <a:pt x="132" y="99"/>
                  </a:lnTo>
                  <a:lnTo>
                    <a:pt x="136" y="99"/>
                  </a:lnTo>
                  <a:lnTo>
                    <a:pt x="137" y="100"/>
                  </a:lnTo>
                  <a:lnTo>
                    <a:pt x="139" y="102"/>
                  </a:lnTo>
                  <a:lnTo>
                    <a:pt x="140" y="100"/>
                  </a:lnTo>
                  <a:lnTo>
                    <a:pt x="140" y="102"/>
                  </a:lnTo>
                  <a:lnTo>
                    <a:pt x="139" y="103"/>
                  </a:lnTo>
                  <a:lnTo>
                    <a:pt x="140" y="104"/>
                  </a:lnTo>
                  <a:lnTo>
                    <a:pt x="140" y="103"/>
                  </a:lnTo>
                  <a:lnTo>
                    <a:pt x="141" y="103"/>
                  </a:lnTo>
                  <a:lnTo>
                    <a:pt x="141" y="106"/>
                  </a:lnTo>
                  <a:lnTo>
                    <a:pt x="143" y="104"/>
                  </a:lnTo>
                  <a:lnTo>
                    <a:pt x="144" y="104"/>
                  </a:lnTo>
                  <a:lnTo>
                    <a:pt x="144" y="108"/>
                  </a:lnTo>
                  <a:lnTo>
                    <a:pt x="145" y="110"/>
                  </a:lnTo>
                  <a:lnTo>
                    <a:pt x="148" y="110"/>
                  </a:lnTo>
                  <a:lnTo>
                    <a:pt x="149" y="110"/>
                  </a:lnTo>
                  <a:lnTo>
                    <a:pt x="145" y="106"/>
                  </a:lnTo>
                  <a:lnTo>
                    <a:pt x="141" y="100"/>
                  </a:lnTo>
                  <a:lnTo>
                    <a:pt x="140" y="98"/>
                  </a:lnTo>
                  <a:lnTo>
                    <a:pt x="141" y="97"/>
                  </a:lnTo>
                  <a:lnTo>
                    <a:pt x="143" y="99"/>
                  </a:lnTo>
                  <a:lnTo>
                    <a:pt x="144" y="103"/>
                  </a:lnTo>
                  <a:lnTo>
                    <a:pt x="149" y="108"/>
                  </a:lnTo>
                  <a:lnTo>
                    <a:pt x="151" y="110"/>
                  </a:lnTo>
                  <a:lnTo>
                    <a:pt x="153" y="107"/>
                  </a:lnTo>
                  <a:lnTo>
                    <a:pt x="155" y="107"/>
                  </a:lnTo>
                  <a:lnTo>
                    <a:pt x="157" y="108"/>
                  </a:lnTo>
                  <a:lnTo>
                    <a:pt x="157" y="106"/>
                  </a:lnTo>
                  <a:lnTo>
                    <a:pt x="161" y="106"/>
                  </a:lnTo>
                  <a:lnTo>
                    <a:pt x="165" y="106"/>
                  </a:lnTo>
                  <a:lnTo>
                    <a:pt x="164" y="107"/>
                  </a:lnTo>
                  <a:lnTo>
                    <a:pt x="162" y="108"/>
                  </a:lnTo>
                  <a:lnTo>
                    <a:pt x="164" y="111"/>
                  </a:lnTo>
                  <a:lnTo>
                    <a:pt x="162" y="112"/>
                  </a:lnTo>
                  <a:lnTo>
                    <a:pt x="158" y="112"/>
                  </a:lnTo>
                  <a:lnTo>
                    <a:pt x="153" y="112"/>
                  </a:lnTo>
                  <a:lnTo>
                    <a:pt x="151" y="114"/>
                  </a:lnTo>
                  <a:lnTo>
                    <a:pt x="149" y="116"/>
                  </a:lnTo>
                  <a:lnTo>
                    <a:pt x="145" y="116"/>
                  </a:lnTo>
                  <a:lnTo>
                    <a:pt x="139" y="120"/>
                  </a:lnTo>
                  <a:lnTo>
                    <a:pt x="135" y="122"/>
                  </a:lnTo>
                  <a:lnTo>
                    <a:pt x="131" y="122"/>
                  </a:lnTo>
                  <a:lnTo>
                    <a:pt x="129" y="120"/>
                  </a:lnTo>
                  <a:lnTo>
                    <a:pt x="129" y="119"/>
                  </a:lnTo>
                  <a:lnTo>
                    <a:pt x="131" y="115"/>
                  </a:lnTo>
                  <a:lnTo>
                    <a:pt x="131" y="114"/>
                  </a:lnTo>
                  <a:lnTo>
                    <a:pt x="127" y="111"/>
                  </a:lnTo>
                  <a:lnTo>
                    <a:pt x="126" y="111"/>
                  </a:lnTo>
                  <a:lnTo>
                    <a:pt x="123" y="110"/>
                  </a:lnTo>
                  <a:lnTo>
                    <a:pt x="122" y="111"/>
                  </a:lnTo>
                  <a:lnTo>
                    <a:pt x="119" y="110"/>
                  </a:lnTo>
                  <a:lnTo>
                    <a:pt x="122" y="106"/>
                  </a:lnTo>
                  <a:lnTo>
                    <a:pt x="126" y="103"/>
                  </a:lnTo>
                  <a:lnTo>
                    <a:pt x="129" y="103"/>
                  </a:lnTo>
                  <a:lnTo>
                    <a:pt x="131" y="102"/>
                  </a:lnTo>
                  <a:lnTo>
                    <a:pt x="129" y="100"/>
                  </a:lnTo>
                  <a:lnTo>
                    <a:pt x="128" y="98"/>
                  </a:lnTo>
                  <a:lnTo>
                    <a:pt x="127" y="98"/>
                  </a:lnTo>
                  <a:lnTo>
                    <a:pt x="127" y="99"/>
                  </a:lnTo>
                  <a:lnTo>
                    <a:pt x="124" y="98"/>
                  </a:lnTo>
                  <a:lnTo>
                    <a:pt x="122" y="97"/>
                  </a:lnTo>
                  <a:lnTo>
                    <a:pt x="119" y="98"/>
                  </a:lnTo>
                  <a:lnTo>
                    <a:pt x="116" y="99"/>
                  </a:lnTo>
                  <a:lnTo>
                    <a:pt x="115" y="98"/>
                  </a:lnTo>
                  <a:lnTo>
                    <a:pt x="112" y="98"/>
                  </a:lnTo>
                  <a:lnTo>
                    <a:pt x="111" y="95"/>
                  </a:lnTo>
                  <a:lnTo>
                    <a:pt x="112" y="95"/>
                  </a:lnTo>
                  <a:lnTo>
                    <a:pt x="112" y="94"/>
                  </a:lnTo>
                  <a:lnTo>
                    <a:pt x="110" y="93"/>
                  </a:lnTo>
                  <a:lnTo>
                    <a:pt x="106" y="93"/>
                  </a:lnTo>
                  <a:lnTo>
                    <a:pt x="104" y="91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8" y="89"/>
                  </a:lnTo>
                  <a:lnTo>
                    <a:pt x="114" y="90"/>
                  </a:lnTo>
                  <a:lnTo>
                    <a:pt x="111" y="90"/>
                  </a:lnTo>
                  <a:lnTo>
                    <a:pt x="110" y="89"/>
                  </a:lnTo>
                  <a:lnTo>
                    <a:pt x="110" y="87"/>
                  </a:lnTo>
                  <a:lnTo>
                    <a:pt x="108" y="89"/>
                  </a:lnTo>
                  <a:lnTo>
                    <a:pt x="107" y="90"/>
                  </a:lnTo>
                  <a:lnTo>
                    <a:pt x="106" y="90"/>
                  </a:lnTo>
                  <a:lnTo>
                    <a:pt x="106" y="90"/>
                  </a:lnTo>
                  <a:lnTo>
                    <a:pt x="104" y="89"/>
                  </a:lnTo>
                  <a:lnTo>
                    <a:pt x="102" y="91"/>
                  </a:lnTo>
                  <a:lnTo>
                    <a:pt x="99" y="91"/>
                  </a:lnTo>
                  <a:lnTo>
                    <a:pt x="98" y="93"/>
                  </a:lnTo>
                  <a:lnTo>
                    <a:pt x="98" y="95"/>
                  </a:lnTo>
                  <a:lnTo>
                    <a:pt x="95" y="99"/>
                  </a:lnTo>
                  <a:lnTo>
                    <a:pt x="94" y="99"/>
                  </a:lnTo>
                  <a:lnTo>
                    <a:pt x="94" y="100"/>
                  </a:lnTo>
                  <a:lnTo>
                    <a:pt x="90" y="106"/>
                  </a:lnTo>
                  <a:lnTo>
                    <a:pt x="89" y="106"/>
                  </a:lnTo>
                  <a:lnTo>
                    <a:pt x="87" y="104"/>
                  </a:lnTo>
                  <a:lnTo>
                    <a:pt x="87" y="106"/>
                  </a:lnTo>
                  <a:lnTo>
                    <a:pt x="87" y="107"/>
                  </a:lnTo>
                  <a:lnTo>
                    <a:pt x="89" y="108"/>
                  </a:lnTo>
                  <a:lnTo>
                    <a:pt x="87" y="111"/>
                  </a:lnTo>
                  <a:lnTo>
                    <a:pt x="87" y="111"/>
                  </a:lnTo>
                  <a:lnTo>
                    <a:pt x="86" y="110"/>
                  </a:lnTo>
                  <a:lnTo>
                    <a:pt x="82" y="110"/>
                  </a:lnTo>
                  <a:lnTo>
                    <a:pt x="79" y="111"/>
                  </a:lnTo>
                  <a:lnTo>
                    <a:pt x="76" y="111"/>
                  </a:lnTo>
                  <a:lnTo>
                    <a:pt x="73" y="110"/>
                  </a:lnTo>
                  <a:lnTo>
                    <a:pt x="70" y="107"/>
                  </a:lnTo>
                  <a:lnTo>
                    <a:pt x="73" y="106"/>
                  </a:lnTo>
                  <a:lnTo>
                    <a:pt x="74" y="106"/>
                  </a:lnTo>
                  <a:lnTo>
                    <a:pt x="74" y="104"/>
                  </a:lnTo>
                  <a:lnTo>
                    <a:pt x="77" y="100"/>
                  </a:lnTo>
                  <a:lnTo>
                    <a:pt x="78" y="100"/>
                  </a:lnTo>
                  <a:lnTo>
                    <a:pt x="78" y="97"/>
                  </a:lnTo>
                  <a:lnTo>
                    <a:pt x="78" y="93"/>
                  </a:lnTo>
                  <a:lnTo>
                    <a:pt x="81" y="93"/>
                  </a:lnTo>
                  <a:lnTo>
                    <a:pt x="83" y="91"/>
                  </a:lnTo>
                  <a:lnTo>
                    <a:pt x="85" y="94"/>
                  </a:lnTo>
                  <a:lnTo>
                    <a:pt x="89" y="93"/>
                  </a:lnTo>
                  <a:lnTo>
                    <a:pt x="89" y="93"/>
                  </a:lnTo>
                  <a:lnTo>
                    <a:pt x="87" y="90"/>
                  </a:lnTo>
                  <a:lnTo>
                    <a:pt x="89" y="87"/>
                  </a:lnTo>
                  <a:lnTo>
                    <a:pt x="87" y="86"/>
                  </a:lnTo>
                  <a:lnTo>
                    <a:pt x="85" y="83"/>
                  </a:lnTo>
                  <a:lnTo>
                    <a:pt x="82" y="81"/>
                  </a:lnTo>
                  <a:lnTo>
                    <a:pt x="81" y="79"/>
                  </a:lnTo>
                  <a:lnTo>
                    <a:pt x="78" y="78"/>
                  </a:lnTo>
                  <a:lnTo>
                    <a:pt x="78" y="75"/>
                  </a:lnTo>
                  <a:lnTo>
                    <a:pt x="78" y="72"/>
                  </a:lnTo>
                  <a:lnTo>
                    <a:pt x="76" y="70"/>
                  </a:lnTo>
                  <a:lnTo>
                    <a:pt x="72" y="66"/>
                  </a:lnTo>
                  <a:lnTo>
                    <a:pt x="70" y="66"/>
                  </a:lnTo>
                  <a:lnTo>
                    <a:pt x="69" y="68"/>
                  </a:lnTo>
                  <a:lnTo>
                    <a:pt x="66" y="68"/>
                  </a:lnTo>
                  <a:lnTo>
                    <a:pt x="62" y="64"/>
                  </a:lnTo>
                  <a:lnTo>
                    <a:pt x="58" y="64"/>
                  </a:lnTo>
                  <a:lnTo>
                    <a:pt x="57" y="61"/>
                  </a:lnTo>
                  <a:lnTo>
                    <a:pt x="56" y="62"/>
                  </a:lnTo>
                  <a:lnTo>
                    <a:pt x="53" y="62"/>
                  </a:lnTo>
                  <a:lnTo>
                    <a:pt x="53" y="64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48" y="62"/>
                  </a:lnTo>
                  <a:lnTo>
                    <a:pt x="49" y="65"/>
                  </a:lnTo>
                  <a:lnTo>
                    <a:pt x="48" y="66"/>
                  </a:lnTo>
                  <a:lnTo>
                    <a:pt x="49" y="69"/>
                  </a:lnTo>
                  <a:lnTo>
                    <a:pt x="47" y="70"/>
                  </a:lnTo>
                  <a:lnTo>
                    <a:pt x="44" y="72"/>
                  </a:lnTo>
                  <a:lnTo>
                    <a:pt x="36" y="73"/>
                  </a:lnTo>
                  <a:lnTo>
                    <a:pt x="33" y="75"/>
                  </a:lnTo>
                  <a:lnTo>
                    <a:pt x="31" y="75"/>
                  </a:lnTo>
                  <a:lnTo>
                    <a:pt x="27" y="77"/>
                  </a:lnTo>
                  <a:lnTo>
                    <a:pt x="24" y="75"/>
                  </a:lnTo>
                  <a:lnTo>
                    <a:pt x="24" y="74"/>
                  </a:lnTo>
                  <a:lnTo>
                    <a:pt x="20" y="72"/>
                  </a:lnTo>
                  <a:lnTo>
                    <a:pt x="18" y="72"/>
                  </a:lnTo>
                  <a:lnTo>
                    <a:pt x="12" y="69"/>
                  </a:lnTo>
                  <a:lnTo>
                    <a:pt x="11" y="69"/>
                  </a:lnTo>
                  <a:lnTo>
                    <a:pt x="10" y="72"/>
                  </a:lnTo>
                  <a:lnTo>
                    <a:pt x="7" y="72"/>
                  </a:lnTo>
                  <a:lnTo>
                    <a:pt x="6" y="69"/>
                  </a:lnTo>
                  <a:lnTo>
                    <a:pt x="3" y="6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3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48"/>
                  </a:lnTo>
                  <a:lnTo>
                    <a:pt x="12" y="40"/>
                  </a:lnTo>
                  <a:lnTo>
                    <a:pt x="14" y="36"/>
                  </a:lnTo>
                  <a:lnTo>
                    <a:pt x="15" y="35"/>
                  </a:lnTo>
                  <a:lnTo>
                    <a:pt x="18" y="35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8"/>
                  </a:lnTo>
                  <a:lnTo>
                    <a:pt x="18" y="27"/>
                  </a:lnTo>
                  <a:lnTo>
                    <a:pt x="15" y="24"/>
                  </a:lnTo>
                  <a:lnTo>
                    <a:pt x="14" y="22"/>
                  </a:lnTo>
                  <a:lnTo>
                    <a:pt x="12" y="19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8" y="14"/>
                  </a:lnTo>
                  <a:lnTo>
                    <a:pt x="20" y="12"/>
                  </a:lnTo>
                  <a:lnTo>
                    <a:pt x="28" y="11"/>
                  </a:lnTo>
                  <a:lnTo>
                    <a:pt x="32" y="11"/>
                  </a:lnTo>
                  <a:lnTo>
                    <a:pt x="35" y="10"/>
                  </a:lnTo>
                  <a:lnTo>
                    <a:pt x="36" y="10"/>
                  </a:lnTo>
                  <a:lnTo>
                    <a:pt x="39" y="11"/>
                  </a:lnTo>
                  <a:lnTo>
                    <a:pt x="45" y="12"/>
                  </a:lnTo>
                  <a:lnTo>
                    <a:pt x="49" y="14"/>
                  </a:lnTo>
                  <a:lnTo>
                    <a:pt x="49" y="15"/>
                  </a:lnTo>
                  <a:lnTo>
                    <a:pt x="53" y="14"/>
                  </a:lnTo>
                  <a:lnTo>
                    <a:pt x="56" y="15"/>
                  </a:lnTo>
                  <a:lnTo>
                    <a:pt x="57" y="15"/>
                  </a:lnTo>
                  <a:lnTo>
                    <a:pt x="58" y="14"/>
                  </a:lnTo>
                  <a:lnTo>
                    <a:pt x="61" y="15"/>
                  </a:lnTo>
                  <a:lnTo>
                    <a:pt x="64" y="15"/>
                  </a:lnTo>
                  <a:lnTo>
                    <a:pt x="66" y="12"/>
                  </a:lnTo>
                  <a:lnTo>
                    <a:pt x="70" y="14"/>
                  </a:lnTo>
                  <a:lnTo>
                    <a:pt x="70" y="16"/>
                  </a:lnTo>
                  <a:lnTo>
                    <a:pt x="73" y="16"/>
                  </a:lnTo>
                  <a:lnTo>
                    <a:pt x="74" y="14"/>
                  </a:lnTo>
                  <a:lnTo>
                    <a:pt x="77" y="14"/>
                  </a:lnTo>
                  <a:lnTo>
                    <a:pt x="79" y="15"/>
                  </a:lnTo>
                  <a:lnTo>
                    <a:pt x="82" y="14"/>
                  </a:lnTo>
                  <a:lnTo>
                    <a:pt x="85" y="15"/>
                  </a:lnTo>
                  <a:lnTo>
                    <a:pt x="87" y="15"/>
                  </a:lnTo>
                  <a:lnTo>
                    <a:pt x="87" y="11"/>
                  </a:lnTo>
                  <a:lnTo>
                    <a:pt x="89" y="7"/>
                  </a:lnTo>
                  <a:lnTo>
                    <a:pt x="93" y="6"/>
                  </a:lnTo>
                  <a:lnTo>
                    <a:pt x="98" y="4"/>
                  </a:lnTo>
                  <a:lnTo>
                    <a:pt x="99" y="6"/>
                  </a:lnTo>
                  <a:lnTo>
                    <a:pt x="103" y="4"/>
                  </a:lnTo>
                  <a:lnTo>
                    <a:pt x="102" y="3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01" name="Freeform 383"/>
            <p:cNvSpPr>
              <a:spLocks/>
            </p:cNvSpPr>
            <p:nvPr/>
          </p:nvSpPr>
          <p:spPr bwMode="auto">
            <a:xfrm>
              <a:off x="6498673" y="2749084"/>
              <a:ext cx="104048" cy="116736"/>
            </a:xfrm>
            <a:custGeom>
              <a:avLst/>
              <a:gdLst>
                <a:gd name="T0" fmla="*/ 9 w 41"/>
                <a:gd name="T1" fmla="*/ 0 h 46"/>
                <a:gd name="T2" fmla="*/ 10 w 41"/>
                <a:gd name="T3" fmla="*/ 3 h 46"/>
                <a:gd name="T4" fmla="*/ 14 w 41"/>
                <a:gd name="T5" fmla="*/ 3 h 46"/>
                <a:gd name="T6" fmla="*/ 18 w 41"/>
                <a:gd name="T7" fmla="*/ 7 h 46"/>
                <a:gd name="T8" fmla="*/ 21 w 41"/>
                <a:gd name="T9" fmla="*/ 7 h 46"/>
                <a:gd name="T10" fmla="*/ 22 w 41"/>
                <a:gd name="T11" fmla="*/ 5 h 46"/>
                <a:gd name="T12" fmla="*/ 24 w 41"/>
                <a:gd name="T13" fmla="*/ 5 h 46"/>
                <a:gd name="T14" fmla="*/ 28 w 41"/>
                <a:gd name="T15" fmla="*/ 9 h 46"/>
                <a:gd name="T16" fmla="*/ 30 w 41"/>
                <a:gd name="T17" fmla="*/ 11 h 46"/>
                <a:gd name="T18" fmla="*/ 30 w 41"/>
                <a:gd name="T19" fmla="*/ 14 h 46"/>
                <a:gd name="T20" fmla="*/ 30 w 41"/>
                <a:gd name="T21" fmla="*/ 17 h 46"/>
                <a:gd name="T22" fmla="*/ 33 w 41"/>
                <a:gd name="T23" fmla="*/ 18 h 46"/>
                <a:gd name="T24" fmla="*/ 34 w 41"/>
                <a:gd name="T25" fmla="*/ 20 h 46"/>
                <a:gd name="T26" fmla="*/ 37 w 41"/>
                <a:gd name="T27" fmla="*/ 22 h 46"/>
                <a:gd name="T28" fmla="*/ 39 w 41"/>
                <a:gd name="T29" fmla="*/ 25 h 46"/>
                <a:gd name="T30" fmla="*/ 41 w 41"/>
                <a:gd name="T31" fmla="*/ 26 h 46"/>
                <a:gd name="T32" fmla="*/ 39 w 41"/>
                <a:gd name="T33" fmla="*/ 29 h 46"/>
                <a:gd name="T34" fmla="*/ 41 w 41"/>
                <a:gd name="T35" fmla="*/ 32 h 46"/>
                <a:gd name="T36" fmla="*/ 41 w 41"/>
                <a:gd name="T37" fmla="*/ 32 h 46"/>
                <a:gd name="T38" fmla="*/ 37 w 41"/>
                <a:gd name="T39" fmla="*/ 33 h 46"/>
                <a:gd name="T40" fmla="*/ 35 w 41"/>
                <a:gd name="T41" fmla="*/ 30 h 46"/>
                <a:gd name="T42" fmla="*/ 33 w 41"/>
                <a:gd name="T43" fmla="*/ 32 h 46"/>
                <a:gd name="T44" fmla="*/ 30 w 41"/>
                <a:gd name="T45" fmla="*/ 32 h 46"/>
                <a:gd name="T46" fmla="*/ 30 w 41"/>
                <a:gd name="T47" fmla="*/ 36 h 46"/>
                <a:gd name="T48" fmla="*/ 30 w 41"/>
                <a:gd name="T49" fmla="*/ 39 h 46"/>
                <a:gd name="T50" fmla="*/ 29 w 41"/>
                <a:gd name="T51" fmla="*/ 39 h 46"/>
                <a:gd name="T52" fmla="*/ 26 w 41"/>
                <a:gd name="T53" fmla="*/ 43 h 46"/>
                <a:gd name="T54" fmla="*/ 26 w 41"/>
                <a:gd name="T55" fmla="*/ 45 h 46"/>
                <a:gd name="T56" fmla="*/ 25 w 41"/>
                <a:gd name="T57" fmla="*/ 45 h 46"/>
                <a:gd name="T58" fmla="*/ 22 w 41"/>
                <a:gd name="T59" fmla="*/ 46 h 46"/>
                <a:gd name="T60" fmla="*/ 22 w 41"/>
                <a:gd name="T61" fmla="*/ 46 h 46"/>
                <a:gd name="T62" fmla="*/ 21 w 41"/>
                <a:gd name="T63" fmla="*/ 42 h 46"/>
                <a:gd name="T64" fmla="*/ 21 w 41"/>
                <a:gd name="T65" fmla="*/ 32 h 46"/>
                <a:gd name="T66" fmla="*/ 20 w 41"/>
                <a:gd name="T67" fmla="*/ 28 h 46"/>
                <a:gd name="T68" fmla="*/ 18 w 41"/>
                <a:gd name="T69" fmla="*/ 25 h 46"/>
                <a:gd name="T70" fmla="*/ 12 w 41"/>
                <a:gd name="T71" fmla="*/ 20 h 46"/>
                <a:gd name="T72" fmla="*/ 12 w 41"/>
                <a:gd name="T73" fmla="*/ 17 h 46"/>
                <a:gd name="T74" fmla="*/ 6 w 41"/>
                <a:gd name="T75" fmla="*/ 13 h 46"/>
                <a:gd name="T76" fmla="*/ 5 w 41"/>
                <a:gd name="T77" fmla="*/ 8 h 46"/>
                <a:gd name="T78" fmla="*/ 1 w 41"/>
                <a:gd name="T79" fmla="*/ 8 h 46"/>
                <a:gd name="T80" fmla="*/ 0 w 41"/>
                <a:gd name="T81" fmla="*/ 5 h 46"/>
                <a:gd name="T82" fmla="*/ 1 w 41"/>
                <a:gd name="T83" fmla="*/ 4 h 46"/>
                <a:gd name="T84" fmla="*/ 0 w 41"/>
                <a:gd name="T85" fmla="*/ 1 h 46"/>
                <a:gd name="T86" fmla="*/ 2 w 41"/>
                <a:gd name="T87" fmla="*/ 1 h 46"/>
                <a:gd name="T88" fmla="*/ 2 w 41"/>
                <a:gd name="T89" fmla="*/ 1 h 46"/>
                <a:gd name="T90" fmla="*/ 5 w 41"/>
                <a:gd name="T91" fmla="*/ 3 h 46"/>
                <a:gd name="T92" fmla="*/ 5 w 41"/>
                <a:gd name="T93" fmla="*/ 1 h 46"/>
                <a:gd name="T94" fmla="*/ 8 w 41"/>
                <a:gd name="T95" fmla="*/ 1 h 46"/>
                <a:gd name="T96" fmla="*/ 9 w 41"/>
                <a:gd name="T9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" h="46">
                  <a:moveTo>
                    <a:pt x="9" y="0"/>
                  </a:moveTo>
                  <a:lnTo>
                    <a:pt x="10" y="3"/>
                  </a:lnTo>
                  <a:lnTo>
                    <a:pt x="14" y="3"/>
                  </a:lnTo>
                  <a:lnTo>
                    <a:pt x="18" y="7"/>
                  </a:lnTo>
                  <a:lnTo>
                    <a:pt x="21" y="7"/>
                  </a:lnTo>
                  <a:lnTo>
                    <a:pt x="22" y="5"/>
                  </a:lnTo>
                  <a:lnTo>
                    <a:pt x="24" y="5"/>
                  </a:lnTo>
                  <a:lnTo>
                    <a:pt x="28" y="9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3" y="18"/>
                  </a:lnTo>
                  <a:lnTo>
                    <a:pt x="34" y="20"/>
                  </a:lnTo>
                  <a:lnTo>
                    <a:pt x="37" y="22"/>
                  </a:lnTo>
                  <a:lnTo>
                    <a:pt x="39" y="25"/>
                  </a:lnTo>
                  <a:lnTo>
                    <a:pt x="41" y="26"/>
                  </a:lnTo>
                  <a:lnTo>
                    <a:pt x="39" y="29"/>
                  </a:lnTo>
                  <a:lnTo>
                    <a:pt x="41" y="32"/>
                  </a:lnTo>
                  <a:lnTo>
                    <a:pt x="41" y="32"/>
                  </a:lnTo>
                  <a:lnTo>
                    <a:pt x="37" y="33"/>
                  </a:lnTo>
                  <a:lnTo>
                    <a:pt x="35" y="30"/>
                  </a:lnTo>
                  <a:lnTo>
                    <a:pt x="33" y="32"/>
                  </a:lnTo>
                  <a:lnTo>
                    <a:pt x="30" y="32"/>
                  </a:lnTo>
                  <a:lnTo>
                    <a:pt x="30" y="36"/>
                  </a:lnTo>
                  <a:lnTo>
                    <a:pt x="30" y="39"/>
                  </a:lnTo>
                  <a:lnTo>
                    <a:pt x="29" y="39"/>
                  </a:lnTo>
                  <a:lnTo>
                    <a:pt x="26" y="43"/>
                  </a:lnTo>
                  <a:lnTo>
                    <a:pt x="26" y="45"/>
                  </a:lnTo>
                  <a:lnTo>
                    <a:pt x="25" y="45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1" y="42"/>
                  </a:lnTo>
                  <a:lnTo>
                    <a:pt x="21" y="32"/>
                  </a:lnTo>
                  <a:lnTo>
                    <a:pt x="20" y="28"/>
                  </a:lnTo>
                  <a:lnTo>
                    <a:pt x="18" y="25"/>
                  </a:lnTo>
                  <a:lnTo>
                    <a:pt x="12" y="20"/>
                  </a:lnTo>
                  <a:lnTo>
                    <a:pt x="12" y="17"/>
                  </a:lnTo>
                  <a:lnTo>
                    <a:pt x="6" y="13"/>
                  </a:lnTo>
                  <a:lnTo>
                    <a:pt x="5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5" y="3"/>
                  </a:lnTo>
                  <a:lnTo>
                    <a:pt x="5" y="1"/>
                  </a:lnTo>
                  <a:lnTo>
                    <a:pt x="8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02" name="Freeform 384"/>
            <p:cNvSpPr>
              <a:spLocks/>
            </p:cNvSpPr>
            <p:nvPr/>
          </p:nvSpPr>
          <p:spPr bwMode="auto">
            <a:xfrm>
              <a:off x="6333719" y="2769385"/>
              <a:ext cx="263925" cy="170030"/>
            </a:xfrm>
            <a:custGeom>
              <a:avLst/>
              <a:gdLst>
                <a:gd name="T0" fmla="*/ 71 w 104"/>
                <a:gd name="T1" fmla="*/ 5 h 67"/>
                <a:gd name="T2" fmla="*/ 77 w 104"/>
                <a:gd name="T3" fmla="*/ 12 h 67"/>
                <a:gd name="T4" fmla="*/ 85 w 104"/>
                <a:gd name="T5" fmla="*/ 20 h 67"/>
                <a:gd name="T6" fmla="*/ 86 w 104"/>
                <a:gd name="T7" fmla="*/ 34 h 67"/>
                <a:gd name="T8" fmla="*/ 90 w 104"/>
                <a:gd name="T9" fmla="*/ 41 h 67"/>
                <a:gd name="T10" fmla="*/ 96 w 104"/>
                <a:gd name="T11" fmla="*/ 42 h 67"/>
                <a:gd name="T12" fmla="*/ 103 w 104"/>
                <a:gd name="T13" fmla="*/ 41 h 67"/>
                <a:gd name="T14" fmla="*/ 103 w 104"/>
                <a:gd name="T15" fmla="*/ 43 h 67"/>
                <a:gd name="T16" fmla="*/ 104 w 104"/>
                <a:gd name="T17" fmla="*/ 46 h 67"/>
                <a:gd name="T18" fmla="*/ 100 w 104"/>
                <a:gd name="T19" fmla="*/ 50 h 67"/>
                <a:gd name="T20" fmla="*/ 95 w 104"/>
                <a:gd name="T21" fmla="*/ 53 h 67"/>
                <a:gd name="T22" fmla="*/ 95 w 104"/>
                <a:gd name="T23" fmla="*/ 55 h 67"/>
                <a:gd name="T24" fmla="*/ 94 w 104"/>
                <a:gd name="T25" fmla="*/ 60 h 67"/>
                <a:gd name="T26" fmla="*/ 91 w 104"/>
                <a:gd name="T27" fmla="*/ 64 h 67"/>
                <a:gd name="T28" fmla="*/ 89 w 104"/>
                <a:gd name="T29" fmla="*/ 60 h 67"/>
                <a:gd name="T30" fmla="*/ 85 w 104"/>
                <a:gd name="T31" fmla="*/ 60 h 67"/>
                <a:gd name="T32" fmla="*/ 77 w 104"/>
                <a:gd name="T33" fmla="*/ 59 h 67"/>
                <a:gd name="T34" fmla="*/ 67 w 104"/>
                <a:gd name="T35" fmla="*/ 63 h 67"/>
                <a:gd name="T36" fmla="*/ 64 w 104"/>
                <a:gd name="T37" fmla="*/ 66 h 67"/>
                <a:gd name="T38" fmla="*/ 57 w 104"/>
                <a:gd name="T39" fmla="*/ 66 h 67"/>
                <a:gd name="T40" fmla="*/ 53 w 104"/>
                <a:gd name="T41" fmla="*/ 64 h 67"/>
                <a:gd name="T42" fmla="*/ 49 w 104"/>
                <a:gd name="T43" fmla="*/ 64 h 67"/>
                <a:gd name="T44" fmla="*/ 41 w 104"/>
                <a:gd name="T45" fmla="*/ 64 h 67"/>
                <a:gd name="T46" fmla="*/ 39 w 104"/>
                <a:gd name="T47" fmla="*/ 64 h 67"/>
                <a:gd name="T48" fmla="*/ 32 w 104"/>
                <a:gd name="T49" fmla="*/ 66 h 67"/>
                <a:gd name="T50" fmla="*/ 32 w 104"/>
                <a:gd name="T51" fmla="*/ 62 h 67"/>
                <a:gd name="T52" fmla="*/ 31 w 104"/>
                <a:gd name="T53" fmla="*/ 59 h 67"/>
                <a:gd name="T54" fmla="*/ 27 w 104"/>
                <a:gd name="T55" fmla="*/ 56 h 67"/>
                <a:gd name="T56" fmla="*/ 28 w 104"/>
                <a:gd name="T57" fmla="*/ 53 h 67"/>
                <a:gd name="T58" fmla="*/ 23 w 104"/>
                <a:gd name="T59" fmla="*/ 54 h 67"/>
                <a:gd name="T60" fmla="*/ 17 w 104"/>
                <a:gd name="T61" fmla="*/ 54 h 67"/>
                <a:gd name="T62" fmla="*/ 14 w 104"/>
                <a:gd name="T63" fmla="*/ 50 h 67"/>
                <a:gd name="T64" fmla="*/ 14 w 104"/>
                <a:gd name="T65" fmla="*/ 46 h 67"/>
                <a:gd name="T66" fmla="*/ 8 w 104"/>
                <a:gd name="T67" fmla="*/ 42 h 67"/>
                <a:gd name="T68" fmla="*/ 3 w 104"/>
                <a:gd name="T69" fmla="*/ 35 h 67"/>
                <a:gd name="T70" fmla="*/ 0 w 104"/>
                <a:gd name="T71" fmla="*/ 33 h 67"/>
                <a:gd name="T72" fmla="*/ 4 w 104"/>
                <a:gd name="T73" fmla="*/ 30 h 67"/>
                <a:gd name="T74" fmla="*/ 8 w 104"/>
                <a:gd name="T75" fmla="*/ 29 h 67"/>
                <a:gd name="T76" fmla="*/ 11 w 104"/>
                <a:gd name="T77" fmla="*/ 24 h 67"/>
                <a:gd name="T78" fmla="*/ 17 w 104"/>
                <a:gd name="T79" fmla="*/ 10 h 67"/>
                <a:gd name="T80" fmla="*/ 23 w 104"/>
                <a:gd name="T81" fmla="*/ 5 h 67"/>
                <a:gd name="T82" fmla="*/ 24 w 104"/>
                <a:gd name="T83" fmla="*/ 3 h 67"/>
                <a:gd name="T84" fmla="*/ 28 w 104"/>
                <a:gd name="T85" fmla="*/ 0 h 67"/>
                <a:gd name="T86" fmla="*/ 35 w 104"/>
                <a:gd name="T87" fmla="*/ 3 h 67"/>
                <a:gd name="T88" fmla="*/ 41 w 104"/>
                <a:gd name="T89" fmla="*/ 5 h 67"/>
                <a:gd name="T90" fmla="*/ 44 w 104"/>
                <a:gd name="T91" fmla="*/ 8 h 67"/>
                <a:gd name="T92" fmla="*/ 50 w 104"/>
                <a:gd name="T93" fmla="*/ 6 h 67"/>
                <a:gd name="T94" fmla="*/ 61 w 104"/>
                <a:gd name="T95" fmla="*/ 3 h 67"/>
                <a:gd name="T96" fmla="*/ 70 w 104"/>
                <a:gd name="T9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" h="67">
                  <a:moveTo>
                    <a:pt x="70" y="0"/>
                  </a:moveTo>
                  <a:lnTo>
                    <a:pt x="71" y="5"/>
                  </a:lnTo>
                  <a:lnTo>
                    <a:pt x="77" y="9"/>
                  </a:lnTo>
                  <a:lnTo>
                    <a:pt x="77" y="12"/>
                  </a:lnTo>
                  <a:lnTo>
                    <a:pt x="83" y="17"/>
                  </a:lnTo>
                  <a:lnTo>
                    <a:pt x="85" y="20"/>
                  </a:lnTo>
                  <a:lnTo>
                    <a:pt x="86" y="24"/>
                  </a:lnTo>
                  <a:lnTo>
                    <a:pt x="86" y="34"/>
                  </a:lnTo>
                  <a:lnTo>
                    <a:pt x="87" y="38"/>
                  </a:lnTo>
                  <a:lnTo>
                    <a:pt x="90" y="41"/>
                  </a:lnTo>
                  <a:lnTo>
                    <a:pt x="93" y="42"/>
                  </a:lnTo>
                  <a:lnTo>
                    <a:pt x="96" y="42"/>
                  </a:lnTo>
                  <a:lnTo>
                    <a:pt x="99" y="41"/>
                  </a:lnTo>
                  <a:lnTo>
                    <a:pt x="103" y="41"/>
                  </a:lnTo>
                  <a:lnTo>
                    <a:pt x="104" y="42"/>
                  </a:lnTo>
                  <a:lnTo>
                    <a:pt x="103" y="43"/>
                  </a:lnTo>
                  <a:lnTo>
                    <a:pt x="104" y="43"/>
                  </a:lnTo>
                  <a:lnTo>
                    <a:pt x="104" y="46"/>
                  </a:lnTo>
                  <a:lnTo>
                    <a:pt x="103" y="49"/>
                  </a:lnTo>
                  <a:lnTo>
                    <a:pt x="100" y="50"/>
                  </a:lnTo>
                  <a:lnTo>
                    <a:pt x="96" y="50"/>
                  </a:lnTo>
                  <a:lnTo>
                    <a:pt x="95" y="53"/>
                  </a:lnTo>
                  <a:lnTo>
                    <a:pt x="94" y="54"/>
                  </a:lnTo>
                  <a:lnTo>
                    <a:pt x="95" y="55"/>
                  </a:lnTo>
                  <a:lnTo>
                    <a:pt x="95" y="59"/>
                  </a:lnTo>
                  <a:lnTo>
                    <a:pt x="94" y="60"/>
                  </a:lnTo>
                  <a:lnTo>
                    <a:pt x="95" y="64"/>
                  </a:lnTo>
                  <a:lnTo>
                    <a:pt x="91" y="64"/>
                  </a:lnTo>
                  <a:lnTo>
                    <a:pt x="91" y="63"/>
                  </a:lnTo>
                  <a:lnTo>
                    <a:pt x="89" y="60"/>
                  </a:lnTo>
                  <a:lnTo>
                    <a:pt x="86" y="62"/>
                  </a:lnTo>
                  <a:lnTo>
                    <a:pt x="85" y="60"/>
                  </a:lnTo>
                  <a:lnTo>
                    <a:pt x="81" y="59"/>
                  </a:lnTo>
                  <a:lnTo>
                    <a:pt x="77" y="59"/>
                  </a:lnTo>
                  <a:lnTo>
                    <a:pt x="74" y="59"/>
                  </a:lnTo>
                  <a:lnTo>
                    <a:pt x="67" y="63"/>
                  </a:lnTo>
                  <a:lnTo>
                    <a:pt x="66" y="64"/>
                  </a:lnTo>
                  <a:lnTo>
                    <a:pt x="64" y="66"/>
                  </a:lnTo>
                  <a:lnTo>
                    <a:pt x="62" y="66"/>
                  </a:lnTo>
                  <a:lnTo>
                    <a:pt x="57" y="66"/>
                  </a:lnTo>
                  <a:lnTo>
                    <a:pt x="56" y="66"/>
                  </a:lnTo>
                  <a:lnTo>
                    <a:pt x="53" y="64"/>
                  </a:lnTo>
                  <a:lnTo>
                    <a:pt x="50" y="66"/>
                  </a:lnTo>
                  <a:lnTo>
                    <a:pt x="49" y="64"/>
                  </a:lnTo>
                  <a:lnTo>
                    <a:pt x="45" y="67"/>
                  </a:lnTo>
                  <a:lnTo>
                    <a:pt x="41" y="64"/>
                  </a:lnTo>
                  <a:lnTo>
                    <a:pt x="40" y="66"/>
                  </a:lnTo>
                  <a:lnTo>
                    <a:pt x="39" y="64"/>
                  </a:lnTo>
                  <a:lnTo>
                    <a:pt x="36" y="64"/>
                  </a:lnTo>
                  <a:lnTo>
                    <a:pt x="32" y="66"/>
                  </a:lnTo>
                  <a:lnTo>
                    <a:pt x="31" y="63"/>
                  </a:lnTo>
                  <a:lnTo>
                    <a:pt x="32" y="62"/>
                  </a:lnTo>
                  <a:lnTo>
                    <a:pt x="32" y="60"/>
                  </a:lnTo>
                  <a:lnTo>
                    <a:pt x="31" y="59"/>
                  </a:lnTo>
                  <a:lnTo>
                    <a:pt x="28" y="59"/>
                  </a:lnTo>
                  <a:lnTo>
                    <a:pt x="27" y="56"/>
                  </a:lnTo>
                  <a:lnTo>
                    <a:pt x="27" y="55"/>
                  </a:lnTo>
                  <a:lnTo>
                    <a:pt x="28" y="53"/>
                  </a:lnTo>
                  <a:lnTo>
                    <a:pt x="24" y="51"/>
                  </a:lnTo>
                  <a:lnTo>
                    <a:pt x="23" y="54"/>
                  </a:lnTo>
                  <a:lnTo>
                    <a:pt x="20" y="53"/>
                  </a:lnTo>
                  <a:lnTo>
                    <a:pt x="17" y="54"/>
                  </a:lnTo>
                  <a:lnTo>
                    <a:pt x="17" y="51"/>
                  </a:lnTo>
                  <a:lnTo>
                    <a:pt x="14" y="50"/>
                  </a:lnTo>
                  <a:lnTo>
                    <a:pt x="12" y="49"/>
                  </a:lnTo>
                  <a:lnTo>
                    <a:pt x="14" y="46"/>
                  </a:lnTo>
                  <a:lnTo>
                    <a:pt x="11" y="43"/>
                  </a:lnTo>
                  <a:lnTo>
                    <a:pt x="8" y="42"/>
                  </a:lnTo>
                  <a:lnTo>
                    <a:pt x="7" y="39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0" y="33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6" y="28"/>
                  </a:lnTo>
                  <a:lnTo>
                    <a:pt x="8" y="29"/>
                  </a:lnTo>
                  <a:lnTo>
                    <a:pt x="11" y="26"/>
                  </a:lnTo>
                  <a:lnTo>
                    <a:pt x="11" y="24"/>
                  </a:lnTo>
                  <a:lnTo>
                    <a:pt x="15" y="18"/>
                  </a:lnTo>
                  <a:lnTo>
                    <a:pt x="17" y="10"/>
                  </a:lnTo>
                  <a:lnTo>
                    <a:pt x="20" y="6"/>
                  </a:lnTo>
                  <a:lnTo>
                    <a:pt x="23" y="5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7" y="3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41" y="5"/>
                  </a:lnTo>
                  <a:lnTo>
                    <a:pt x="41" y="6"/>
                  </a:lnTo>
                  <a:lnTo>
                    <a:pt x="44" y="8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3" y="4"/>
                  </a:lnTo>
                  <a:lnTo>
                    <a:pt x="61" y="3"/>
                  </a:lnTo>
                  <a:lnTo>
                    <a:pt x="64" y="1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03" name="Freeform 385"/>
            <p:cNvSpPr>
              <a:spLocks/>
            </p:cNvSpPr>
            <p:nvPr/>
          </p:nvSpPr>
          <p:spPr bwMode="auto">
            <a:xfrm>
              <a:off x="6222058" y="2756698"/>
              <a:ext cx="172567" cy="111661"/>
            </a:xfrm>
            <a:custGeom>
              <a:avLst/>
              <a:gdLst>
                <a:gd name="T0" fmla="*/ 61 w 68"/>
                <a:gd name="T1" fmla="*/ 0 h 44"/>
                <a:gd name="T2" fmla="*/ 64 w 68"/>
                <a:gd name="T3" fmla="*/ 4 h 44"/>
                <a:gd name="T4" fmla="*/ 67 w 68"/>
                <a:gd name="T5" fmla="*/ 5 h 44"/>
                <a:gd name="T6" fmla="*/ 68 w 68"/>
                <a:gd name="T7" fmla="*/ 8 h 44"/>
                <a:gd name="T8" fmla="*/ 67 w 68"/>
                <a:gd name="T9" fmla="*/ 10 h 44"/>
                <a:gd name="T10" fmla="*/ 64 w 68"/>
                <a:gd name="T11" fmla="*/ 11 h 44"/>
                <a:gd name="T12" fmla="*/ 61 w 68"/>
                <a:gd name="T13" fmla="*/ 15 h 44"/>
                <a:gd name="T14" fmla="*/ 59 w 68"/>
                <a:gd name="T15" fmla="*/ 23 h 44"/>
                <a:gd name="T16" fmla="*/ 55 w 68"/>
                <a:gd name="T17" fmla="*/ 29 h 44"/>
                <a:gd name="T18" fmla="*/ 55 w 68"/>
                <a:gd name="T19" fmla="*/ 31 h 44"/>
                <a:gd name="T20" fmla="*/ 52 w 68"/>
                <a:gd name="T21" fmla="*/ 34 h 44"/>
                <a:gd name="T22" fmla="*/ 50 w 68"/>
                <a:gd name="T23" fmla="*/ 33 h 44"/>
                <a:gd name="T24" fmla="*/ 48 w 68"/>
                <a:gd name="T25" fmla="*/ 35 h 44"/>
                <a:gd name="T26" fmla="*/ 47 w 68"/>
                <a:gd name="T27" fmla="*/ 35 h 44"/>
                <a:gd name="T28" fmla="*/ 44 w 68"/>
                <a:gd name="T29" fmla="*/ 38 h 44"/>
                <a:gd name="T30" fmla="*/ 43 w 68"/>
                <a:gd name="T31" fmla="*/ 38 h 44"/>
                <a:gd name="T32" fmla="*/ 40 w 68"/>
                <a:gd name="T33" fmla="*/ 36 h 44"/>
                <a:gd name="T34" fmla="*/ 38 w 68"/>
                <a:gd name="T35" fmla="*/ 36 h 44"/>
                <a:gd name="T36" fmla="*/ 35 w 68"/>
                <a:gd name="T37" fmla="*/ 39 h 44"/>
                <a:gd name="T38" fmla="*/ 35 w 68"/>
                <a:gd name="T39" fmla="*/ 40 h 44"/>
                <a:gd name="T40" fmla="*/ 32 w 68"/>
                <a:gd name="T41" fmla="*/ 39 h 44"/>
                <a:gd name="T42" fmla="*/ 30 w 68"/>
                <a:gd name="T43" fmla="*/ 40 h 44"/>
                <a:gd name="T44" fmla="*/ 29 w 68"/>
                <a:gd name="T45" fmla="*/ 43 h 44"/>
                <a:gd name="T46" fmla="*/ 27 w 68"/>
                <a:gd name="T47" fmla="*/ 42 h 44"/>
                <a:gd name="T48" fmla="*/ 25 w 68"/>
                <a:gd name="T49" fmla="*/ 44 h 44"/>
                <a:gd name="T50" fmla="*/ 21 w 68"/>
                <a:gd name="T51" fmla="*/ 43 h 44"/>
                <a:gd name="T52" fmla="*/ 14 w 68"/>
                <a:gd name="T53" fmla="*/ 42 h 44"/>
                <a:gd name="T54" fmla="*/ 13 w 68"/>
                <a:gd name="T55" fmla="*/ 40 h 44"/>
                <a:gd name="T56" fmla="*/ 10 w 68"/>
                <a:gd name="T57" fmla="*/ 39 h 44"/>
                <a:gd name="T58" fmla="*/ 5 w 68"/>
                <a:gd name="T59" fmla="*/ 35 h 44"/>
                <a:gd name="T60" fmla="*/ 4 w 68"/>
                <a:gd name="T61" fmla="*/ 35 h 44"/>
                <a:gd name="T62" fmla="*/ 4 w 68"/>
                <a:gd name="T63" fmla="*/ 31 h 44"/>
                <a:gd name="T64" fmla="*/ 0 w 68"/>
                <a:gd name="T65" fmla="*/ 27 h 44"/>
                <a:gd name="T66" fmla="*/ 1 w 68"/>
                <a:gd name="T67" fmla="*/ 27 h 44"/>
                <a:gd name="T68" fmla="*/ 2 w 68"/>
                <a:gd name="T69" fmla="*/ 25 h 44"/>
                <a:gd name="T70" fmla="*/ 1 w 68"/>
                <a:gd name="T71" fmla="*/ 22 h 44"/>
                <a:gd name="T72" fmla="*/ 1 w 68"/>
                <a:gd name="T73" fmla="*/ 21 h 44"/>
                <a:gd name="T74" fmla="*/ 2 w 68"/>
                <a:gd name="T75" fmla="*/ 18 h 44"/>
                <a:gd name="T76" fmla="*/ 0 w 68"/>
                <a:gd name="T77" fmla="*/ 15 h 44"/>
                <a:gd name="T78" fmla="*/ 1 w 68"/>
                <a:gd name="T79" fmla="*/ 14 h 44"/>
                <a:gd name="T80" fmla="*/ 6 w 68"/>
                <a:gd name="T81" fmla="*/ 14 h 44"/>
                <a:gd name="T82" fmla="*/ 6 w 68"/>
                <a:gd name="T83" fmla="*/ 11 h 44"/>
                <a:gd name="T84" fmla="*/ 6 w 68"/>
                <a:gd name="T85" fmla="*/ 9 h 44"/>
                <a:gd name="T86" fmla="*/ 6 w 68"/>
                <a:gd name="T87" fmla="*/ 8 h 44"/>
                <a:gd name="T88" fmla="*/ 14 w 68"/>
                <a:gd name="T89" fmla="*/ 13 h 44"/>
                <a:gd name="T90" fmla="*/ 18 w 68"/>
                <a:gd name="T91" fmla="*/ 13 h 44"/>
                <a:gd name="T92" fmla="*/ 22 w 68"/>
                <a:gd name="T93" fmla="*/ 11 h 44"/>
                <a:gd name="T94" fmla="*/ 29 w 68"/>
                <a:gd name="T95" fmla="*/ 11 h 44"/>
                <a:gd name="T96" fmla="*/ 29 w 68"/>
                <a:gd name="T97" fmla="*/ 9 h 44"/>
                <a:gd name="T98" fmla="*/ 31 w 68"/>
                <a:gd name="T99" fmla="*/ 8 h 44"/>
                <a:gd name="T100" fmla="*/ 35 w 68"/>
                <a:gd name="T101" fmla="*/ 5 h 44"/>
                <a:gd name="T102" fmla="*/ 39 w 68"/>
                <a:gd name="T103" fmla="*/ 8 h 44"/>
                <a:gd name="T104" fmla="*/ 39 w 68"/>
                <a:gd name="T105" fmla="*/ 6 h 44"/>
                <a:gd name="T106" fmla="*/ 42 w 68"/>
                <a:gd name="T107" fmla="*/ 4 h 44"/>
                <a:gd name="T108" fmla="*/ 43 w 68"/>
                <a:gd name="T109" fmla="*/ 1 h 44"/>
                <a:gd name="T110" fmla="*/ 47 w 68"/>
                <a:gd name="T111" fmla="*/ 1 h 44"/>
                <a:gd name="T112" fmla="*/ 50 w 68"/>
                <a:gd name="T113" fmla="*/ 1 h 44"/>
                <a:gd name="T114" fmla="*/ 55 w 68"/>
                <a:gd name="T115" fmla="*/ 1 h 44"/>
                <a:gd name="T116" fmla="*/ 59 w 68"/>
                <a:gd name="T117" fmla="*/ 2 h 44"/>
                <a:gd name="T118" fmla="*/ 61 w 68"/>
                <a:gd name="T1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8" h="44">
                  <a:moveTo>
                    <a:pt x="61" y="0"/>
                  </a:moveTo>
                  <a:lnTo>
                    <a:pt x="64" y="4"/>
                  </a:lnTo>
                  <a:lnTo>
                    <a:pt x="67" y="5"/>
                  </a:lnTo>
                  <a:lnTo>
                    <a:pt x="68" y="8"/>
                  </a:lnTo>
                  <a:lnTo>
                    <a:pt x="67" y="10"/>
                  </a:lnTo>
                  <a:lnTo>
                    <a:pt x="64" y="11"/>
                  </a:lnTo>
                  <a:lnTo>
                    <a:pt x="61" y="15"/>
                  </a:lnTo>
                  <a:lnTo>
                    <a:pt x="59" y="23"/>
                  </a:lnTo>
                  <a:lnTo>
                    <a:pt x="55" y="29"/>
                  </a:lnTo>
                  <a:lnTo>
                    <a:pt x="55" y="31"/>
                  </a:lnTo>
                  <a:lnTo>
                    <a:pt x="52" y="34"/>
                  </a:lnTo>
                  <a:lnTo>
                    <a:pt x="50" y="33"/>
                  </a:lnTo>
                  <a:lnTo>
                    <a:pt x="48" y="35"/>
                  </a:lnTo>
                  <a:lnTo>
                    <a:pt x="47" y="35"/>
                  </a:lnTo>
                  <a:lnTo>
                    <a:pt x="44" y="38"/>
                  </a:lnTo>
                  <a:lnTo>
                    <a:pt x="43" y="38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5" y="39"/>
                  </a:lnTo>
                  <a:lnTo>
                    <a:pt x="35" y="40"/>
                  </a:lnTo>
                  <a:lnTo>
                    <a:pt x="32" y="39"/>
                  </a:lnTo>
                  <a:lnTo>
                    <a:pt x="30" y="40"/>
                  </a:lnTo>
                  <a:lnTo>
                    <a:pt x="29" y="43"/>
                  </a:lnTo>
                  <a:lnTo>
                    <a:pt x="27" y="42"/>
                  </a:lnTo>
                  <a:lnTo>
                    <a:pt x="25" y="44"/>
                  </a:lnTo>
                  <a:lnTo>
                    <a:pt x="21" y="43"/>
                  </a:lnTo>
                  <a:lnTo>
                    <a:pt x="14" y="42"/>
                  </a:lnTo>
                  <a:lnTo>
                    <a:pt x="13" y="40"/>
                  </a:lnTo>
                  <a:lnTo>
                    <a:pt x="10" y="39"/>
                  </a:lnTo>
                  <a:lnTo>
                    <a:pt x="5" y="35"/>
                  </a:lnTo>
                  <a:lnTo>
                    <a:pt x="4" y="35"/>
                  </a:lnTo>
                  <a:lnTo>
                    <a:pt x="4" y="31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5"/>
                  </a:lnTo>
                  <a:lnTo>
                    <a:pt x="1" y="22"/>
                  </a:lnTo>
                  <a:lnTo>
                    <a:pt x="1" y="21"/>
                  </a:lnTo>
                  <a:lnTo>
                    <a:pt x="2" y="18"/>
                  </a:lnTo>
                  <a:lnTo>
                    <a:pt x="0" y="15"/>
                  </a:lnTo>
                  <a:lnTo>
                    <a:pt x="1" y="14"/>
                  </a:lnTo>
                  <a:lnTo>
                    <a:pt x="6" y="14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8"/>
                  </a:lnTo>
                  <a:lnTo>
                    <a:pt x="14" y="13"/>
                  </a:lnTo>
                  <a:lnTo>
                    <a:pt x="18" y="13"/>
                  </a:lnTo>
                  <a:lnTo>
                    <a:pt x="22" y="11"/>
                  </a:lnTo>
                  <a:lnTo>
                    <a:pt x="29" y="11"/>
                  </a:lnTo>
                  <a:lnTo>
                    <a:pt x="29" y="9"/>
                  </a:lnTo>
                  <a:lnTo>
                    <a:pt x="31" y="8"/>
                  </a:lnTo>
                  <a:lnTo>
                    <a:pt x="35" y="5"/>
                  </a:lnTo>
                  <a:lnTo>
                    <a:pt x="39" y="8"/>
                  </a:lnTo>
                  <a:lnTo>
                    <a:pt x="39" y="6"/>
                  </a:lnTo>
                  <a:lnTo>
                    <a:pt x="42" y="4"/>
                  </a:lnTo>
                  <a:lnTo>
                    <a:pt x="43" y="1"/>
                  </a:lnTo>
                  <a:lnTo>
                    <a:pt x="47" y="1"/>
                  </a:lnTo>
                  <a:lnTo>
                    <a:pt x="50" y="1"/>
                  </a:lnTo>
                  <a:lnTo>
                    <a:pt x="55" y="1"/>
                  </a:lnTo>
                  <a:lnTo>
                    <a:pt x="59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04" name="Freeform 386"/>
            <p:cNvSpPr>
              <a:spLocks/>
            </p:cNvSpPr>
            <p:nvPr/>
          </p:nvSpPr>
          <p:spPr bwMode="auto">
            <a:xfrm>
              <a:off x="6227524" y="2726245"/>
              <a:ext cx="149728" cy="63444"/>
            </a:xfrm>
            <a:custGeom>
              <a:avLst/>
              <a:gdLst>
                <a:gd name="T0" fmla="*/ 46 w 59"/>
                <a:gd name="T1" fmla="*/ 0 h 25"/>
                <a:gd name="T2" fmla="*/ 49 w 59"/>
                <a:gd name="T3" fmla="*/ 0 h 25"/>
                <a:gd name="T4" fmla="*/ 50 w 59"/>
                <a:gd name="T5" fmla="*/ 0 h 25"/>
                <a:gd name="T6" fmla="*/ 54 w 59"/>
                <a:gd name="T7" fmla="*/ 0 h 25"/>
                <a:gd name="T8" fmla="*/ 59 w 59"/>
                <a:gd name="T9" fmla="*/ 2 h 25"/>
                <a:gd name="T10" fmla="*/ 59 w 59"/>
                <a:gd name="T11" fmla="*/ 2 h 25"/>
                <a:gd name="T12" fmla="*/ 56 w 59"/>
                <a:gd name="T13" fmla="*/ 8 h 25"/>
                <a:gd name="T14" fmla="*/ 56 w 59"/>
                <a:gd name="T15" fmla="*/ 12 h 25"/>
                <a:gd name="T16" fmla="*/ 54 w 59"/>
                <a:gd name="T17" fmla="*/ 14 h 25"/>
                <a:gd name="T18" fmla="*/ 50 w 59"/>
                <a:gd name="T19" fmla="*/ 13 h 25"/>
                <a:gd name="T20" fmla="*/ 45 w 59"/>
                <a:gd name="T21" fmla="*/ 13 h 25"/>
                <a:gd name="T22" fmla="*/ 42 w 59"/>
                <a:gd name="T23" fmla="*/ 13 h 25"/>
                <a:gd name="T24" fmla="*/ 38 w 59"/>
                <a:gd name="T25" fmla="*/ 13 h 25"/>
                <a:gd name="T26" fmla="*/ 37 w 59"/>
                <a:gd name="T27" fmla="*/ 16 h 25"/>
                <a:gd name="T28" fmla="*/ 34 w 59"/>
                <a:gd name="T29" fmla="*/ 18 h 25"/>
                <a:gd name="T30" fmla="*/ 34 w 59"/>
                <a:gd name="T31" fmla="*/ 20 h 25"/>
                <a:gd name="T32" fmla="*/ 30 w 59"/>
                <a:gd name="T33" fmla="*/ 17 h 25"/>
                <a:gd name="T34" fmla="*/ 26 w 59"/>
                <a:gd name="T35" fmla="*/ 20 h 25"/>
                <a:gd name="T36" fmla="*/ 24 w 59"/>
                <a:gd name="T37" fmla="*/ 21 h 25"/>
                <a:gd name="T38" fmla="*/ 24 w 59"/>
                <a:gd name="T39" fmla="*/ 23 h 25"/>
                <a:gd name="T40" fmla="*/ 17 w 59"/>
                <a:gd name="T41" fmla="*/ 23 h 25"/>
                <a:gd name="T42" fmla="*/ 13 w 59"/>
                <a:gd name="T43" fmla="*/ 25 h 25"/>
                <a:gd name="T44" fmla="*/ 9 w 59"/>
                <a:gd name="T45" fmla="*/ 25 h 25"/>
                <a:gd name="T46" fmla="*/ 1 w 59"/>
                <a:gd name="T47" fmla="*/ 20 h 25"/>
                <a:gd name="T48" fmla="*/ 0 w 59"/>
                <a:gd name="T49" fmla="*/ 14 h 25"/>
                <a:gd name="T50" fmla="*/ 0 w 59"/>
                <a:gd name="T51" fmla="*/ 12 h 25"/>
                <a:gd name="T52" fmla="*/ 1 w 59"/>
                <a:gd name="T53" fmla="*/ 12 h 25"/>
                <a:gd name="T54" fmla="*/ 4 w 59"/>
                <a:gd name="T55" fmla="*/ 9 h 25"/>
                <a:gd name="T56" fmla="*/ 6 w 59"/>
                <a:gd name="T57" fmla="*/ 9 h 25"/>
                <a:gd name="T58" fmla="*/ 8 w 59"/>
                <a:gd name="T59" fmla="*/ 10 h 25"/>
                <a:gd name="T60" fmla="*/ 12 w 59"/>
                <a:gd name="T61" fmla="*/ 9 h 25"/>
                <a:gd name="T62" fmla="*/ 17 w 59"/>
                <a:gd name="T63" fmla="*/ 8 h 25"/>
                <a:gd name="T64" fmla="*/ 20 w 59"/>
                <a:gd name="T65" fmla="*/ 5 h 25"/>
                <a:gd name="T66" fmla="*/ 22 w 59"/>
                <a:gd name="T67" fmla="*/ 4 h 25"/>
                <a:gd name="T68" fmla="*/ 25 w 59"/>
                <a:gd name="T69" fmla="*/ 2 h 25"/>
                <a:gd name="T70" fmla="*/ 30 w 59"/>
                <a:gd name="T71" fmla="*/ 2 h 25"/>
                <a:gd name="T72" fmla="*/ 30 w 59"/>
                <a:gd name="T73" fmla="*/ 2 h 25"/>
                <a:gd name="T74" fmla="*/ 31 w 59"/>
                <a:gd name="T75" fmla="*/ 2 h 25"/>
                <a:gd name="T76" fmla="*/ 34 w 59"/>
                <a:gd name="T77" fmla="*/ 2 h 25"/>
                <a:gd name="T78" fmla="*/ 35 w 59"/>
                <a:gd name="T79" fmla="*/ 1 h 25"/>
                <a:gd name="T80" fmla="*/ 37 w 59"/>
                <a:gd name="T81" fmla="*/ 0 h 25"/>
                <a:gd name="T82" fmla="*/ 38 w 59"/>
                <a:gd name="T83" fmla="*/ 0 h 25"/>
                <a:gd name="T84" fmla="*/ 42 w 59"/>
                <a:gd name="T85" fmla="*/ 0 h 25"/>
                <a:gd name="T86" fmla="*/ 43 w 59"/>
                <a:gd name="T87" fmla="*/ 1 h 25"/>
                <a:gd name="T88" fmla="*/ 45 w 59"/>
                <a:gd name="T89" fmla="*/ 0 h 25"/>
                <a:gd name="T90" fmla="*/ 46 w 59"/>
                <a:gd name="T9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25">
                  <a:moveTo>
                    <a:pt x="46" y="0"/>
                  </a:moveTo>
                  <a:lnTo>
                    <a:pt x="49" y="0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9" y="2"/>
                  </a:lnTo>
                  <a:lnTo>
                    <a:pt x="59" y="2"/>
                  </a:lnTo>
                  <a:lnTo>
                    <a:pt x="56" y="8"/>
                  </a:lnTo>
                  <a:lnTo>
                    <a:pt x="56" y="12"/>
                  </a:lnTo>
                  <a:lnTo>
                    <a:pt x="54" y="14"/>
                  </a:lnTo>
                  <a:lnTo>
                    <a:pt x="50" y="13"/>
                  </a:lnTo>
                  <a:lnTo>
                    <a:pt x="45" y="13"/>
                  </a:lnTo>
                  <a:lnTo>
                    <a:pt x="42" y="13"/>
                  </a:lnTo>
                  <a:lnTo>
                    <a:pt x="38" y="13"/>
                  </a:lnTo>
                  <a:lnTo>
                    <a:pt x="37" y="16"/>
                  </a:lnTo>
                  <a:lnTo>
                    <a:pt x="34" y="18"/>
                  </a:lnTo>
                  <a:lnTo>
                    <a:pt x="34" y="20"/>
                  </a:lnTo>
                  <a:lnTo>
                    <a:pt x="30" y="17"/>
                  </a:lnTo>
                  <a:lnTo>
                    <a:pt x="26" y="20"/>
                  </a:lnTo>
                  <a:lnTo>
                    <a:pt x="24" y="21"/>
                  </a:lnTo>
                  <a:lnTo>
                    <a:pt x="24" y="23"/>
                  </a:lnTo>
                  <a:lnTo>
                    <a:pt x="17" y="23"/>
                  </a:lnTo>
                  <a:lnTo>
                    <a:pt x="13" y="25"/>
                  </a:lnTo>
                  <a:lnTo>
                    <a:pt x="9" y="25"/>
                  </a:lnTo>
                  <a:lnTo>
                    <a:pt x="1" y="2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4" y="9"/>
                  </a:lnTo>
                  <a:lnTo>
                    <a:pt x="6" y="9"/>
                  </a:lnTo>
                  <a:lnTo>
                    <a:pt x="8" y="10"/>
                  </a:lnTo>
                  <a:lnTo>
                    <a:pt x="12" y="9"/>
                  </a:lnTo>
                  <a:lnTo>
                    <a:pt x="17" y="8"/>
                  </a:lnTo>
                  <a:lnTo>
                    <a:pt x="20" y="5"/>
                  </a:lnTo>
                  <a:lnTo>
                    <a:pt x="22" y="4"/>
                  </a:lnTo>
                  <a:lnTo>
                    <a:pt x="25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4" y="2"/>
                  </a:lnTo>
                  <a:lnTo>
                    <a:pt x="35" y="1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43" y="1"/>
                  </a:lnTo>
                  <a:lnTo>
                    <a:pt x="45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05" name="Freeform 387"/>
            <p:cNvSpPr>
              <a:spLocks/>
            </p:cNvSpPr>
            <p:nvPr/>
          </p:nvSpPr>
          <p:spPr bwMode="auto">
            <a:xfrm>
              <a:off x="6402239" y="2919113"/>
              <a:ext cx="172567" cy="111661"/>
            </a:xfrm>
            <a:custGeom>
              <a:avLst/>
              <a:gdLst>
                <a:gd name="T0" fmla="*/ 54 w 68"/>
                <a:gd name="T1" fmla="*/ 0 h 44"/>
                <a:gd name="T2" fmla="*/ 59 w 68"/>
                <a:gd name="T3" fmla="*/ 3 h 44"/>
                <a:gd name="T4" fmla="*/ 64 w 68"/>
                <a:gd name="T5" fmla="*/ 4 h 44"/>
                <a:gd name="T6" fmla="*/ 68 w 68"/>
                <a:gd name="T7" fmla="*/ 5 h 44"/>
                <a:gd name="T8" fmla="*/ 67 w 68"/>
                <a:gd name="T9" fmla="*/ 9 h 44"/>
                <a:gd name="T10" fmla="*/ 64 w 68"/>
                <a:gd name="T11" fmla="*/ 11 h 44"/>
                <a:gd name="T12" fmla="*/ 62 w 68"/>
                <a:gd name="T13" fmla="*/ 19 h 44"/>
                <a:gd name="T14" fmla="*/ 56 w 68"/>
                <a:gd name="T15" fmla="*/ 24 h 44"/>
                <a:gd name="T16" fmla="*/ 59 w 68"/>
                <a:gd name="T17" fmla="*/ 25 h 44"/>
                <a:gd name="T18" fmla="*/ 63 w 68"/>
                <a:gd name="T19" fmla="*/ 32 h 44"/>
                <a:gd name="T20" fmla="*/ 60 w 68"/>
                <a:gd name="T21" fmla="*/ 32 h 44"/>
                <a:gd name="T22" fmla="*/ 56 w 68"/>
                <a:gd name="T23" fmla="*/ 30 h 44"/>
                <a:gd name="T24" fmla="*/ 51 w 68"/>
                <a:gd name="T25" fmla="*/ 32 h 44"/>
                <a:gd name="T26" fmla="*/ 47 w 68"/>
                <a:gd name="T27" fmla="*/ 34 h 44"/>
                <a:gd name="T28" fmla="*/ 46 w 68"/>
                <a:gd name="T29" fmla="*/ 34 h 44"/>
                <a:gd name="T30" fmla="*/ 43 w 68"/>
                <a:gd name="T31" fmla="*/ 38 h 44"/>
                <a:gd name="T32" fmla="*/ 42 w 68"/>
                <a:gd name="T33" fmla="*/ 42 h 44"/>
                <a:gd name="T34" fmla="*/ 35 w 68"/>
                <a:gd name="T35" fmla="*/ 44 h 44"/>
                <a:gd name="T36" fmla="*/ 30 w 68"/>
                <a:gd name="T37" fmla="*/ 42 h 44"/>
                <a:gd name="T38" fmla="*/ 27 w 68"/>
                <a:gd name="T39" fmla="*/ 42 h 44"/>
                <a:gd name="T40" fmla="*/ 23 w 68"/>
                <a:gd name="T41" fmla="*/ 41 h 44"/>
                <a:gd name="T42" fmla="*/ 18 w 68"/>
                <a:gd name="T43" fmla="*/ 42 h 44"/>
                <a:gd name="T44" fmla="*/ 12 w 68"/>
                <a:gd name="T45" fmla="*/ 44 h 44"/>
                <a:gd name="T46" fmla="*/ 10 w 68"/>
                <a:gd name="T47" fmla="*/ 42 h 44"/>
                <a:gd name="T48" fmla="*/ 9 w 68"/>
                <a:gd name="T49" fmla="*/ 37 h 44"/>
                <a:gd name="T50" fmla="*/ 1 w 68"/>
                <a:gd name="T51" fmla="*/ 28 h 44"/>
                <a:gd name="T52" fmla="*/ 2 w 68"/>
                <a:gd name="T53" fmla="*/ 26 h 44"/>
                <a:gd name="T54" fmla="*/ 1 w 68"/>
                <a:gd name="T55" fmla="*/ 21 h 44"/>
                <a:gd name="T56" fmla="*/ 5 w 68"/>
                <a:gd name="T57" fmla="*/ 16 h 44"/>
                <a:gd name="T58" fmla="*/ 1 w 68"/>
                <a:gd name="T59" fmla="*/ 9 h 44"/>
                <a:gd name="T60" fmla="*/ 1 w 68"/>
                <a:gd name="T61" fmla="*/ 3 h 44"/>
                <a:gd name="T62" fmla="*/ 4 w 68"/>
                <a:gd name="T63" fmla="*/ 0 h 44"/>
                <a:gd name="T64" fmla="*/ 5 w 68"/>
                <a:gd name="T65" fmla="*/ 3 h 44"/>
                <a:gd name="T66" fmla="*/ 5 w 68"/>
                <a:gd name="T67" fmla="*/ 7 h 44"/>
                <a:gd name="T68" fmla="*/ 12 w 68"/>
                <a:gd name="T69" fmla="*/ 5 h 44"/>
                <a:gd name="T70" fmla="*/ 14 w 68"/>
                <a:gd name="T71" fmla="*/ 5 h 44"/>
                <a:gd name="T72" fmla="*/ 22 w 68"/>
                <a:gd name="T73" fmla="*/ 5 h 44"/>
                <a:gd name="T74" fmla="*/ 26 w 68"/>
                <a:gd name="T75" fmla="*/ 5 h 44"/>
                <a:gd name="T76" fmla="*/ 30 w 68"/>
                <a:gd name="T77" fmla="*/ 7 h 44"/>
                <a:gd name="T78" fmla="*/ 37 w 68"/>
                <a:gd name="T79" fmla="*/ 7 h 44"/>
                <a:gd name="T80" fmla="*/ 40 w 68"/>
                <a:gd name="T81" fmla="*/ 4 h 44"/>
                <a:gd name="T82" fmla="*/ 50 w 68"/>
                <a:gd name="T8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8" h="44">
                  <a:moveTo>
                    <a:pt x="50" y="0"/>
                  </a:moveTo>
                  <a:lnTo>
                    <a:pt x="54" y="0"/>
                  </a:lnTo>
                  <a:lnTo>
                    <a:pt x="58" y="1"/>
                  </a:lnTo>
                  <a:lnTo>
                    <a:pt x="59" y="3"/>
                  </a:lnTo>
                  <a:lnTo>
                    <a:pt x="62" y="1"/>
                  </a:lnTo>
                  <a:lnTo>
                    <a:pt x="64" y="4"/>
                  </a:lnTo>
                  <a:lnTo>
                    <a:pt x="64" y="5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67" y="9"/>
                  </a:lnTo>
                  <a:lnTo>
                    <a:pt x="66" y="12"/>
                  </a:lnTo>
                  <a:lnTo>
                    <a:pt x="64" y="11"/>
                  </a:lnTo>
                  <a:lnTo>
                    <a:pt x="60" y="13"/>
                  </a:lnTo>
                  <a:lnTo>
                    <a:pt x="62" y="19"/>
                  </a:lnTo>
                  <a:lnTo>
                    <a:pt x="60" y="21"/>
                  </a:lnTo>
                  <a:lnTo>
                    <a:pt x="56" y="24"/>
                  </a:lnTo>
                  <a:lnTo>
                    <a:pt x="58" y="25"/>
                  </a:lnTo>
                  <a:lnTo>
                    <a:pt x="59" y="25"/>
                  </a:lnTo>
                  <a:lnTo>
                    <a:pt x="62" y="29"/>
                  </a:lnTo>
                  <a:lnTo>
                    <a:pt x="63" y="32"/>
                  </a:lnTo>
                  <a:lnTo>
                    <a:pt x="63" y="32"/>
                  </a:lnTo>
                  <a:lnTo>
                    <a:pt x="60" y="32"/>
                  </a:lnTo>
                  <a:lnTo>
                    <a:pt x="59" y="33"/>
                  </a:lnTo>
                  <a:lnTo>
                    <a:pt x="56" y="30"/>
                  </a:lnTo>
                  <a:lnTo>
                    <a:pt x="52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6" y="34"/>
                  </a:lnTo>
                  <a:lnTo>
                    <a:pt x="43" y="36"/>
                  </a:lnTo>
                  <a:lnTo>
                    <a:pt x="43" y="38"/>
                  </a:lnTo>
                  <a:lnTo>
                    <a:pt x="43" y="41"/>
                  </a:lnTo>
                  <a:lnTo>
                    <a:pt x="42" y="42"/>
                  </a:lnTo>
                  <a:lnTo>
                    <a:pt x="37" y="42"/>
                  </a:lnTo>
                  <a:lnTo>
                    <a:pt x="35" y="44"/>
                  </a:lnTo>
                  <a:lnTo>
                    <a:pt x="33" y="42"/>
                  </a:lnTo>
                  <a:lnTo>
                    <a:pt x="30" y="42"/>
                  </a:lnTo>
                  <a:lnTo>
                    <a:pt x="29" y="44"/>
                  </a:lnTo>
                  <a:lnTo>
                    <a:pt x="27" y="42"/>
                  </a:lnTo>
                  <a:lnTo>
                    <a:pt x="26" y="41"/>
                  </a:lnTo>
                  <a:lnTo>
                    <a:pt x="23" y="41"/>
                  </a:lnTo>
                  <a:lnTo>
                    <a:pt x="21" y="41"/>
                  </a:lnTo>
                  <a:lnTo>
                    <a:pt x="18" y="42"/>
                  </a:lnTo>
                  <a:lnTo>
                    <a:pt x="15" y="44"/>
                  </a:lnTo>
                  <a:lnTo>
                    <a:pt x="12" y="44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9" y="37"/>
                  </a:lnTo>
                  <a:lnTo>
                    <a:pt x="6" y="32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2" y="26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4" y="12"/>
                  </a:lnTo>
                  <a:lnTo>
                    <a:pt x="1" y="9"/>
                  </a:lnTo>
                  <a:lnTo>
                    <a:pt x="0" y="4"/>
                  </a:lnTo>
                  <a:lnTo>
                    <a:pt x="1" y="3"/>
                  </a:lnTo>
                  <a:lnTo>
                    <a:pt x="1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4" y="4"/>
                  </a:lnTo>
                  <a:lnTo>
                    <a:pt x="5" y="7"/>
                  </a:lnTo>
                  <a:lnTo>
                    <a:pt x="9" y="5"/>
                  </a:lnTo>
                  <a:lnTo>
                    <a:pt x="12" y="5"/>
                  </a:lnTo>
                  <a:lnTo>
                    <a:pt x="13" y="7"/>
                  </a:lnTo>
                  <a:lnTo>
                    <a:pt x="14" y="5"/>
                  </a:lnTo>
                  <a:lnTo>
                    <a:pt x="18" y="8"/>
                  </a:lnTo>
                  <a:lnTo>
                    <a:pt x="22" y="5"/>
                  </a:lnTo>
                  <a:lnTo>
                    <a:pt x="23" y="7"/>
                  </a:lnTo>
                  <a:lnTo>
                    <a:pt x="26" y="5"/>
                  </a:lnTo>
                  <a:lnTo>
                    <a:pt x="29" y="7"/>
                  </a:lnTo>
                  <a:lnTo>
                    <a:pt x="30" y="7"/>
                  </a:lnTo>
                  <a:lnTo>
                    <a:pt x="35" y="7"/>
                  </a:lnTo>
                  <a:lnTo>
                    <a:pt x="37" y="7"/>
                  </a:lnTo>
                  <a:lnTo>
                    <a:pt x="39" y="5"/>
                  </a:lnTo>
                  <a:lnTo>
                    <a:pt x="40" y="4"/>
                  </a:lnTo>
                  <a:lnTo>
                    <a:pt x="47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06" name="Freeform 388"/>
            <p:cNvSpPr>
              <a:spLocks/>
            </p:cNvSpPr>
            <p:nvPr/>
          </p:nvSpPr>
          <p:spPr bwMode="auto">
            <a:xfrm>
              <a:off x="6354021" y="2990170"/>
              <a:ext cx="73595" cy="63444"/>
            </a:xfrm>
            <a:custGeom>
              <a:avLst/>
              <a:gdLst>
                <a:gd name="T0" fmla="*/ 19 w 29"/>
                <a:gd name="T1" fmla="*/ 0 h 25"/>
                <a:gd name="T2" fmla="*/ 20 w 29"/>
                <a:gd name="T3" fmla="*/ 0 h 25"/>
                <a:gd name="T4" fmla="*/ 25 w 29"/>
                <a:gd name="T5" fmla="*/ 4 h 25"/>
                <a:gd name="T6" fmla="*/ 28 w 29"/>
                <a:gd name="T7" fmla="*/ 9 h 25"/>
                <a:gd name="T8" fmla="*/ 29 w 29"/>
                <a:gd name="T9" fmla="*/ 12 h 25"/>
                <a:gd name="T10" fmla="*/ 29 w 29"/>
                <a:gd name="T11" fmla="*/ 14 h 25"/>
                <a:gd name="T12" fmla="*/ 28 w 29"/>
                <a:gd name="T13" fmla="*/ 16 h 25"/>
                <a:gd name="T14" fmla="*/ 25 w 29"/>
                <a:gd name="T15" fmla="*/ 16 h 25"/>
                <a:gd name="T16" fmla="*/ 23 w 29"/>
                <a:gd name="T17" fmla="*/ 18 h 25"/>
                <a:gd name="T18" fmla="*/ 17 w 29"/>
                <a:gd name="T19" fmla="*/ 17 h 25"/>
                <a:gd name="T20" fmla="*/ 15 w 29"/>
                <a:gd name="T21" fmla="*/ 18 h 25"/>
                <a:gd name="T22" fmla="*/ 15 w 29"/>
                <a:gd name="T23" fmla="*/ 19 h 25"/>
                <a:gd name="T24" fmla="*/ 11 w 29"/>
                <a:gd name="T25" fmla="*/ 21 h 25"/>
                <a:gd name="T26" fmla="*/ 7 w 29"/>
                <a:gd name="T27" fmla="*/ 23 h 25"/>
                <a:gd name="T28" fmla="*/ 7 w 29"/>
                <a:gd name="T29" fmla="*/ 25 h 25"/>
                <a:gd name="T30" fmla="*/ 4 w 29"/>
                <a:gd name="T31" fmla="*/ 22 h 25"/>
                <a:gd name="T32" fmla="*/ 3 w 29"/>
                <a:gd name="T33" fmla="*/ 19 h 25"/>
                <a:gd name="T34" fmla="*/ 0 w 29"/>
                <a:gd name="T35" fmla="*/ 17 h 25"/>
                <a:gd name="T36" fmla="*/ 0 w 29"/>
                <a:gd name="T37" fmla="*/ 12 h 25"/>
                <a:gd name="T38" fmla="*/ 0 w 29"/>
                <a:gd name="T39" fmla="*/ 8 h 25"/>
                <a:gd name="T40" fmla="*/ 0 w 29"/>
                <a:gd name="T41" fmla="*/ 8 h 25"/>
                <a:gd name="T42" fmla="*/ 2 w 29"/>
                <a:gd name="T43" fmla="*/ 8 h 25"/>
                <a:gd name="T44" fmla="*/ 2 w 29"/>
                <a:gd name="T45" fmla="*/ 5 h 25"/>
                <a:gd name="T46" fmla="*/ 4 w 29"/>
                <a:gd name="T47" fmla="*/ 4 h 25"/>
                <a:gd name="T48" fmla="*/ 7 w 29"/>
                <a:gd name="T49" fmla="*/ 4 h 25"/>
                <a:gd name="T50" fmla="*/ 8 w 29"/>
                <a:gd name="T51" fmla="*/ 1 h 25"/>
                <a:gd name="T52" fmla="*/ 13 w 29"/>
                <a:gd name="T53" fmla="*/ 1 h 25"/>
                <a:gd name="T54" fmla="*/ 15 w 29"/>
                <a:gd name="T55" fmla="*/ 1 h 25"/>
                <a:gd name="T56" fmla="*/ 19 w 29"/>
                <a:gd name="T5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" h="25">
                  <a:moveTo>
                    <a:pt x="19" y="0"/>
                  </a:moveTo>
                  <a:lnTo>
                    <a:pt x="20" y="0"/>
                  </a:lnTo>
                  <a:lnTo>
                    <a:pt x="25" y="4"/>
                  </a:lnTo>
                  <a:lnTo>
                    <a:pt x="28" y="9"/>
                  </a:lnTo>
                  <a:lnTo>
                    <a:pt x="29" y="12"/>
                  </a:lnTo>
                  <a:lnTo>
                    <a:pt x="29" y="14"/>
                  </a:lnTo>
                  <a:lnTo>
                    <a:pt x="28" y="16"/>
                  </a:lnTo>
                  <a:lnTo>
                    <a:pt x="25" y="16"/>
                  </a:lnTo>
                  <a:lnTo>
                    <a:pt x="23" y="18"/>
                  </a:lnTo>
                  <a:lnTo>
                    <a:pt x="17" y="17"/>
                  </a:lnTo>
                  <a:lnTo>
                    <a:pt x="15" y="18"/>
                  </a:lnTo>
                  <a:lnTo>
                    <a:pt x="15" y="19"/>
                  </a:lnTo>
                  <a:lnTo>
                    <a:pt x="11" y="21"/>
                  </a:lnTo>
                  <a:lnTo>
                    <a:pt x="7" y="23"/>
                  </a:lnTo>
                  <a:lnTo>
                    <a:pt x="7" y="25"/>
                  </a:lnTo>
                  <a:lnTo>
                    <a:pt x="4" y="22"/>
                  </a:lnTo>
                  <a:lnTo>
                    <a:pt x="3" y="19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5"/>
                  </a:lnTo>
                  <a:lnTo>
                    <a:pt x="4" y="4"/>
                  </a:lnTo>
                  <a:lnTo>
                    <a:pt x="7" y="4"/>
                  </a:lnTo>
                  <a:lnTo>
                    <a:pt x="8" y="1"/>
                  </a:lnTo>
                  <a:lnTo>
                    <a:pt x="13" y="1"/>
                  </a:lnTo>
                  <a:lnTo>
                    <a:pt x="15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07" name="Freeform 389"/>
            <p:cNvSpPr>
              <a:spLocks/>
            </p:cNvSpPr>
            <p:nvPr/>
          </p:nvSpPr>
          <p:spPr bwMode="auto">
            <a:xfrm>
              <a:off x="6313417" y="2980019"/>
              <a:ext cx="58369" cy="109124"/>
            </a:xfrm>
            <a:custGeom>
              <a:avLst/>
              <a:gdLst>
                <a:gd name="T0" fmla="*/ 10 w 23"/>
                <a:gd name="T1" fmla="*/ 0 h 43"/>
                <a:gd name="T2" fmla="*/ 10 w 23"/>
                <a:gd name="T3" fmla="*/ 1 h 43"/>
                <a:gd name="T4" fmla="*/ 11 w 23"/>
                <a:gd name="T5" fmla="*/ 4 h 43"/>
                <a:gd name="T6" fmla="*/ 12 w 23"/>
                <a:gd name="T7" fmla="*/ 4 h 43"/>
                <a:gd name="T8" fmla="*/ 15 w 23"/>
                <a:gd name="T9" fmla="*/ 5 h 43"/>
                <a:gd name="T10" fmla="*/ 16 w 23"/>
                <a:gd name="T11" fmla="*/ 8 h 43"/>
                <a:gd name="T12" fmla="*/ 16 w 23"/>
                <a:gd name="T13" fmla="*/ 10 h 43"/>
                <a:gd name="T14" fmla="*/ 16 w 23"/>
                <a:gd name="T15" fmla="*/ 12 h 43"/>
                <a:gd name="T16" fmla="*/ 16 w 23"/>
                <a:gd name="T17" fmla="*/ 16 h 43"/>
                <a:gd name="T18" fmla="*/ 16 w 23"/>
                <a:gd name="T19" fmla="*/ 21 h 43"/>
                <a:gd name="T20" fmla="*/ 19 w 23"/>
                <a:gd name="T21" fmla="*/ 23 h 43"/>
                <a:gd name="T22" fmla="*/ 20 w 23"/>
                <a:gd name="T23" fmla="*/ 26 h 43"/>
                <a:gd name="T24" fmla="*/ 23 w 23"/>
                <a:gd name="T25" fmla="*/ 29 h 43"/>
                <a:gd name="T26" fmla="*/ 22 w 23"/>
                <a:gd name="T27" fmla="*/ 31 h 43"/>
                <a:gd name="T28" fmla="*/ 20 w 23"/>
                <a:gd name="T29" fmla="*/ 34 h 43"/>
                <a:gd name="T30" fmla="*/ 15 w 23"/>
                <a:gd name="T31" fmla="*/ 37 h 43"/>
                <a:gd name="T32" fmla="*/ 15 w 23"/>
                <a:gd name="T33" fmla="*/ 39 h 43"/>
                <a:gd name="T34" fmla="*/ 14 w 23"/>
                <a:gd name="T35" fmla="*/ 42 h 43"/>
                <a:gd name="T36" fmla="*/ 12 w 23"/>
                <a:gd name="T37" fmla="*/ 43 h 43"/>
                <a:gd name="T38" fmla="*/ 10 w 23"/>
                <a:gd name="T39" fmla="*/ 42 h 43"/>
                <a:gd name="T40" fmla="*/ 7 w 23"/>
                <a:gd name="T41" fmla="*/ 37 h 43"/>
                <a:gd name="T42" fmla="*/ 3 w 23"/>
                <a:gd name="T43" fmla="*/ 35 h 43"/>
                <a:gd name="T44" fmla="*/ 2 w 23"/>
                <a:gd name="T45" fmla="*/ 34 h 43"/>
                <a:gd name="T46" fmla="*/ 3 w 23"/>
                <a:gd name="T47" fmla="*/ 31 h 43"/>
                <a:gd name="T48" fmla="*/ 2 w 23"/>
                <a:gd name="T49" fmla="*/ 30 h 43"/>
                <a:gd name="T50" fmla="*/ 2 w 23"/>
                <a:gd name="T51" fmla="*/ 27 h 43"/>
                <a:gd name="T52" fmla="*/ 3 w 23"/>
                <a:gd name="T53" fmla="*/ 25 h 43"/>
                <a:gd name="T54" fmla="*/ 2 w 23"/>
                <a:gd name="T55" fmla="*/ 21 h 43"/>
                <a:gd name="T56" fmla="*/ 2 w 23"/>
                <a:gd name="T57" fmla="*/ 16 h 43"/>
                <a:gd name="T58" fmla="*/ 3 w 23"/>
                <a:gd name="T59" fmla="*/ 14 h 43"/>
                <a:gd name="T60" fmla="*/ 4 w 23"/>
                <a:gd name="T61" fmla="*/ 13 h 43"/>
                <a:gd name="T62" fmla="*/ 0 w 23"/>
                <a:gd name="T63" fmla="*/ 12 h 43"/>
                <a:gd name="T64" fmla="*/ 0 w 23"/>
                <a:gd name="T65" fmla="*/ 6 h 43"/>
                <a:gd name="T66" fmla="*/ 2 w 23"/>
                <a:gd name="T67" fmla="*/ 4 h 43"/>
                <a:gd name="T68" fmla="*/ 4 w 23"/>
                <a:gd name="T69" fmla="*/ 1 h 43"/>
                <a:gd name="T70" fmla="*/ 6 w 23"/>
                <a:gd name="T71" fmla="*/ 1 h 43"/>
                <a:gd name="T72" fmla="*/ 7 w 23"/>
                <a:gd name="T73" fmla="*/ 2 h 43"/>
                <a:gd name="T74" fmla="*/ 10 w 23"/>
                <a:gd name="T75" fmla="*/ 0 h 43"/>
                <a:gd name="T76" fmla="*/ 10 w 23"/>
                <a:gd name="T7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43">
                  <a:moveTo>
                    <a:pt x="10" y="0"/>
                  </a:moveTo>
                  <a:lnTo>
                    <a:pt x="10" y="1"/>
                  </a:lnTo>
                  <a:lnTo>
                    <a:pt x="11" y="4"/>
                  </a:lnTo>
                  <a:lnTo>
                    <a:pt x="12" y="4"/>
                  </a:lnTo>
                  <a:lnTo>
                    <a:pt x="15" y="5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16" y="16"/>
                  </a:lnTo>
                  <a:lnTo>
                    <a:pt x="16" y="21"/>
                  </a:lnTo>
                  <a:lnTo>
                    <a:pt x="19" y="23"/>
                  </a:lnTo>
                  <a:lnTo>
                    <a:pt x="20" y="26"/>
                  </a:lnTo>
                  <a:lnTo>
                    <a:pt x="23" y="29"/>
                  </a:lnTo>
                  <a:lnTo>
                    <a:pt x="22" y="31"/>
                  </a:lnTo>
                  <a:lnTo>
                    <a:pt x="20" y="34"/>
                  </a:lnTo>
                  <a:lnTo>
                    <a:pt x="15" y="37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2" y="43"/>
                  </a:lnTo>
                  <a:lnTo>
                    <a:pt x="10" y="42"/>
                  </a:lnTo>
                  <a:lnTo>
                    <a:pt x="7" y="37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3" y="31"/>
                  </a:lnTo>
                  <a:lnTo>
                    <a:pt x="2" y="30"/>
                  </a:lnTo>
                  <a:lnTo>
                    <a:pt x="2" y="27"/>
                  </a:lnTo>
                  <a:lnTo>
                    <a:pt x="3" y="25"/>
                  </a:lnTo>
                  <a:lnTo>
                    <a:pt x="2" y="21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4" y="13"/>
                  </a:lnTo>
                  <a:lnTo>
                    <a:pt x="0" y="12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1"/>
                  </a:lnTo>
                  <a:lnTo>
                    <a:pt x="6" y="1"/>
                  </a:lnTo>
                  <a:lnTo>
                    <a:pt x="7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08" name="Freeform 390"/>
            <p:cNvSpPr>
              <a:spLocks/>
            </p:cNvSpPr>
            <p:nvPr/>
          </p:nvSpPr>
          <p:spPr bwMode="auto">
            <a:xfrm>
              <a:off x="6295653" y="2848056"/>
              <a:ext cx="119275" cy="162416"/>
            </a:xfrm>
            <a:custGeom>
              <a:avLst/>
              <a:gdLst>
                <a:gd name="T0" fmla="*/ 11 w 47"/>
                <a:gd name="T1" fmla="*/ 0 h 64"/>
                <a:gd name="T2" fmla="*/ 17 w 47"/>
                <a:gd name="T3" fmla="*/ 3 h 64"/>
                <a:gd name="T4" fmla="*/ 22 w 47"/>
                <a:gd name="T5" fmla="*/ 8 h 64"/>
                <a:gd name="T6" fmla="*/ 26 w 47"/>
                <a:gd name="T7" fmla="*/ 12 h 64"/>
                <a:gd name="T8" fmla="*/ 27 w 47"/>
                <a:gd name="T9" fmla="*/ 18 h 64"/>
                <a:gd name="T10" fmla="*/ 32 w 47"/>
                <a:gd name="T11" fmla="*/ 20 h 64"/>
                <a:gd name="T12" fmla="*/ 35 w 47"/>
                <a:gd name="T13" fmla="*/ 22 h 64"/>
                <a:gd name="T14" fmla="*/ 39 w 47"/>
                <a:gd name="T15" fmla="*/ 20 h 64"/>
                <a:gd name="T16" fmla="*/ 42 w 47"/>
                <a:gd name="T17" fmla="*/ 24 h 64"/>
                <a:gd name="T18" fmla="*/ 43 w 47"/>
                <a:gd name="T19" fmla="*/ 31 h 64"/>
                <a:gd name="T20" fmla="*/ 43 w 47"/>
                <a:gd name="T21" fmla="*/ 37 h 64"/>
                <a:gd name="T22" fmla="*/ 47 w 47"/>
                <a:gd name="T23" fmla="*/ 44 h 64"/>
                <a:gd name="T24" fmla="*/ 43 w 47"/>
                <a:gd name="T25" fmla="*/ 49 h 64"/>
                <a:gd name="T26" fmla="*/ 44 w 47"/>
                <a:gd name="T27" fmla="*/ 54 h 64"/>
                <a:gd name="T28" fmla="*/ 42 w 47"/>
                <a:gd name="T29" fmla="*/ 56 h 64"/>
                <a:gd name="T30" fmla="*/ 36 w 47"/>
                <a:gd name="T31" fmla="*/ 57 h 64"/>
                <a:gd name="T32" fmla="*/ 30 w 47"/>
                <a:gd name="T33" fmla="*/ 60 h 64"/>
                <a:gd name="T34" fmla="*/ 25 w 47"/>
                <a:gd name="T35" fmla="*/ 61 h 64"/>
                <a:gd name="T36" fmla="*/ 23 w 47"/>
                <a:gd name="T37" fmla="*/ 64 h 64"/>
                <a:gd name="T38" fmla="*/ 23 w 47"/>
                <a:gd name="T39" fmla="*/ 60 h 64"/>
                <a:gd name="T40" fmla="*/ 19 w 47"/>
                <a:gd name="T41" fmla="*/ 56 h 64"/>
                <a:gd name="T42" fmla="*/ 17 w 47"/>
                <a:gd name="T43" fmla="*/ 53 h 64"/>
                <a:gd name="T44" fmla="*/ 17 w 47"/>
                <a:gd name="T45" fmla="*/ 50 h 64"/>
                <a:gd name="T46" fmla="*/ 18 w 47"/>
                <a:gd name="T47" fmla="*/ 47 h 64"/>
                <a:gd name="T48" fmla="*/ 13 w 47"/>
                <a:gd name="T49" fmla="*/ 44 h 64"/>
                <a:gd name="T50" fmla="*/ 9 w 47"/>
                <a:gd name="T51" fmla="*/ 44 h 64"/>
                <a:gd name="T52" fmla="*/ 7 w 47"/>
                <a:gd name="T53" fmla="*/ 39 h 64"/>
                <a:gd name="T54" fmla="*/ 5 w 47"/>
                <a:gd name="T55" fmla="*/ 35 h 64"/>
                <a:gd name="T56" fmla="*/ 6 w 47"/>
                <a:gd name="T57" fmla="*/ 32 h 64"/>
                <a:gd name="T58" fmla="*/ 9 w 47"/>
                <a:gd name="T59" fmla="*/ 32 h 64"/>
                <a:gd name="T60" fmla="*/ 6 w 47"/>
                <a:gd name="T61" fmla="*/ 29 h 64"/>
                <a:gd name="T62" fmla="*/ 2 w 47"/>
                <a:gd name="T63" fmla="*/ 25 h 64"/>
                <a:gd name="T64" fmla="*/ 5 w 47"/>
                <a:gd name="T65" fmla="*/ 19 h 64"/>
                <a:gd name="T66" fmla="*/ 2 w 47"/>
                <a:gd name="T67" fmla="*/ 20 h 64"/>
                <a:gd name="T68" fmla="*/ 2 w 47"/>
                <a:gd name="T69" fmla="*/ 16 h 64"/>
                <a:gd name="T70" fmla="*/ 5 w 47"/>
                <a:gd name="T71" fmla="*/ 16 h 64"/>
                <a:gd name="T72" fmla="*/ 3 w 47"/>
                <a:gd name="T73" fmla="*/ 15 h 64"/>
                <a:gd name="T74" fmla="*/ 1 w 47"/>
                <a:gd name="T75" fmla="*/ 11 h 64"/>
                <a:gd name="T76" fmla="*/ 0 w 47"/>
                <a:gd name="T77" fmla="*/ 7 h 64"/>
                <a:gd name="T78" fmla="*/ 3 w 47"/>
                <a:gd name="T79" fmla="*/ 3 h 64"/>
                <a:gd name="T80" fmla="*/ 6 w 47"/>
                <a:gd name="T81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" h="64">
                  <a:moveTo>
                    <a:pt x="9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7" y="3"/>
                  </a:lnTo>
                  <a:lnTo>
                    <a:pt x="18" y="4"/>
                  </a:lnTo>
                  <a:lnTo>
                    <a:pt x="22" y="8"/>
                  </a:lnTo>
                  <a:lnTo>
                    <a:pt x="23" y="11"/>
                  </a:lnTo>
                  <a:lnTo>
                    <a:pt x="26" y="12"/>
                  </a:lnTo>
                  <a:lnTo>
                    <a:pt x="29" y="15"/>
                  </a:lnTo>
                  <a:lnTo>
                    <a:pt x="27" y="18"/>
                  </a:lnTo>
                  <a:lnTo>
                    <a:pt x="29" y="19"/>
                  </a:lnTo>
                  <a:lnTo>
                    <a:pt x="32" y="20"/>
                  </a:lnTo>
                  <a:lnTo>
                    <a:pt x="32" y="23"/>
                  </a:lnTo>
                  <a:lnTo>
                    <a:pt x="35" y="22"/>
                  </a:lnTo>
                  <a:lnTo>
                    <a:pt x="38" y="23"/>
                  </a:lnTo>
                  <a:lnTo>
                    <a:pt x="39" y="20"/>
                  </a:lnTo>
                  <a:lnTo>
                    <a:pt x="43" y="22"/>
                  </a:lnTo>
                  <a:lnTo>
                    <a:pt x="42" y="24"/>
                  </a:lnTo>
                  <a:lnTo>
                    <a:pt x="42" y="25"/>
                  </a:lnTo>
                  <a:lnTo>
                    <a:pt x="43" y="31"/>
                  </a:lnTo>
                  <a:lnTo>
                    <a:pt x="42" y="32"/>
                  </a:lnTo>
                  <a:lnTo>
                    <a:pt x="43" y="37"/>
                  </a:lnTo>
                  <a:lnTo>
                    <a:pt x="46" y="40"/>
                  </a:lnTo>
                  <a:lnTo>
                    <a:pt x="47" y="44"/>
                  </a:lnTo>
                  <a:lnTo>
                    <a:pt x="47" y="45"/>
                  </a:lnTo>
                  <a:lnTo>
                    <a:pt x="43" y="49"/>
                  </a:lnTo>
                  <a:lnTo>
                    <a:pt x="43" y="52"/>
                  </a:lnTo>
                  <a:lnTo>
                    <a:pt x="44" y="54"/>
                  </a:lnTo>
                  <a:lnTo>
                    <a:pt x="43" y="56"/>
                  </a:lnTo>
                  <a:lnTo>
                    <a:pt x="42" y="56"/>
                  </a:lnTo>
                  <a:lnTo>
                    <a:pt x="38" y="57"/>
                  </a:lnTo>
                  <a:lnTo>
                    <a:pt x="36" y="57"/>
                  </a:lnTo>
                  <a:lnTo>
                    <a:pt x="31" y="57"/>
                  </a:lnTo>
                  <a:lnTo>
                    <a:pt x="30" y="60"/>
                  </a:lnTo>
                  <a:lnTo>
                    <a:pt x="27" y="60"/>
                  </a:lnTo>
                  <a:lnTo>
                    <a:pt x="25" y="61"/>
                  </a:lnTo>
                  <a:lnTo>
                    <a:pt x="25" y="64"/>
                  </a:lnTo>
                  <a:lnTo>
                    <a:pt x="23" y="64"/>
                  </a:lnTo>
                  <a:lnTo>
                    <a:pt x="23" y="62"/>
                  </a:lnTo>
                  <a:lnTo>
                    <a:pt x="23" y="60"/>
                  </a:lnTo>
                  <a:lnTo>
                    <a:pt x="22" y="57"/>
                  </a:lnTo>
                  <a:lnTo>
                    <a:pt x="19" y="56"/>
                  </a:lnTo>
                  <a:lnTo>
                    <a:pt x="18" y="56"/>
                  </a:lnTo>
                  <a:lnTo>
                    <a:pt x="17" y="53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8" y="49"/>
                  </a:lnTo>
                  <a:lnTo>
                    <a:pt x="18" y="47"/>
                  </a:lnTo>
                  <a:lnTo>
                    <a:pt x="15" y="47"/>
                  </a:lnTo>
                  <a:lnTo>
                    <a:pt x="13" y="44"/>
                  </a:lnTo>
                  <a:lnTo>
                    <a:pt x="10" y="44"/>
                  </a:lnTo>
                  <a:lnTo>
                    <a:pt x="9" y="44"/>
                  </a:lnTo>
                  <a:lnTo>
                    <a:pt x="9" y="41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5" y="35"/>
                  </a:lnTo>
                  <a:lnTo>
                    <a:pt x="5" y="32"/>
                  </a:lnTo>
                  <a:lnTo>
                    <a:pt x="6" y="32"/>
                  </a:lnTo>
                  <a:lnTo>
                    <a:pt x="9" y="33"/>
                  </a:lnTo>
                  <a:lnTo>
                    <a:pt x="9" y="32"/>
                  </a:lnTo>
                  <a:lnTo>
                    <a:pt x="7" y="29"/>
                  </a:lnTo>
                  <a:lnTo>
                    <a:pt x="6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5" y="22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2" y="20"/>
                  </a:lnTo>
                  <a:lnTo>
                    <a:pt x="2" y="19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3" y="15"/>
                  </a:lnTo>
                  <a:lnTo>
                    <a:pt x="2" y="14"/>
                  </a:lnTo>
                  <a:lnTo>
                    <a:pt x="1" y="11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3" y="3"/>
                  </a:lnTo>
                  <a:lnTo>
                    <a:pt x="6" y="4"/>
                  </a:lnTo>
                  <a:lnTo>
                    <a:pt x="6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09" name="Freeform 391"/>
            <p:cNvSpPr>
              <a:spLocks/>
            </p:cNvSpPr>
            <p:nvPr/>
          </p:nvSpPr>
          <p:spPr bwMode="auto">
            <a:xfrm>
              <a:off x="6288039" y="2941952"/>
              <a:ext cx="53293" cy="68520"/>
            </a:xfrm>
            <a:custGeom>
              <a:avLst/>
              <a:gdLst>
                <a:gd name="T0" fmla="*/ 5 w 21"/>
                <a:gd name="T1" fmla="*/ 0 h 27"/>
                <a:gd name="T2" fmla="*/ 8 w 21"/>
                <a:gd name="T3" fmla="*/ 2 h 27"/>
                <a:gd name="T4" fmla="*/ 9 w 21"/>
                <a:gd name="T5" fmla="*/ 2 h 27"/>
                <a:gd name="T6" fmla="*/ 10 w 21"/>
                <a:gd name="T7" fmla="*/ 2 h 27"/>
                <a:gd name="T8" fmla="*/ 12 w 21"/>
                <a:gd name="T9" fmla="*/ 4 h 27"/>
                <a:gd name="T10" fmla="*/ 12 w 21"/>
                <a:gd name="T11" fmla="*/ 7 h 27"/>
                <a:gd name="T12" fmla="*/ 13 w 21"/>
                <a:gd name="T13" fmla="*/ 7 h 27"/>
                <a:gd name="T14" fmla="*/ 16 w 21"/>
                <a:gd name="T15" fmla="*/ 7 h 27"/>
                <a:gd name="T16" fmla="*/ 18 w 21"/>
                <a:gd name="T17" fmla="*/ 10 h 27"/>
                <a:gd name="T18" fmla="*/ 21 w 21"/>
                <a:gd name="T19" fmla="*/ 10 h 27"/>
                <a:gd name="T20" fmla="*/ 21 w 21"/>
                <a:gd name="T21" fmla="*/ 12 h 27"/>
                <a:gd name="T22" fmla="*/ 20 w 21"/>
                <a:gd name="T23" fmla="*/ 13 h 27"/>
                <a:gd name="T24" fmla="*/ 20 w 21"/>
                <a:gd name="T25" fmla="*/ 15 h 27"/>
                <a:gd name="T26" fmla="*/ 17 w 21"/>
                <a:gd name="T27" fmla="*/ 17 h 27"/>
                <a:gd name="T28" fmla="*/ 16 w 21"/>
                <a:gd name="T29" fmla="*/ 16 h 27"/>
                <a:gd name="T30" fmla="*/ 14 w 21"/>
                <a:gd name="T31" fmla="*/ 16 h 27"/>
                <a:gd name="T32" fmla="*/ 12 w 21"/>
                <a:gd name="T33" fmla="*/ 19 h 27"/>
                <a:gd name="T34" fmla="*/ 10 w 21"/>
                <a:gd name="T35" fmla="*/ 21 h 27"/>
                <a:gd name="T36" fmla="*/ 10 w 21"/>
                <a:gd name="T37" fmla="*/ 27 h 27"/>
                <a:gd name="T38" fmla="*/ 8 w 21"/>
                <a:gd name="T39" fmla="*/ 25 h 27"/>
                <a:gd name="T40" fmla="*/ 8 w 21"/>
                <a:gd name="T41" fmla="*/ 23 h 27"/>
                <a:gd name="T42" fmla="*/ 3 w 21"/>
                <a:gd name="T43" fmla="*/ 17 h 27"/>
                <a:gd name="T44" fmla="*/ 1 w 21"/>
                <a:gd name="T45" fmla="*/ 16 h 27"/>
                <a:gd name="T46" fmla="*/ 0 w 21"/>
                <a:gd name="T47" fmla="*/ 16 h 27"/>
                <a:gd name="T48" fmla="*/ 1 w 21"/>
                <a:gd name="T49" fmla="*/ 15 h 27"/>
                <a:gd name="T50" fmla="*/ 3 w 21"/>
                <a:gd name="T51" fmla="*/ 12 h 27"/>
                <a:gd name="T52" fmla="*/ 3 w 21"/>
                <a:gd name="T53" fmla="*/ 10 h 27"/>
                <a:gd name="T54" fmla="*/ 4 w 21"/>
                <a:gd name="T55" fmla="*/ 7 h 27"/>
                <a:gd name="T56" fmla="*/ 5 w 21"/>
                <a:gd name="T57" fmla="*/ 7 h 27"/>
                <a:gd name="T58" fmla="*/ 6 w 21"/>
                <a:gd name="T59" fmla="*/ 6 h 27"/>
                <a:gd name="T60" fmla="*/ 6 w 21"/>
                <a:gd name="T61" fmla="*/ 4 h 27"/>
                <a:gd name="T62" fmla="*/ 4 w 21"/>
                <a:gd name="T63" fmla="*/ 3 h 27"/>
                <a:gd name="T64" fmla="*/ 4 w 21"/>
                <a:gd name="T65" fmla="*/ 0 h 27"/>
                <a:gd name="T66" fmla="*/ 5 w 21"/>
                <a:gd name="T6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" h="27">
                  <a:moveTo>
                    <a:pt x="5" y="0"/>
                  </a:moveTo>
                  <a:lnTo>
                    <a:pt x="8" y="2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6" y="7"/>
                  </a:lnTo>
                  <a:lnTo>
                    <a:pt x="18" y="10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20" y="13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6" y="16"/>
                  </a:lnTo>
                  <a:lnTo>
                    <a:pt x="14" y="16"/>
                  </a:lnTo>
                  <a:lnTo>
                    <a:pt x="12" y="19"/>
                  </a:lnTo>
                  <a:lnTo>
                    <a:pt x="10" y="21"/>
                  </a:lnTo>
                  <a:lnTo>
                    <a:pt x="10" y="27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3" y="17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1" y="15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3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10" name="Freeform 392"/>
            <p:cNvSpPr>
              <a:spLocks noEditPoints="1"/>
            </p:cNvSpPr>
            <p:nvPr/>
          </p:nvSpPr>
          <p:spPr bwMode="auto">
            <a:xfrm>
              <a:off x="6136167" y="2845517"/>
              <a:ext cx="164955" cy="126887"/>
            </a:xfrm>
            <a:custGeom>
              <a:avLst/>
              <a:gdLst>
                <a:gd name="T0" fmla="*/ 40 w 65"/>
                <a:gd name="T1" fmla="*/ 49 h 50"/>
                <a:gd name="T2" fmla="*/ 35 w 65"/>
                <a:gd name="T3" fmla="*/ 45 h 50"/>
                <a:gd name="T4" fmla="*/ 35 w 65"/>
                <a:gd name="T5" fmla="*/ 45 h 50"/>
                <a:gd name="T6" fmla="*/ 40 w 65"/>
                <a:gd name="T7" fmla="*/ 44 h 50"/>
                <a:gd name="T8" fmla="*/ 35 w 65"/>
                <a:gd name="T9" fmla="*/ 42 h 50"/>
                <a:gd name="T10" fmla="*/ 20 w 65"/>
                <a:gd name="T11" fmla="*/ 36 h 50"/>
                <a:gd name="T12" fmla="*/ 15 w 65"/>
                <a:gd name="T13" fmla="*/ 28 h 50"/>
                <a:gd name="T14" fmla="*/ 17 w 65"/>
                <a:gd name="T15" fmla="*/ 28 h 50"/>
                <a:gd name="T16" fmla="*/ 20 w 65"/>
                <a:gd name="T17" fmla="*/ 30 h 50"/>
                <a:gd name="T18" fmla="*/ 19 w 65"/>
                <a:gd name="T19" fmla="*/ 26 h 50"/>
                <a:gd name="T20" fmla="*/ 9 w 65"/>
                <a:gd name="T21" fmla="*/ 21 h 50"/>
                <a:gd name="T22" fmla="*/ 12 w 65"/>
                <a:gd name="T23" fmla="*/ 26 h 50"/>
                <a:gd name="T24" fmla="*/ 9 w 65"/>
                <a:gd name="T25" fmla="*/ 21 h 50"/>
                <a:gd name="T26" fmla="*/ 13 w 65"/>
                <a:gd name="T27" fmla="*/ 23 h 50"/>
                <a:gd name="T28" fmla="*/ 9 w 65"/>
                <a:gd name="T29" fmla="*/ 17 h 50"/>
                <a:gd name="T30" fmla="*/ 36 w 65"/>
                <a:gd name="T31" fmla="*/ 0 h 50"/>
                <a:gd name="T32" fmla="*/ 45 w 65"/>
                <a:gd name="T33" fmla="*/ 7 h 50"/>
                <a:gd name="T34" fmla="*/ 58 w 65"/>
                <a:gd name="T35" fmla="*/ 7 h 50"/>
                <a:gd name="T36" fmla="*/ 62 w 65"/>
                <a:gd name="T37" fmla="*/ 15 h 50"/>
                <a:gd name="T38" fmla="*/ 65 w 65"/>
                <a:gd name="T39" fmla="*/ 17 h 50"/>
                <a:gd name="T40" fmla="*/ 62 w 65"/>
                <a:gd name="T41" fmla="*/ 20 h 50"/>
                <a:gd name="T42" fmla="*/ 56 w 65"/>
                <a:gd name="T43" fmla="*/ 17 h 50"/>
                <a:gd name="T44" fmla="*/ 49 w 65"/>
                <a:gd name="T45" fmla="*/ 17 h 50"/>
                <a:gd name="T46" fmla="*/ 44 w 65"/>
                <a:gd name="T47" fmla="*/ 16 h 50"/>
                <a:gd name="T48" fmla="*/ 40 w 65"/>
                <a:gd name="T49" fmla="*/ 15 h 50"/>
                <a:gd name="T50" fmla="*/ 36 w 65"/>
                <a:gd name="T51" fmla="*/ 16 h 50"/>
                <a:gd name="T52" fmla="*/ 32 w 65"/>
                <a:gd name="T53" fmla="*/ 17 h 50"/>
                <a:gd name="T54" fmla="*/ 27 w 65"/>
                <a:gd name="T55" fmla="*/ 15 h 50"/>
                <a:gd name="T56" fmla="*/ 24 w 65"/>
                <a:gd name="T57" fmla="*/ 20 h 50"/>
                <a:gd name="T58" fmla="*/ 28 w 65"/>
                <a:gd name="T59" fmla="*/ 24 h 50"/>
                <a:gd name="T60" fmla="*/ 29 w 65"/>
                <a:gd name="T61" fmla="*/ 29 h 50"/>
                <a:gd name="T62" fmla="*/ 48 w 65"/>
                <a:gd name="T63" fmla="*/ 48 h 50"/>
                <a:gd name="T64" fmla="*/ 45 w 65"/>
                <a:gd name="T65" fmla="*/ 49 h 50"/>
                <a:gd name="T66" fmla="*/ 48 w 65"/>
                <a:gd name="T67" fmla="*/ 49 h 50"/>
                <a:gd name="T68" fmla="*/ 33 w 65"/>
                <a:gd name="T69" fmla="*/ 41 h 50"/>
                <a:gd name="T70" fmla="*/ 29 w 65"/>
                <a:gd name="T71" fmla="*/ 38 h 50"/>
                <a:gd name="T72" fmla="*/ 21 w 65"/>
                <a:gd name="T73" fmla="*/ 34 h 50"/>
                <a:gd name="T74" fmla="*/ 23 w 65"/>
                <a:gd name="T75" fmla="*/ 30 h 50"/>
                <a:gd name="T76" fmla="*/ 21 w 65"/>
                <a:gd name="T77" fmla="*/ 28 h 50"/>
                <a:gd name="T78" fmla="*/ 16 w 65"/>
                <a:gd name="T79" fmla="*/ 19 h 50"/>
                <a:gd name="T80" fmla="*/ 9 w 65"/>
                <a:gd name="T81" fmla="*/ 15 h 50"/>
                <a:gd name="T82" fmla="*/ 4 w 65"/>
                <a:gd name="T83" fmla="*/ 24 h 50"/>
                <a:gd name="T84" fmla="*/ 2 w 65"/>
                <a:gd name="T85" fmla="*/ 19 h 50"/>
                <a:gd name="T86" fmla="*/ 4 w 65"/>
                <a:gd name="T87" fmla="*/ 13 h 50"/>
                <a:gd name="T88" fmla="*/ 15 w 65"/>
                <a:gd name="T89" fmla="*/ 13 h 50"/>
                <a:gd name="T90" fmla="*/ 21 w 65"/>
                <a:gd name="T91" fmla="*/ 7 h 50"/>
                <a:gd name="T92" fmla="*/ 35 w 65"/>
                <a:gd name="T9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" h="50">
                  <a:moveTo>
                    <a:pt x="41" y="48"/>
                  </a:moveTo>
                  <a:lnTo>
                    <a:pt x="42" y="49"/>
                  </a:lnTo>
                  <a:lnTo>
                    <a:pt x="40" y="49"/>
                  </a:lnTo>
                  <a:lnTo>
                    <a:pt x="37" y="48"/>
                  </a:lnTo>
                  <a:lnTo>
                    <a:pt x="41" y="48"/>
                  </a:lnTo>
                  <a:close/>
                  <a:moveTo>
                    <a:pt x="35" y="45"/>
                  </a:moveTo>
                  <a:lnTo>
                    <a:pt x="41" y="45"/>
                  </a:lnTo>
                  <a:lnTo>
                    <a:pt x="38" y="46"/>
                  </a:lnTo>
                  <a:lnTo>
                    <a:pt x="35" y="45"/>
                  </a:lnTo>
                  <a:close/>
                  <a:moveTo>
                    <a:pt x="35" y="42"/>
                  </a:moveTo>
                  <a:lnTo>
                    <a:pt x="40" y="42"/>
                  </a:lnTo>
                  <a:lnTo>
                    <a:pt x="40" y="44"/>
                  </a:lnTo>
                  <a:lnTo>
                    <a:pt x="38" y="45"/>
                  </a:lnTo>
                  <a:lnTo>
                    <a:pt x="36" y="44"/>
                  </a:lnTo>
                  <a:lnTo>
                    <a:pt x="35" y="42"/>
                  </a:lnTo>
                  <a:close/>
                  <a:moveTo>
                    <a:pt x="16" y="32"/>
                  </a:moveTo>
                  <a:lnTo>
                    <a:pt x="19" y="33"/>
                  </a:lnTo>
                  <a:lnTo>
                    <a:pt x="20" y="36"/>
                  </a:lnTo>
                  <a:lnTo>
                    <a:pt x="16" y="32"/>
                  </a:lnTo>
                  <a:close/>
                  <a:moveTo>
                    <a:pt x="13" y="28"/>
                  </a:moveTo>
                  <a:lnTo>
                    <a:pt x="15" y="28"/>
                  </a:lnTo>
                  <a:lnTo>
                    <a:pt x="16" y="30"/>
                  </a:lnTo>
                  <a:lnTo>
                    <a:pt x="13" y="28"/>
                  </a:lnTo>
                  <a:close/>
                  <a:moveTo>
                    <a:pt x="17" y="28"/>
                  </a:moveTo>
                  <a:lnTo>
                    <a:pt x="19" y="28"/>
                  </a:lnTo>
                  <a:lnTo>
                    <a:pt x="21" y="30"/>
                  </a:lnTo>
                  <a:lnTo>
                    <a:pt x="20" y="30"/>
                  </a:lnTo>
                  <a:lnTo>
                    <a:pt x="17" y="28"/>
                  </a:lnTo>
                  <a:close/>
                  <a:moveTo>
                    <a:pt x="16" y="24"/>
                  </a:moveTo>
                  <a:lnTo>
                    <a:pt x="19" y="26"/>
                  </a:lnTo>
                  <a:lnTo>
                    <a:pt x="16" y="26"/>
                  </a:lnTo>
                  <a:lnTo>
                    <a:pt x="16" y="24"/>
                  </a:lnTo>
                  <a:close/>
                  <a:moveTo>
                    <a:pt x="9" y="21"/>
                  </a:moveTo>
                  <a:lnTo>
                    <a:pt x="12" y="24"/>
                  </a:lnTo>
                  <a:lnTo>
                    <a:pt x="13" y="26"/>
                  </a:lnTo>
                  <a:lnTo>
                    <a:pt x="12" y="26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9" y="21"/>
                  </a:lnTo>
                  <a:close/>
                  <a:moveTo>
                    <a:pt x="11" y="16"/>
                  </a:moveTo>
                  <a:lnTo>
                    <a:pt x="15" y="21"/>
                  </a:lnTo>
                  <a:lnTo>
                    <a:pt x="13" y="23"/>
                  </a:lnTo>
                  <a:lnTo>
                    <a:pt x="12" y="21"/>
                  </a:lnTo>
                  <a:lnTo>
                    <a:pt x="11" y="21"/>
                  </a:lnTo>
                  <a:lnTo>
                    <a:pt x="9" y="17"/>
                  </a:lnTo>
                  <a:lnTo>
                    <a:pt x="11" y="16"/>
                  </a:lnTo>
                  <a:close/>
                  <a:moveTo>
                    <a:pt x="35" y="0"/>
                  </a:moveTo>
                  <a:lnTo>
                    <a:pt x="36" y="0"/>
                  </a:lnTo>
                  <a:lnTo>
                    <a:pt x="41" y="4"/>
                  </a:lnTo>
                  <a:lnTo>
                    <a:pt x="44" y="5"/>
                  </a:lnTo>
                  <a:lnTo>
                    <a:pt x="45" y="7"/>
                  </a:lnTo>
                  <a:lnTo>
                    <a:pt x="52" y="8"/>
                  </a:lnTo>
                  <a:lnTo>
                    <a:pt x="56" y="9"/>
                  </a:lnTo>
                  <a:lnTo>
                    <a:pt x="58" y="7"/>
                  </a:lnTo>
                  <a:lnTo>
                    <a:pt x="60" y="8"/>
                  </a:lnTo>
                  <a:lnTo>
                    <a:pt x="61" y="12"/>
                  </a:lnTo>
                  <a:lnTo>
                    <a:pt x="62" y="15"/>
                  </a:lnTo>
                  <a:lnTo>
                    <a:pt x="63" y="16"/>
                  </a:lnTo>
                  <a:lnTo>
                    <a:pt x="65" y="16"/>
                  </a:lnTo>
                  <a:lnTo>
                    <a:pt x="65" y="17"/>
                  </a:lnTo>
                  <a:lnTo>
                    <a:pt x="63" y="17"/>
                  </a:lnTo>
                  <a:lnTo>
                    <a:pt x="62" y="17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6" y="17"/>
                  </a:lnTo>
                  <a:lnTo>
                    <a:pt x="54" y="17"/>
                  </a:lnTo>
                  <a:lnTo>
                    <a:pt x="52" y="17"/>
                  </a:lnTo>
                  <a:lnTo>
                    <a:pt x="49" y="17"/>
                  </a:lnTo>
                  <a:lnTo>
                    <a:pt x="49" y="16"/>
                  </a:lnTo>
                  <a:lnTo>
                    <a:pt x="46" y="17"/>
                  </a:lnTo>
                  <a:lnTo>
                    <a:pt x="44" y="16"/>
                  </a:lnTo>
                  <a:lnTo>
                    <a:pt x="42" y="17"/>
                  </a:lnTo>
                  <a:lnTo>
                    <a:pt x="41" y="15"/>
                  </a:lnTo>
                  <a:lnTo>
                    <a:pt x="40" y="15"/>
                  </a:lnTo>
                  <a:lnTo>
                    <a:pt x="38" y="16"/>
                  </a:lnTo>
                  <a:lnTo>
                    <a:pt x="37" y="15"/>
                  </a:lnTo>
                  <a:lnTo>
                    <a:pt x="36" y="16"/>
                  </a:lnTo>
                  <a:lnTo>
                    <a:pt x="35" y="16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31" y="19"/>
                  </a:lnTo>
                  <a:lnTo>
                    <a:pt x="29" y="16"/>
                  </a:lnTo>
                  <a:lnTo>
                    <a:pt x="27" y="15"/>
                  </a:lnTo>
                  <a:lnTo>
                    <a:pt x="25" y="16"/>
                  </a:lnTo>
                  <a:lnTo>
                    <a:pt x="25" y="19"/>
                  </a:lnTo>
                  <a:lnTo>
                    <a:pt x="24" y="20"/>
                  </a:lnTo>
                  <a:lnTo>
                    <a:pt x="25" y="21"/>
                  </a:lnTo>
                  <a:lnTo>
                    <a:pt x="27" y="21"/>
                  </a:lnTo>
                  <a:lnTo>
                    <a:pt x="28" y="24"/>
                  </a:lnTo>
                  <a:lnTo>
                    <a:pt x="29" y="26"/>
                  </a:lnTo>
                  <a:lnTo>
                    <a:pt x="31" y="28"/>
                  </a:lnTo>
                  <a:lnTo>
                    <a:pt x="29" y="29"/>
                  </a:lnTo>
                  <a:lnTo>
                    <a:pt x="31" y="30"/>
                  </a:lnTo>
                  <a:lnTo>
                    <a:pt x="40" y="38"/>
                  </a:lnTo>
                  <a:lnTo>
                    <a:pt x="48" y="48"/>
                  </a:lnTo>
                  <a:lnTo>
                    <a:pt x="48" y="50"/>
                  </a:lnTo>
                  <a:lnTo>
                    <a:pt x="48" y="50"/>
                  </a:lnTo>
                  <a:lnTo>
                    <a:pt x="45" y="49"/>
                  </a:lnTo>
                  <a:lnTo>
                    <a:pt x="44" y="48"/>
                  </a:lnTo>
                  <a:lnTo>
                    <a:pt x="46" y="49"/>
                  </a:lnTo>
                  <a:lnTo>
                    <a:pt x="48" y="49"/>
                  </a:lnTo>
                  <a:lnTo>
                    <a:pt x="42" y="42"/>
                  </a:lnTo>
                  <a:lnTo>
                    <a:pt x="38" y="41"/>
                  </a:lnTo>
                  <a:lnTo>
                    <a:pt x="33" y="41"/>
                  </a:lnTo>
                  <a:lnTo>
                    <a:pt x="31" y="41"/>
                  </a:lnTo>
                  <a:lnTo>
                    <a:pt x="29" y="40"/>
                  </a:lnTo>
                  <a:lnTo>
                    <a:pt x="29" y="38"/>
                  </a:lnTo>
                  <a:lnTo>
                    <a:pt x="27" y="37"/>
                  </a:lnTo>
                  <a:lnTo>
                    <a:pt x="24" y="34"/>
                  </a:lnTo>
                  <a:lnTo>
                    <a:pt x="21" y="34"/>
                  </a:lnTo>
                  <a:lnTo>
                    <a:pt x="20" y="33"/>
                  </a:lnTo>
                  <a:lnTo>
                    <a:pt x="21" y="30"/>
                  </a:lnTo>
                  <a:lnTo>
                    <a:pt x="23" y="30"/>
                  </a:lnTo>
                  <a:lnTo>
                    <a:pt x="25" y="30"/>
                  </a:lnTo>
                  <a:lnTo>
                    <a:pt x="23" y="29"/>
                  </a:lnTo>
                  <a:lnTo>
                    <a:pt x="21" y="28"/>
                  </a:lnTo>
                  <a:lnTo>
                    <a:pt x="19" y="25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8" y="19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2" y="1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4" y="13"/>
                  </a:lnTo>
                  <a:lnTo>
                    <a:pt x="8" y="12"/>
                  </a:lnTo>
                  <a:lnTo>
                    <a:pt x="11" y="11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7" y="9"/>
                  </a:lnTo>
                  <a:lnTo>
                    <a:pt x="21" y="7"/>
                  </a:lnTo>
                  <a:lnTo>
                    <a:pt x="23" y="4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11" name="Freeform 393"/>
            <p:cNvSpPr>
              <a:spLocks/>
            </p:cNvSpPr>
            <p:nvPr/>
          </p:nvSpPr>
          <p:spPr bwMode="auto">
            <a:xfrm>
              <a:off x="6204295" y="2883585"/>
              <a:ext cx="114199" cy="98973"/>
            </a:xfrm>
            <a:custGeom>
              <a:avLst/>
              <a:gdLst>
                <a:gd name="T0" fmla="*/ 5 w 45"/>
                <a:gd name="T1" fmla="*/ 1 h 39"/>
                <a:gd name="T2" fmla="*/ 8 w 45"/>
                <a:gd name="T3" fmla="*/ 2 h 39"/>
                <a:gd name="T4" fmla="*/ 11 w 45"/>
                <a:gd name="T5" fmla="*/ 1 h 39"/>
                <a:gd name="T6" fmla="*/ 13 w 45"/>
                <a:gd name="T7" fmla="*/ 0 h 39"/>
                <a:gd name="T8" fmla="*/ 16 w 45"/>
                <a:gd name="T9" fmla="*/ 0 h 39"/>
                <a:gd name="T10" fmla="*/ 18 w 45"/>
                <a:gd name="T11" fmla="*/ 2 h 39"/>
                <a:gd name="T12" fmla="*/ 22 w 45"/>
                <a:gd name="T13" fmla="*/ 2 h 39"/>
                <a:gd name="T14" fmla="*/ 25 w 45"/>
                <a:gd name="T15" fmla="*/ 2 h 39"/>
                <a:gd name="T16" fmla="*/ 30 w 45"/>
                <a:gd name="T17" fmla="*/ 2 h 39"/>
                <a:gd name="T18" fmla="*/ 34 w 45"/>
                <a:gd name="T19" fmla="*/ 5 h 39"/>
                <a:gd name="T20" fmla="*/ 38 w 45"/>
                <a:gd name="T21" fmla="*/ 6 h 39"/>
                <a:gd name="T22" fmla="*/ 41 w 45"/>
                <a:gd name="T23" fmla="*/ 5 h 39"/>
                <a:gd name="T24" fmla="*/ 38 w 45"/>
                <a:gd name="T25" fmla="*/ 11 h 39"/>
                <a:gd name="T26" fmla="*/ 42 w 45"/>
                <a:gd name="T27" fmla="*/ 15 h 39"/>
                <a:gd name="T28" fmla="*/ 45 w 45"/>
                <a:gd name="T29" fmla="*/ 18 h 39"/>
                <a:gd name="T30" fmla="*/ 42 w 45"/>
                <a:gd name="T31" fmla="*/ 18 h 39"/>
                <a:gd name="T32" fmla="*/ 41 w 45"/>
                <a:gd name="T33" fmla="*/ 21 h 39"/>
                <a:gd name="T34" fmla="*/ 42 w 45"/>
                <a:gd name="T35" fmla="*/ 25 h 39"/>
                <a:gd name="T36" fmla="*/ 38 w 45"/>
                <a:gd name="T37" fmla="*/ 23 h 39"/>
                <a:gd name="T38" fmla="*/ 37 w 45"/>
                <a:gd name="T39" fmla="*/ 26 h 39"/>
                <a:gd name="T40" fmla="*/ 39 w 45"/>
                <a:gd name="T41" fmla="*/ 29 h 39"/>
                <a:gd name="T42" fmla="*/ 37 w 45"/>
                <a:gd name="T43" fmla="*/ 30 h 39"/>
                <a:gd name="T44" fmla="*/ 36 w 45"/>
                <a:gd name="T45" fmla="*/ 35 h 39"/>
                <a:gd name="T46" fmla="*/ 33 w 45"/>
                <a:gd name="T47" fmla="*/ 39 h 39"/>
                <a:gd name="T48" fmla="*/ 29 w 45"/>
                <a:gd name="T49" fmla="*/ 35 h 39"/>
                <a:gd name="T50" fmla="*/ 24 w 45"/>
                <a:gd name="T51" fmla="*/ 35 h 39"/>
                <a:gd name="T52" fmla="*/ 24 w 45"/>
                <a:gd name="T53" fmla="*/ 33 h 39"/>
                <a:gd name="T54" fmla="*/ 7 w 45"/>
                <a:gd name="T55" fmla="*/ 15 h 39"/>
                <a:gd name="T56" fmla="*/ 7 w 45"/>
                <a:gd name="T57" fmla="*/ 13 h 39"/>
                <a:gd name="T58" fmla="*/ 4 w 45"/>
                <a:gd name="T59" fmla="*/ 9 h 39"/>
                <a:gd name="T60" fmla="*/ 1 w 45"/>
                <a:gd name="T61" fmla="*/ 6 h 39"/>
                <a:gd name="T62" fmla="*/ 1 w 45"/>
                <a:gd name="T63" fmla="*/ 4 h 39"/>
                <a:gd name="T64" fmla="*/ 3 w 45"/>
                <a:gd name="T6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" h="39">
                  <a:moveTo>
                    <a:pt x="3" y="0"/>
                  </a:moveTo>
                  <a:lnTo>
                    <a:pt x="5" y="1"/>
                  </a:lnTo>
                  <a:lnTo>
                    <a:pt x="7" y="4"/>
                  </a:lnTo>
                  <a:lnTo>
                    <a:pt x="8" y="2"/>
                  </a:lnTo>
                  <a:lnTo>
                    <a:pt x="8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0"/>
                  </a:lnTo>
                  <a:lnTo>
                    <a:pt x="14" y="1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8" y="2"/>
                  </a:lnTo>
                  <a:lnTo>
                    <a:pt x="20" y="1"/>
                  </a:lnTo>
                  <a:lnTo>
                    <a:pt x="22" y="2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4" y="5"/>
                  </a:lnTo>
                  <a:lnTo>
                    <a:pt x="38" y="5"/>
                  </a:lnTo>
                  <a:lnTo>
                    <a:pt x="38" y="6"/>
                  </a:lnTo>
                  <a:lnTo>
                    <a:pt x="39" y="5"/>
                  </a:lnTo>
                  <a:lnTo>
                    <a:pt x="41" y="5"/>
                  </a:lnTo>
                  <a:lnTo>
                    <a:pt x="41" y="8"/>
                  </a:lnTo>
                  <a:lnTo>
                    <a:pt x="38" y="11"/>
                  </a:lnTo>
                  <a:lnTo>
                    <a:pt x="38" y="13"/>
                  </a:lnTo>
                  <a:lnTo>
                    <a:pt x="42" y="15"/>
                  </a:lnTo>
                  <a:lnTo>
                    <a:pt x="43" y="15"/>
                  </a:lnTo>
                  <a:lnTo>
                    <a:pt x="45" y="18"/>
                  </a:lnTo>
                  <a:lnTo>
                    <a:pt x="45" y="19"/>
                  </a:lnTo>
                  <a:lnTo>
                    <a:pt x="42" y="18"/>
                  </a:lnTo>
                  <a:lnTo>
                    <a:pt x="41" y="18"/>
                  </a:lnTo>
                  <a:lnTo>
                    <a:pt x="41" y="21"/>
                  </a:lnTo>
                  <a:lnTo>
                    <a:pt x="43" y="25"/>
                  </a:lnTo>
                  <a:lnTo>
                    <a:pt x="42" y="25"/>
                  </a:lnTo>
                  <a:lnTo>
                    <a:pt x="41" y="25"/>
                  </a:lnTo>
                  <a:lnTo>
                    <a:pt x="38" y="23"/>
                  </a:lnTo>
                  <a:lnTo>
                    <a:pt x="37" y="23"/>
                  </a:lnTo>
                  <a:lnTo>
                    <a:pt x="37" y="26"/>
                  </a:lnTo>
                  <a:lnTo>
                    <a:pt x="39" y="27"/>
                  </a:lnTo>
                  <a:lnTo>
                    <a:pt x="39" y="29"/>
                  </a:lnTo>
                  <a:lnTo>
                    <a:pt x="38" y="30"/>
                  </a:lnTo>
                  <a:lnTo>
                    <a:pt x="37" y="30"/>
                  </a:lnTo>
                  <a:lnTo>
                    <a:pt x="36" y="33"/>
                  </a:lnTo>
                  <a:lnTo>
                    <a:pt x="36" y="35"/>
                  </a:lnTo>
                  <a:lnTo>
                    <a:pt x="34" y="38"/>
                  </a:lnTo>
                  <a:lnTo>
                    <a:pt x="33" y="39"/>
                  </a:lnTo>
                  <a:lnTo>
                    <a:pt x="30" y="35"/>
                  </a:lnTo>
                  <a:lnTo>
                    <a:pt x="29" y="35"/>
                  </a:lnTo>
                  <a:lnTo>
                    <a:pt x="25" y="35"/>
                  </a:lnTo>
                  <a:lnTo>
                    <a:pt x="24" y="35"/>
                  </a:lnTo>
                  <a:lnTo>
                    <a:pt x="24" y="35"/>
                  </a:lnTo>
                  <a:lnTo>
                    <a:pt x="24" y="33"/>
                  </a:lnTo>
                  <a:lnTo>
                    <a:pt x="16" y="23"/>
                  </a:lnTo>
                  <a:lnTo>
                    <a:pt x="7" y="15"/>
                  </a:lnTo>
                  <a:lnTo>
                    <a:pt x="5" y="14"/>
                  </a:lnTo>
                  <a:lnTo>
                    <a:pt x="7" y="13"/>
                  </a:lnTo>
                  <a:lnTo>
                    <a:pt x="5" y="11"/>
                  </a:lnTo>
                  <a:lnTo>
                    <a:pt x="4" y="9"/>
                  </a:lnTo>
                  <a:lnTo>
                    <a:pt x="3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12" name="Freeform 394"/>
            <p:cNvSpPr>
              <a:spLocks/>
            </p:cNvSpPr>
            <p:nvPr/>
          </p:nvSpPr>
          <p:spPr bwMode="auto">
            <a:xfrm>
              <a:off x="6136167" y="2825216"/>
              <a:ext cx="88823" cy="58369"/>
            </a:xfrm>
            <a:custGeom>
              <a:avLst/>
              <a:gdLst>
                <a:gd name="T0" fmla="*/ 31 w 35"/>
                <a:gd name="T1" fmla="*/ 0 h 23"/>
                <a:gd name="T2" fmla="*/ 35 w 35"/>
                <a:gd name="T3" fmla="*/ 4 h 23"/>
                <a:gd name="T4" fmla="*/ 35 w 35"/>
                <a:gd name="T5" fmla="*/ 8 h 23"/>
                <a:gd name="T6" fmla="*/ 29 w 35"/>
                <a:gd name="T7" fmla="*/ 8 h 23"/>
                <a:gd name="T8" fmla="*/ 23 w 35"/>
                <a:gd name="T9" fmla="*/ 12 h 23"/>
                <a:gd name="T10" fmla="*/ 21 w 35"/>
                <a:gd name="T11" fmla="*/ 15 h 23"/>
                <a:gd name="T12" fmla="*/ 17 w 35"/>
                <a:gd name="T13" fmla="*/ 17 h 23"/>
                <a:gd name="T14" fmla="*/ 17 w 35"/>
                <a:gd name="T15" fmla="*/ 21 h 23"/>
                <a:gd name="T16" fmla="*/ 15 w 35"/>
                <a:gd name="T17" fmla="*/ 21 h 23"/>
                <a:gd name="T18" fmla="*/ 11 w 35"/>
                <a:gd name="T19" fmla="*/ 19 h 23"/>
                <a:gd name="T20" fmla="*/ 8 w 35"/>
                <a:gd name="T21" fmla="*/ 20 h 23"/>
                <a:gd name="T22" fmla="*/ 4 w 35"/>
                <a:gd name="T23" fmla="*/ 21 h 23"/>
                <a:gd name="T24" fmla="*/ 0 w 35"/>
                <a:gd name="T25" fmla="*/ 23 h 23"/>
                <a:gd name="T26" fmla="*/ 0 w 35"/>
                <a:gd name="T27" fmla="*/ 20 h 23"/>
                <a:gd name="T28" fmla="*/ 3 w 35"/>
                <a:gd name="T29" fmla="*/ 20 h 23"/>
                <a:gd name="T30" fmla="*/ 3 w 35"/>
                <a:gd name="T31" fmla="*/ 17 h 23"/>
                <a:gd name="T32" fmla="*/ 0 w 35"/>
                <a:gd name="T33" fmla="*/ 17 h 23"/>
                <a:gd name="T34" fmla="*/ 0 w 35"/>
                <a:gd name="T35" fmla="*/ 17 h 23"/>
                <a:gd name="T36" fmla="*/ 0 w 35"/>
                <a:gd name="T37" fmla="*/ 12 h 23"/>
                <a:gd name="T38" fmla="*/ 2 w 35"/>
                <a:gd name="T39" fmla="*/ 11 h 23"/>
                <a:gd name="T40" fmla="*/ 0 w 35"/>
                <a:gd name="T41" fmla="*/ 8 h 23"/>
                <a:gd name="T42" fmla="*/ 3 w 35"/>
                <a:gd name="T43" fmla="*/ 4 h 23"/>
                <a:gd name="T44" fmla="*/ 6 w 35"/>
                <a:gd name="T45" fmla="*/ 4 h 23"/>
                <a:gd name="T46" fmla="*/ 11 w 35"/>
                <a:gd name="T47" fmla="*/ 4 h 23"/>
                <a:gd name="T48" fmla="*/ 12 w 35"/>
                <a:gd name="T49" fmla="*/ 7 h 23"/>
                <a:gd name="T50" fmla="*/ 15 w 35"/>
                <a:gd name="T51" fmla="*/ 6 h 23"/>
                <a:gd name="T52" fmla="*/ 17 w 35"/>
                <a:gd name="T53" fmla="*/ 6 h 23"/>
                <a:gd name="T54" fmla="*/ 20 w 35"/>
                <a:gd name="T55" fmla="*/ 4 h 23"/>
                <a:gd name="T56" fmla="*/ 21 w 35"/>
                <a:gd name="T57" fmla="*/ 4 h 23"/>
                <a:gd name="T58" fmla="*/ 23 w 35"/>
                <a:gd name="T59" fmla="*/ 4 h 23"/>
                <a:gd name="T60" fmla="*/ 28 w 35"/>
                <a:gd name="T61" fmla="*/ 2 h 23"/>
                <a:gd name="T62" fmla="*/ 31 w 35"/>
                <a:gd name="T6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" h="23">
                  <a:moveTo>
                    <a:pt x="31" y="0"/>
                  </a:moveTo>
                  <a:lnTo>
                    <a:pt x="35" y="4"/>
                  </a:lnTo>
                  <a:lnTo>
                    <a:pt x="35" y="8"/>
                  </a:lnTo>
                  <a:lnTo>
                    <a:pt x="29" y="8"/>
                  </a:lnTo>
                  <a:lnTo>
                    <a:pt x="23" y="12"/>
                  </a:lnTo>
                  <a:lnTo>
                    <a:pt x="21" y="15"/>
                  </a:lnTo>
                  <a:lnTo>
                    <a:pt x="17" y="17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1" y="19"/>
                  </a:lnTo>
                  <a:lnTo>
                    <a:pt x="8" y="20"/>
                  </a:lnTo>
                  <a:lnTo>
                    <a:pt x="4" y="21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2" y="11"/>
                  </a:lnTo>
                  <a:lnTo>
                    <a:pt x="0" y="8"/>
                  </a:lnTo>
                  <a:lnTo>
                    <a:pt x="3" y="4"/>
                  </a:lnTo>
                  <a:lnTo>
                    <a:pt x="6" y="4"/>
                  </a:lnTo>
                  <a:lnTo>
                    <a:pt x="11" y="4"/>
                  </a:lnTo>
                  <a:lnTo>
                    <a:pt x="12" y="7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20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8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13" name="Freeform 395"/>
            <p:cNvSpPr>
              <a:spLocks/>
            </p:cNvSpPr>
            <p:nvPr/>
          </p:nvSpPr>
          <p:spPr bwMode="auto">
            <a:xfrm>
              <a:off x="6026652" y="2741471"/>
              <a:ext cx="210634" cy="101510"/>
            </a:xfrm>
            <a:custGeom>
              <a:avLst/>
              <a:gdLst>
                <a:gd name="T0" fmla="*/ 62 w 83"/>
                <a:gd name="T1" fmla="*/ 0 h 40"/>
                <a:gd name="T2" fmla="*/ 69 w 83"/>
                <a:gd name="T3" fmla="*/ 3 h 40"/>
                <a:gd name="T4" fmla="*/ 75 w 83"/>
                <a:gd name="T5" fmla="*/ 3 h 40"/>
                <a:gd name="T6" fmla="*/ 82 w 83"/>
                <a:gd name="T7" fmla="*/ 6 h 40"/>
                <a:gd name="T8" fmla="*/ 83 w 83"/>
                <a:gd name="T9" fmla="*/ 15 h 40"/>
                <a:gd name="T10" fmla="*/ 83 w 83"/>
                <a:gd name="T11" fmla="*/ 20 h 40"/>
                <a:gd name="T12" fmla="*/ 77 w 83"/>
                <a:gd name="T13" fmla="*/ 21 h 40"/>
                <a:gd name="T14" fmla="*/ 78 w 83"/>
                <a:gd name="T15" fmla="*/ 27 h 40"/>
                <a:gd name="T16" fmla="*/ 79 w 83"/>
                <a:gd name="T17" fmla="*/ 31 h 40"/>
                <a:gd name="T18" fmla="*/ 74 w 83"/>
                <a:gd name="T19" fmla="*/ 35 h 40"/>
                <a:gd name="T20" fmla="*/ 67 w 83"/>
                <a:gd name="T21" fmla="*/ 37 h 40"/>
                <a:gd name="T22" fmla="*/ 63 w 83"/>
                <a:gd name="T23" fmla="*/ 39 h 40"/>
                <a:gd name="T24" fmla="*/ 58 w 83"/>
                <a:gd name="T25" fmla="*/ 40 h 40"/>
                <a:gd name="T26" fmla="*/ 52 w 83"/>
                <a:gd name="T27" fmla="*/ 37 h 40"/>
                <a:gd name="T28" fmla="*/ 49 w 83"/>
                <a:gd name="T29" fmla="*/ 37 h 40"/>
                <a:gd name="T30" fmla="*/ 44 w 83"/>
                <a:gd name="T31" fmla="*/ 36 h 40"/>
                <a:gd name="T32" fmla="*/ 30 w 83"/>
                <a:gd name="T33" fmla="*/ 32 h 40"/>
                <a:gd name="T34" fmla="*/ 27 w 83"/>
                <a:gd name="T35" fmla="*/ 29 h 40"/>
                <a:gd name="T36" fmla="*/ 19 w 83"/>
                <a:gd name="T37" fmla="*/ 32 h 40"/>
                <a:gd name="T38" fmla="*/ 13 w 83"/>
                <a:gd name="T39" fmla="*/ 31 h 40"/>
                <a:gd name="T40" fmla="*/ 11 w 83"/>
                <a:gd name="T41" fmla="*/ 29 h 40"/>
                <a:gd name="T42" fmla="*/ 7 w 83"/>
                <a:gd name="T43" fmla="*/ 28 h 40"/>
                <a:gd name="T44" fmla="*/ 3 w 83"/>
                <a:gd name="T45" fmla="*/ 29 h 40"/>
                <a:gd name="T46" fmla="*/ 2 w 83"/>
                <a:gd name="T47" fmla="*/ 25 h 40"/>
                <a:gd name="T48" fmla="*/ 0 w 83"/>
                <a:gd name="T49" fmla="*/ 23 h 40"/>
                <a:gd name="T50" fmla="*/ 3 w 83"/>
                <a:gd name="T51" fmla="*/ 23 h 40"/>
                <a:gd name="T52" fmla="*/ 7 w 83"/>
                <a:gd name="T53" fmla="*/ 23 h 40"/>
                <a:gd name="T54" fmla="*/ 11 w 83"/>
                <a:gd name="T55" fmla="*/ 23 h 40"/>
                <a:gd name="T56" fmla="*/ 13 w 83"/>
                <a:gd name="T57" fmla="*/ 21 h 40"/>
                <a:gd name="T58" fmla="*/ 19 w 83"/>
                <a:gd name="T59" fmla="*/ 23 h 40"/>
                <a:gd name="T60" fmla="*/ 23 w 83"/>
                <a:gd name="T61" fmla="*/ 23 h 40"/>
                <a:gd name="T62" fmla="*/ 28 w 83"/>
                <a:gd name="T63" fmla="*/ 20 h 40"/>
                <a:gd name="T64" fmla="*/ 32 w 83"/>
                <a:gd name="T65" fmla="*/ 20 h 40"/>
                <a:gd name="T66" fmla="*/ 37 w 83"/>
                <a:gd name="T67" fmla="*/ 21 h 40"/>
                <a:gd name="T68" fmla="*/ 38 w 83"/>
                <a:gd name="T69" fmla="*/ 17 h 40"/>
                <a:gd name="T70" fmla="*/ 36 w 83"/>
                <a:gd name="T71" fmla="*/ 15 h 40"/>
                <a:gd name="T72" fmla="*/ 41 w 83"/>
                <a:gd name="T73" fmla="*/ 10 h 40"/>
                <a:gd name="T74" fmla="*/ 45 w 83"/>
                <a:gd name="T75" fmla="*/ 7 h 40"/>
                <a:gd name="T76" fmla="*/ 45 w 83"/>
                <a:gd name="T77" fmla="*/ 3 h 40"/>
                <a:gd name="T78" fmla="*/ 53 w 83"/>
                <a:gd name="T79" fmla="*/ 7 h 40"/>
                <a:gd name="T80" fmla="*/ 57 w 83"/>
                <a:gd name="T81" fmla="*/ 4 h 40"/>
                <a:gd name="T82" fmla="*/ 58 w 83"/>
                <a:gd name="T83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3" h="40">
                  <a:moveTo>
                    <a:pt x="59" y="0"/>
                  </a:moveTo>
                  <a:lnTo>
                    <a:pt x="62" y="0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3" y="3"/>
                  </a:lnTo>
                  <a:lnTo>
                    <a:pt x="75" y="3"/>
                  </a:lnTo>
                  <a:lnTo>
                    <a:pt x="78" y="4"/>
                  </a:lnTo>
                  <a:lnTo>
                    <a:pt x="82" y="6"/>
                  </a:lnTo>
                  <a:lnTo>
                    <a:pt x="82" y="8"/>
                  </a:lnTo>
                  <a:lnTo>
                    <a:pt x="83" y="15"/>
                  </a:lnTo>
                  <a:lnTo>
                    <a:pt x="83" y="17"/>
                  </a:lnTo>
                  <a:lnTo>
                    <a:pt x="83" y="20"/>
                  </a:lnTo>
                  <a:lnTo>
                    <a:pt x="78" y="20"/>
                  </a:lnTo>
                  <a:lnTo>
                    <a:pt x="77" y="21"/>
                  </a:lnTo>
                  <a:lnTo>
                    <a:pt x="79" y="24"/>
                  </a:lnTo>
                  <a:lnTo>
                    <a:pt x="78" y="27"/>
                  </a:lnTo>
                  <a:lnTo>
                    <a:pt x="78" y="28"/>
                  </a:lnTo>
                  <a:lnTo>
                    <a:pt x="79" y="31"/>
                  </a:lnTo>
                  <a:lnTo>
                    <a:pt x="78" y="33"/>
                  </a:lnTo>
                  <a:lnTo>
                    <a:pt x="74" y="35"/>
                  </a:lnTo>
                  <a:lnTo>
                    <a:pt x="69" y="37"/>
                  </a:lnTo>
                  <a:lnTo>
                    <a:pt x="67" y="37"/>
                  </a:lnTo>
                  <a:lnTo>
                    <a:pt x="66" y="37"/>
                  </a:lnTo>
                  <a:lnTo>
                    <a:pt x="63" y="39"/>
                  </a:lnTo>
                  <a:lnTo>
                    <a:pt x="61" y="39"/>
                  </a:lnTo>
                  <a:lnTo>
                    <a:pt x="58" y="40"/>
                  </a:lnTo>
                  <a:lnTo>
                    <a:pt x="57" y="37"/>
                  </a:lnTo>
                  <a:lnTo>
                    <a:pt x="52" y="37"/>
                  </a:lnTo>
                  <a:lnTo>
                    <a:pt x="49" y="37"/>
                  </a:lnTo>
                  <a:lnTo>
                    <a:pt x="49" y="37"/>
                  </a:lnTo>
                  <a:lnTo>
                    <a:pt x="48" y="36"/>
                  </a:lnTo>
                  <a:lnTo>
                    <a:pt x="44" y="36"/>
                  </a:lnTo>
                  <a:lnTo>
                    <a:pt x="36" y="35"/>
                  </a:lnTo>
                  <a:lnTo>
                    <a:pt x="30" y="32"/>
                  </a:lnTo>
                  <a:lnTo>
                    <a:pt x="30" y="29"/>
                  </a:lnTo>
                  <a:lnTo>
                    <a:pt x="27" y="29"/>
                  </a:lnTo>
                  <a:lnTo>
                    <a:pt x="24" y="29"/>
                  </a:lnTo>
                  <a:lnTo>
                    <a:pt x="19" y="32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9" y="31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3" y="29"/>
                  </a:lnTo>
                  <a:lnTo>
                    <a:pt x="3" y="27"/>
                  </a:lnTo>
                  <a:lnTo>
                    <a:pt x="2" y="25"/>
                  </a:lnTo>
                  <a:lnTo>
                    <a:pt x="3" y="24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3" y="23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4"/>
                  </a:lnTo>
                  <a:lnTo>
                    <a:pt x="11" y="23"/>
                  </a:lnTo>
                  <a:lnTo>
                    <a:pt x="9" y="21"/>
                  </a:lnTo>
                  <a:lnTo>
                    <a:pt x="13" y="21"/>
                  </a:lnTo>
                  <a:lnTo>
                    <a:pt x="16" y="21"/>
                  </a:lnTo>
                  <a:lnTo>
                    <a:pt x="19" y="23"/>
                  </a:lnTo>
                  <a:lnTo>
                    <a:pt x="20" y="21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8" y="20"/>
                  </a:lnTo>
                  <a:lnTo>
                    <a:pt x="29" y="20"/>
                  </a:lnTo>
                  <a:lnTo>
                    <a:pt x="32" y="20"/>
                  </a:lnTo>
                  <a:lnTo>
                    <a:pt x="34" y="20"/>
                  </a:lnTo>
                  <a:lnTo>
                    <a:pt x="37" y="21"/>
                  </a:lnTo>
                  <a:lnTo>
                    <a:pt x="38" y="20"/>
                  </a:lnTo>
                  <a:lnTo>
                    <a:pt x="38" y="17"/>
                  </a:lnTo>
                  <a:lnTo>
                    <a:pt x="36" y="16"/>
                  </a:lnTo>
                  <a:lnTo>
                    <a:pt x="36" y="15"/>
                  </a:lnTo>
                  <a:lnTo>
                    <a:pt x="38" y="11"/>
                  </a:lnTo>
                  <a:lnTo>
                    <a:pt x="41" y="10"/>
                  </a:lnTo>
                  <a:lnTo>
                    <a:pt x="42" y="7"/>
                  </a:lnTo>
                  <a:lnTo>
                    <a:pt x="45" y="7"/>
                  </a:lnTo>
                  <a:lnTo>
                    <a:pt x="45" y="4"/>
                  </a:lnTo>
                  <a:lnTo>
                    <a:pt x="45" y="3"/>
                  </a:lnTo>
                  <a:lnTo>
                    <a:pt x="46" y="3"/>
                  </a:lnTo>
                  <a:lnTo>
                    <a:pt x="53" y="7"/>
                  </a:lnTo>
                  <a:lnTo>
                    <a:pt x="54" y="6"/>
                  </a:lnTo>
                  <a:lnTo>
                    <a:pt x="57" y="4"/>
                  </a:lnTo>
                  <a:lnTo>
                    <a:pt x="57" y="3"/>
                  </a:lnTo>
                  <a:lnTo>
                    <a:pt x="58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14" name="Freeform 396"/>
            <p:cNvSpPr>
              <a:spLocks/>
            </p:cNvSpPr>
            <p:nvPr/>
          </p:nvSpPr>
          <p:spPr bwMode="auto">
            <a:xfrm>
              <a:off x="6148464" y="2502923"/>
              <a:ext cx="274076" cy="228397"/>
            </a:xfrm>
            <a:custGeom>
              <a:avLst/>
              <a:gdLst>
                <a:gd name="T0" fmla="*/ 44 w 108"/>
                <a:gd name="T1" fmla="*/ 1 h 90"/>
                <a:gd name="T2" fmla="*/ 47 w 108"/>
                <a:gd name="T3" fmla="*/ 4 h 90"/>
                <a:gd name="T4" fmla="*/ 43 w 108"/>
                <a:gd name="T5" fmla="*/ 2 h 90"/>
                <a:gd name="T6" fmla="*/ 43 w 108"/>
                <a:gd name="T7" fmla="*/ 6 h 90"/>
                <a:gd name="T8" fmla="*/ 54 w 108"/>
                <a:gd name="T9" fmla="*/ 6 h 90"/>
                <a:gd name="T10" fmla="*/ 56 w 108"/>
                <a:gd name="T11" fmla="*/ 4 h 90"/>
                <a:gd name="T12" fmla="*/ 50 w 108"/>
                <a:gd name="T13" fmla="*/ 9 h 90"/>
                <a:gd name="T14" fmla="*/ 55 w 108"/>
                <a:gd name="T15" fmla="*/ 9 h 90"/>
                <a:gd name="T16" fmla="*/ 60 w 108"/>
                <a:gd name="T17" fmla="*/ 5 h 90"/>
                <a:gd name="T18" fmla="*/ 90 w 108"/>
                <a:gd name="T19" fmla="*/ 4 h 90"/>
                <a:gd name="T20" fmla="*/ 94 w 108"/>
                <a:gd name="T21" fmla="*/ 6 h 90"/>
                <a:gd name="T22" fmla="*/ 96 w 108"/>
                <a:gd name="T23" fmla="*/ 13 h 90"/>
                <a:gd name="T24" fmla="*/ 100 w 108"/>
                <a:gd name="T25" fmla="*/ 22 h 90"/>
                <a:gd name="T26" fmla="*/ 102 w 108"/>
                <a:gd name="T27" fmla="*/ 27 h 90"/>
                <a:gd name="T28" fmla="*/ 104 w 108"/>
                <a:gd name="T29" fmla="*/ 36 h 90"/>
                <a:gd name="T30" fmla="*/ 100 w 108"/>
                <a:gd name="T31" fmla="*/ 39 h 90"/>
                <a:gd name="T32" fmla="*/ 102 w 108"/>
                <a:gd name="T33" fmla="*/ 47 h 90"/>
                <a:gd name="T34" fmla="*/ 102 w 108"/>
                <a:gd name="T35" fmla="*/ 55 h 90"/>
                <a:gd name="T36" fmla="*/ 105 w 108"/>
                <a:gd name="T37" fmla="*/ 60 h 90"/>
                <a:gd name="T38" fmla="*/ 108 w 108"/>
                <a:gd name="T39" fmla="*/ 64 h 90"/>
                <a:gd name="T40" fmla="*/ 108 w 108"/>
                <a:gd name="T41" fmla="*/ 67 h 90"/>
                <a:gd name="T42" fmla="*/ 105 w 108"/>
                <a:gd name="T43" fmla="*/ 71 h 90"/>
                <a:gd name="T44" fmla="*/ 102 w 108"/>
                <a:gd name="T45" fmla="*/ 76 h 90"/>
                <a:gd name="T46" fmla="*/ 96 w 108"/>
                <a:gd name="T47" fmla="*/ 88 h 90"/>
                <a:gd name="T48" fmla="*/ 93 w 108"/>
                <a:gd name="T49" fmla="*/ 90 h 90"/>
                <a:gd name="T50" fmla="*/ 84 w 108"/>
                <a:gd name="T51" fmla="*/ 88 h 90"/>
                <a:gd name="T52" fmla="*/ 80 w 108"/>
                <a:gd name="T53" fmla="*/ 88 h 90"/>
                <a:gd name="T54" fmla="*/ 77 w 108"/>
                <a:gd name="T55" fmla="*/ 89 h 90"/>
                <a:gd name="T56" fmla="*/ 72 w 108"/>
                <a:gd name="T57" fmla="*/ 88 h 90"/>
                <a:gd name="T58" fmla="*/ 69 w 108"/>
                <a:gd name="T59" fmla="*/ 89 h 90"/>
                <a:gd name="T60" fmla="*/ 65 w 108"/>
                <a:gd name="T61" fmla="*/ 90 h 90"/>
                <a:gd name="T62" fmla="*/ 64 w 108"/>
                <a:gd name="T63" fmla="*/ 88 h 90"/>
                <a:gd name="T64" fmla="*/ 59 w 108"/>
                <a:gd name="T65" fmla="*/ 85 h 90"/>
                <a:gd name="T66" fmla="*/ 56 w 108"/>
                <a:gd name="T67" fmla="*/ 86 h 90"/>
                <a:gd name="T68" fmla="*/ 47 w 108"/>
                <a:gd name="T69" fmla="*/ 77 h 90"/>
                <a:gd name="T70" fmla="*/ 39 w 108"/>
                <a:gd name="T71" fmla="*/ 77 h 90"/>
                <a:gd name="T72" fmla="*/ 36 w 108"/>
                <a:gd name="T73" fmla="*/ 73 h 90"/>
                <a:gd name="T74" fmla="*/ 27 w 108"/>
                <a:gd name="T75" fmla="*/ 71 h 90"/>
                <a:gd name="T76" fmla="*/ 30 w 108"/>
                <a:gd name="T77" fmla="*/ 75 h 90"/>
                <a:gd name="T78" fmla="*/ 26 w 108"/>
                <a:gd name="T79" fmla="*/ 76 h 90"/>
                <a:gd name="T80" fmla="*/ 25 w 108"/>
                <a:gd name="T81" fmla="*/ 73 h 90"/>
                <a:gd name="T82" fmla="*/ 23 w 108"/>
                <a:gd name="T83" fmla="*/ 72 h 90"/>
                <a:gd name="T84" fmla="*/ 23 w 108"/>
                <a:gd name="T85" fmla="*/ 67 h 90"/>
                <a:gd name="T86" fmla="*/ 19 w 108"/>
                <a:gd name="T87" fmla="*/ 65 h 90"/>
                <a:gd name="T88" fmla="*/ 14 w 108"/>
                <a:gd name="T89" fmla="*/ 63 h 90"/>
                <a:gd name="T90" fmla="*/ 11 w 108"/>
                <a:gd name="T91" fmla="*/ 64 h 90"/>
                <a:gd name="T92" fmla="*/ 9 w 108"/>
                <a:gd name="T93" fmla="*/ 63 h 90"/>
                <a:gd name="T94" fmla="*/ 9 w 108"/>
                <a:gd name="T95" fmla="*/ 56 h 90"/>
                <a:gd name="T96" fmla="*/ 6 w 108"/>
                <a:gd name="T97" fmla="*/ 52 h 90"/>
                <a:gd name="T98" fmla="*/ 5 w 108"/>
                <a:gd name="T99" fmla="*/ 46 h 90"/>
                <a:gd name="T100" fmla="*/ 5 w 108"/>
                <a:gd name="T101" fmla="*/ 42 h 90"/>
                <a:gd name="T102" fmla="*/ 4 w 108"/>
                <a:gd name="T103" fmla="*/ 36 h 90"/>
                <a:gd name="T104" fmla="*/ 0 w 108"/>
                <a:gd name="T105" fmla="*/ 31 h 90"/>
                <a:gd name="T106" fmla="*/ 4 w 108"/>
                <a:gd name="T107" fmla="*/ 26 h 90"/>
                <a:gd name="T108" fmla="*/ 2 w 108"/>
                <a:gd name="T109" fmla="*/ 21 h 90"/>
                <a:gd name="T110" fmla="*/ 4 w 108"/>
                <a:gd name="T111" fmla="*/ 19 h 90"/>
                <a:gd name="T112" fmla="*/ 6 w 108"/>
                <a:gd name="T113" fmla="*/ 13 h 90"/>
                <a:gd name="T114" fmla="*/ 15 w 108"/>
                <a:gd name="T115" fmla="*/ 10 h 90"/>
                <a:gd name="T116" fmla="*/ 19 w 108"/>
                <a:gd name="T117" fmla="*/ 8 h 90"/>
                <a:gd name="T118" fmla="*/ 25 w 108"/>
                <a:gd name="T119" fmla="*/ 5 h 90"/>
                <a:gd name="T120" fmla="*/ 30 w 108"/>
                <a:gd name="T121" fmla="*/ 1 h 90"/>
                <a:gd name="T122" fmla="*/ 38 w 108"/>
                <a:gd name="T12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8" h="90">
                  <a:moveTo>
                    <a:pt x="38" y="0"/>
                  </a:moveTo>
                  <a:lnTo>
                    <a:pt x="44" y="1"/>
                  </a:lnTo>
                  <a:lnTo>
                    <a:pt x="47" y="2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3" y="2"/>
                  </a:lnTo>
                  <a:lnTo>
                    <a:pt x="43" y="4"/>
                  </a:lnTo>
                  <a:lnTo>
                    <a:pt x="43" y="6"/>
                  </a:lnTo>
                  <a:lnTo>
                    <a:pt x="48" y="8"/>
                  </a:lnTo>
                  <a:lnTo>
                    <a:pt x="54" y="6"/>
                  </a:lnTo>
                  <a:lnTo>
                    <a:pt x="55" y="4"/>
                  </a:lnTo>
                  <a:lnTo>
                    <a:pt x="56" y="4"/>
                  </a:lnTo>
                  <a:lnTo>
                    <a:pt x="54" y="6"/>
                  </a:lnTo>
                  <a:lnTo>
                    <a:pt x="50" y="9"/>
                  </a:lnTo>
                  <a:lnTo>
                    <a:pt x="51" y="9"/>
                  </a:lnTo>
                  <a:lnTo>
                    <a:pt x="55" y="9"/>
                  </a:lnTo>
                  <a:lnTo>
                    <a:pt x="59" y="5"/>
                  </a:lnTo>
                  <a:lnTo>
                    <a:pt x="60" y="5"/>
                  </a:lnTo>
                  <a:lnTo>
                    <a:pt x="75" y="5"/>
                  </a:lnTo>
                  <a:lnTo>
                    <a:pt x="90" y="4"/>
                  </a:lnTo>
                  <a:lnTo>
                    <a:pt x="93" y="6"/>
                  </a:lnTo>
                  <a:lnTo>
                    <a:pt x="94" y="6"/>
                  </a:lnTo>
                  <a:lnTo>
                    <a:pt x="96" y="10"/>
                  </a:lnTo>
                  <a:lnTo>
                    <a:pt x="96" y="13"/>
                  </a:lnTo>
                  <a:lnTo>
                    <a:pt x="98" y="17"/>
                  </a:lnTo>
                  <a:lnTo>
                    <a:pt x="100" y="22"/>
                  </a:lnTo>
                  <a:lnTo>
                    <a:pt x="101" y="25"/>
                  </a:lnTo>
                  <a:lnTo>
                    <a:pt x="102" y="27"/>
                  </a:lnTo>
                  <a:lnTo>
                    <a:pt x="104" y="29"/>
                  </a:lnTo>
                  <a:lnTo>
                    <a:pt x="104" y="36"/>
                  </a:lnTo>
                  <a:lnTo>
                    <a:pt x="101" y="36"/>
                  </a:lnTo>
                  <a:lnTo>
                    <a:pt x="100" y="39"/>
                  </a:lnTo>
                  <a:lnTo>
                    <a:pt x="100" y="43"/>
                  </a:lnTo>
                  <a:lnTo>
                    <a:pt x="102" y="47"/>
                  </a:lnTo>
                  <a:lnTo>
                    <a:pt x="102" y="50"/>
                  </a:lnTo>
                  <a:lnTo>
                    <a:pt x="102" y="55"/>
                  </a:lnTo>
                  <a:lnTo>
                    <a:pt x="104" y="58"/>
                  </a:lnTo>
                  <a:lnTo>
                    <a:pt x="105" y="60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8" y="65"/>
                  </a:lnTo>
                  <a:lnTo>
                    <a:pt x="108" y="67"/>
                  </a:lnTo>
                  <a:lnTo>
                    <a:pt x="108" y="71"/>
                  </a:lnTo>
                  <a:lnTo>
                    <a:pt x="105" y="71"/>
                  </a:lnTo>
                  <a:lnTo>
                    <a:pt x="104" y="72"/>
                  </a:lnTo>
                  <a:lnTo>
                    <a:pt x="102" y="76"/>
                  </a:lnTo>
                  <a:lnTo>
                    <a:pt x="96" y="84"/>
                  </a:lnTo>
                  <a:lnTo>
                    <a:pt x="96" y="88"/>
                  </a:lnTo>
                  <a:lnTo>
                    <a:pt x="96" y="90"/>
                  </a:lnTo>
                  <a:lnTo>
                    <a:pt x="93" y="90"/>
                  </a:lnTo>
                  <a:lnTo>
                    <a:pt x="88" y="88"/>
                  </a:lnTo>
                  <a:lnTo>
                    <a:pt x="84" y="88"/>
                  </a:lnTo>
                  <a:lnTo>
                    <a:pt x="83" y="88"/>
                  </a:lnTo>
                  <a:lnTo>
                    <a:pt x="80" y="88"/>
                  </a:lnTo>
                  <a:lnTo>
                    <a:pt x="79" y="88"/>
                  </a:lnTo>
                  <a:lnTo>
                    <a:pt x="77" y="89"/>
                  </a:lnTo>
                  <a:lnTo>
                    <a:pt x="76" y="88"/>
                  </a:lnTo>
                  <a:lnTo>
                    <a:pt x="72" y="88"/>
                  </a:lnTo>
                  <a:lnTo>
                    <a:pt x="71" y="88"/>
                  </a:lnTo>
                  <a:lnTo>
                    <a:pt x="69" y="89"/>
                  </a:lnTo>
                  <a:lnTo>
                    <a:pt x="68" y="90"/>
                  </a:lnTo>
                  <a:lnTo>
                    <a:pt x="65" y="90"/>
                  </a:lnTo>
                  <a:lnTo>
                    <a:pt x="64" y="90"/>
                  </a:lnTo>
                  <a:lnTo>
                    <a:pt x="64" y="88"/>
                  </a:lnTo>
                  <a:lnTo>
                    <a:pt x="63" y="85"/>
                  </a:lnTo>
                  <a:lnTo>
                    <a:pt x="59" y="85"/>
                  </a:lnTo>
                  <a:lnTo>
                    <a:pt x="58" y="86"/>
                  </a:lnTo>
                  <a:lnTo>
                    <a:pt x="56" y="86"/>
                  </a:lnTo>
                  <a:lnTo>
                    <a:pt x="54" y="83"/>
                  </a:lnTo>
                  <a:lnTo>
                    <a:pt x="47" y="77"/>
                  </a:lnTo>
                  <a:lnTo>
                    <a:pt x="43" y="76"/>
                  </a:lnTo>
                  <a:lnTo>
                    <a:pt x="39" y="77"/>
                  </a:lnTo>
                  <a:lnTo>
                    <a:pt x="36" y="76"/>
                  </a:lnTo>
                  <a:lnTo>
                    <a:pt x="36" y="73"/>
                  </a:lnTo>
                  <a:lnTo>
                    <a:pt x="33" y="73"/>
                  </a:lnTo>
                  <a:lnTo>
                    <a:pt x="27" y="71"/>
                  </a:lnTo>
                  <a:lnTo>
                    <a:pt x="26" y="72"/>
                  </a:lnTo>
                  <a:lnTo>
                    <a:pt x="30" y="75"/>
                  </a:lnTo>
                  <a:lnTo>
                    <a:pt x="27" y="75"/>
                  </a:lnTo>
                  <a:lnTo>
                    <a:pt x="26" y="76"/>
                  </a:lnTo>
                  <a:lnTo>
                    <a:pt x="25" y="76"/>
                  </a:lnTo>
                  <a:lnTo>
                    <a:pt x="25" y="73"/>
                  </a:lnTo>
                  <a:lnTo>
                    <a:pt x="25" y="73"/>
                  </a:lnTo>
                  <a:lnTo>
                    <a:pt x="23" y="72"/>
                  </a:lnTo>
                  <a:lnTo>
                    <a:pt x="25" y="69"/>
                  </a:lnTo>
                  <a:lnTo>
                    <a:pt x="23" y="67"/>
                  </a:lnTo>
                  <a:lnTo>
                    <a:pt x="21" y="68"/>
                  </a:lnTo>
                  <a:lnTo>
                    <a:pt x="19" y="65"/>
                  </a:lnTo>
                  <a:lnTo>
                    <a:pt x="19" y="64"/>
                  </a:lnTo>
                  <a:lnTo>
                    <a:pt x="14" y="63"/>
                  </a:lnTo>
                  <a:lnTo>
                    <a:pt x="13" y="64"/>
                  </a:lnTo>
                  <a:lnTo>
                    <a:pt x="11" y="64"/>
                  </a:lnTo>
                  <a:lnTo>
                    <a:pt x="10" y="65"/>
                  </a:lnTo>
                  <a:lnTo>
                    <a:pt x="9" y="63"/>
                  </a:lnTo>
                  <a:lnTo>
                    <a:pt x="10" y="61"/>
                  </a:lnTo>
                  <a:lnTo>
                    <a:pt x="9" y="56"/>
                  </a:lnTo>
                  <a:lnTo>
                    <a:pt x="7" y="54"/>
                  </a:lnTo>
                  <a:lnTo>
                    <a:pt x="6" y="52"/>
                  </a:lnTo>
                  <a:lnTo>
                    <a:pt x="5" y="48"/>
                  </a:lnTo>
                  <a:lnTo>
                    <a:pt x="5" y="46"/>
                  </a:lnTo>
                  <a:lnTo>
                    <a:pt x="5" y="43"/>
                  </a:lnTo>
                  <a:lnTo>
                    <a:pt x="5" y="42"/>
                  </a:lnTo>
                  <a:lnTo>
                    <a:pt x="2" y="39"/>
                  </a:lnTo>
                  <a:lnTo>
                    <a:pt x="4" y="36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2" y="30"/>
                  </a:lnTo>
                  <a:lnTo>
                    <a:pt x="4" y="26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5" y="17"/>
                  </a:lnTo>
                  <a:lnTo>
                    <a:pt x="6" y="13"/>
                  </a:lnTo>
                  <a:lnTo>
                    <a:pt x="10" y="13"/>
                  </a:lnTo>
                  <a:lnTo>
                    <a:pt x="15" y="10"/>
                  </a:lnTo>
                  <a:lnTo>
                    <a:pt x="19" y="10"/>
                  </a:lnTo>
                  <a:lnTo>
                    <a:pt x="19" y="8"/>
                  </a:lnTo>
                  <a:lnTo>
                    <a:pt x="21" y="5"/>
                  </a:lnTo>
                  <a:lnTo>
                    <a:pt x="25" y="5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4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15" name="Freeform 397"/>
            <p:cNvSpPr>
              <a:spLocks/>
            </p:cNvSpPr>
            <p:nvPr/>
          </p:nvSpPr>
          <p:spPr bwMode="auto">
            <a:xfrm>
              <a:off x="6082872" y="2662800"/>
              <a:ext cx="220785" cy="96435"/>
            </a:xfrm>
            <a:custGeom>
              <a:avLst/>
              <a:gdLst>
                <a:gd name="T0" fmla="*/ 32 w 87"/>
                <a:gd name="T1" fmla="*/ 1 h 38"/>
                <a:gd name="T2" fmla="*/ 33 w 87"/>
                <a:gd name="T3" fmla="*/ 2 h 38"/>
                <a:gd name="T4" fmla="*/ 36 w 87"/>
                <a:gd name="T5" fmla="*/ 1 h 38"/>
                <a:gd name="T6" fmla="*/ 42 w 87"/>
                <a:gd name="T7" fmla="*/ 1 h 38"/>
                <a:gd name="T8" fmla="*/ 44 w 87"/>
                <a:gd name="T9" fmla="*/ 5 h 38"/>
                <a:gd name="T10" fmla="*/ 48 w 87"/>
                <a:gd name="T11" fmla="*/ 6 h 38"/>
                <a:gd name="T12" fmla="*/ 48 w 87"/>
                <a:gd name="T13" fmla="*/ 10 h 38"/>
                <a:gd name="T14" fmla="*/ 48 w 87"/>
                <a:gd name="T15" fmla="*/ 13 h 38"/>
                <a:gd name="T16" fmla="*/ 50 w 87"/>
                <a:gd name="T17" fmla="*/ 12 h 38"/>
                <a:gd name="T18" fmla="*/ 49 w 87"/>
                <a:gd name="T19" fmla="*/ 9 h 38"/>
                <a:gd name="T20" fmla="*/ 56 w 87"/>
                <a:gd name="T21" fmla="*/ 10 h 38"/>
                <a:gd name="T22" fmla="*/ 59 w 87"/>
                <a:gd name="T23" fmla="*/ 13 h 38"/>
                <a:gd name="T24" fmla="*/ 66 w 87"/>
                <a:gd name="T25" fmla="*/ 13 h 38"/>
                <a:gd name="T26" fmla="*/ 77 w 87"/>
                <a:gd name="T27" fmla="*/ 20 h 38"/>
                <a:gd name="T28" fmla="*/ 81 w 87"/>
                <a:gd name="T29" fmla="*/ 23 h 38"/>
                <a:gd name="T30" fmla="*/ 86 w 87"/>
                <a:gd name="T31" fmla="*/ 22 h 38"/>
                <a:gd name="T32" fmla="*/ 87 w 87"/>
                <a:gd name="T33" fmla="*/ 27 h 38"/>
                <a:gd name="T34" fmla="*/ 79 w 87"/>
                <a:gd name="T35" fmla="*/ 29 h 38"/>
                <a:gd name="T36" fmla="*/ 74 w 87"/>
                <a:gd name="T37" fmla="*/ 33 h 38"/>
                <a:gd name="T38" fmla="*/ 65 w 87"/>
                <a:gd name="T39" fmla="*/ 35 h 38"/>
                <a:gd name="T40" fmla="*/ 61 w 87"/>
                <a:gd name="T41" fmla="*/ 34 h 38"/>
                <a:gd name="T42" fmla="*/ 53 w 87"/>
                <a:gd name="T43" fmla="*/ 35 h 38"/>
                <a:gd name="T44" fmla="*/ 48 w 87"/>
                <a:gd name="T45" fmla="*/ 34 h 38"/>
                <a:gd name="T46" fmla="*/ 41 w 87"/>
                <a:gd name="T47" fmla="*/ 31 h 38"/>
                <a:gd name="T48" fmla="*/ 34 w 87"/>
                <a:gd name="T49" fmla="*/ 31 h 38"/>
                <a:gd name="T50" fmla="*/ 32 w 87"/>
                <a:gd name="T51" fmla="*/ 34 h 38"/>
                <a:gd name="T52" fmla="*/ 29 w 87"/>
                <a:gd name="T53" fmla="*/ 37 h 38"/>
                <a:gd name="T54" fmla="*/ 21 w 87"/>
                <a:gd name="T55" fmla="*/ 34 h 38"/>
                <a:gd name="T56" fmla="*/ 20 w 87"/>
                <a:gd name="T57" fmla="*/ 34 h 38"/>
                <a:gd name="T58" fmla="*/ 13 w 87"/>
                <a:gd name="T59" fmla="*/ 26 h 38"/>
                <a:gd name="T60" fmla="*/ 7 w 87"/>
                <a:gd name="T61" fmla="*/ 22 h 38"/>
                <a:gd name="T62" fmla="*/ 7 w 87"/>
                <a:gd name="T63" fmla="*/ 18 h 38"/>
                <a:gd name="T64" fmla="*/ 0 w 87"/>
                <a:gd name="T65" fmla="*/ 12 h 38"/>
                <a:gd name="T66" fmla="*/ 2 w 87"/>
                <a:gd name="T67" fmla="*/ 10 h 38"/>
                <a:gd name="T68" fmla="*/ 4 w 87"/>
                <a:gd name="T69" fmla="*/ 12 h 38"/>
                <a:gd name="T70" fmla="*/ 11 w 87"/>
                <a:gd name="T71" fmla="*/ 8 h 38"/>
                <a:gd name="T72" fmla="*/ 16 w 87"/>
                <a:gd name="T73" fmla="*/ 5 h 38"/>
                <a:gd name="T74" fmla="*/ 21 w 87"/>
                <a:gd name="T75" fmla="*/ 2 h 38"/>
                <a:gd name="T76" fmla="*/ 25 w 87"/>
                <a:gd name="T77" fmla="*/ 2 h 38"/>
                <a:gd name="T78" fmla="*/ 28 w 87"/>
                <a:gd name="T7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38">
                  <a:moveTo>
                    <a:pt x="29" y="0"/>
                  </a:moveTo>
                  <a:lnTo>
                    <a:pt x="32" y="1"/>
                  </a:lnTo>
                  <a:lnTo>
                    <a:pt x="32" y="0"/>
                  </a:lnTo>
                  <a:lnTo>
                    <a:pt x="33" y="2"/>
                  </a:lnTo>
                  <a:lnTo>
                    <a:pt x="34" y="1"/>
                  </a:lnTo>
                  <a:lnTo>
                    <a:pt x="36" y="1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2" y="2"/>
                  </a:lnTo>
                  <a:lnTo>
                    <a:pt x="44" y="5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46" y="9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3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3" y="12"/>
                  </a:lnTo>
                  <a:lnTo>
                    <a:pt x="49" y="9"/>
                  </a:lnTo>
                  <a:lnTo>
                    <a:pt x="50" y="8"/>
                  </a:lnTo>
                  <a:lnTo>
                    <a:pt x="56" y="10"/>
                  </a:lnTo>
                  <a:lnTo>
                    <a:pt x="59" y="10"/>
                  </a:lnTo>
                  <a:lnTo>
                    <a:pt x="59" y="13"/>
                  </a:lnTo>
                  <a:lnTo>
                    <a:pt x="62" y="14"/>
                  </a:lnTo>
                  <a:lnTo>
                    <a:pt x="66" y="13"/>
                  </a:lnTo>
                  <a:lnTo>
                    <a:pt x="70" y="14"/>
                  </a:lnTo>
                  <a:lnTo>
                    <a:pt x="77" y="20"/>
                  </a:lnTo>
                  <a:lnTo>
                    <a:pt x="79" y="23"/>
                  </a:lnTo>
                  <a:lnTo>
                    <a:pt x="81" y="23"/>
                  </a:lnTo>
                  <a:lnTo>
                    <a:pt x="82" y="22"/>
                  </a:lnTo>
                  <a:lnTo>
                    <a:pt x="86" y="22"/>
                  </a:lnTo>
                  <a:lnTo>
                    <a:pt x="87" y="25"/>
                  </a:lnTo>
                  <a:lnTo>
                    <a:pt x="87" y="27"/>
                  </a:lnTo>
                  <a:lnTo>
                    <a:pt x="82" y="27"/>
                  </a:lnTo>
                  <a:lnTo>
                    <a:pt x="79" y="29"/>
                  </a:lnTo>
                  <a:lnTo>
                    <a:pt x="77" y="30"/>
                  </a:lnTo>
                  <a:lnTo>
                    <a:pt x="74" y="33"/>
                  </a:lnTo>
                  <a:lnTo>
                    <a:pt x="69" y="34"/>
                  </a:lnTo>
                  <a:lnTo>
                    <a:pt x="65" y="35"/>
                  </a:lnTo>
                  <a:lnTo>
                    <a:pt x="63" y="34"/>
                  </a:lnTo>
                  <a:lnTo>
                    <a:pt x="61" y="34"/>
                  </a:lnTo>
                  <a:lnTo>
                    <a:pt x="58" y="37"/>
                  </a:lnTo>
                  <a:lnTo>
                    <a:pt x="53" y="35"/>
                  </a:lnTo>
                  <a:lnTo>
                    <a:pt x="50" y="34"/>
                  </a:lnTo>
                  <a:lnTo>
                    <a:pt x="48" y="34"/>
                  </a:lnTo>
                  <a:lnTo>
                    <a:pt x="44" y="34"/>
                  </a:lnTo>
                  <a:lnTo>
                    <a:pt x="41" y="31"/>
                  </a:lnTo>
                  <a:lnTo>
                    <a:pt x="37" y="31"/>
                  </a:lnTo>
                  <a:lnTo>
                    <a:pt x="34" y="31"/>
                  </a:lnTo>
                  <a:lnTo>
                    <a:pt x="33" y="33"/>
                  </a:lnTo>
                  <a:lnTo>
                    <a:pt x="32" y="34"/>
                  </a:lnTo>
                  <a:lnTo>
                    <a:pt x="32" y="35"/>
                  </a:lnTo>
                  <a:lnTo>
                    <a:pt x="29" y="37"/>
                  </a:lnTo>
                  <a:lnTo>
                    <a:pt x="28" y="38"/>
                  </a:lnTo>
                  <a:lnTo>
                    <a:pt x="21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16" y="29"/>
                  </a:lnTo>
                  <a:lnTo>
                    <a:pt x="13" y="26"/>
                  </a:lnTo>
                  <a:lnTo>
                    <a:pt x="9" y="23"/>
                  </a:lnTo>
                  <a:lnTo>
                    <a:pt x="7" y="22"/>
                  </a:lnTo>
                  <a:lnTo>
                    <a:pt x="5" y="21"/>
                  </a:lnTo>
                  <a:lnTo>
                    <a:pt x="7" y="18"/>
                  </a:lnTo>
                  <a:lnTo>
                    <a:pt x="4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4" y="12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7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5" y="2"/>
                  </a:lnTo>
                  <a:lnTo>
                    <a:pt x="25" y="0"/>
                  </a:lnTo>
                  <a:lnTo>
                    <a:pt x="28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 dirty="0"/>
            </a:p>
          </p:txBody>
        </p:sp>
        <p:sp>
          <p:nvSpPr>
            <p:cNvPr id="616" name="Freeform 398"/>
            <p:cNvSpPr>
              <a:spLocks/>
            </p:cNvSpPr>
            <p:nvPr/>
          </p:nvSpPr>
          <p:spPr bwMode="auto">
            <a:xfrm>
              <a:off x="5920067" y="2502923"/>
              <a:ext cx="253774" cy="299454"/>
            </a:xfrm>
            <a:custGeom>
              <a:avLst/>
              <a:gdLst>
                <a:gd name="T0" fmla="*/ 38 w 100"/>
                <a:gd name="T1" fmla="*/ 1 h 118"/>
                <a:gd name="T2" fmla="*/ 41 w 100"/>
                <a:gd name="T3" fmla="*/ 8 h 118"/>
                <a:gd name="T4" fmla="*/ 46 w 100"/>
                <a:gd name="T5" fmla="*/ 10 h 118"/>
                <a:gd name="T6" fmla="*/ 51 w 100"/>
                <a:gd name="T7" fmla="*/ 11 h 118"/>
                <a:gd name="T8" fmla="*/ 55 w 100"/>
                <a:gd name="T9" fmla="*/ 11 h 118"/>
                <a:gd name="T10" fmla="*/ 53 w 100"/>
                <a:gd name="T11" fmla="*/ 15 h 118"/>
                <a:gd name="T12" fmla="*/ 59 w 100"/>
                <a:gd name="T13" fmla="*/ 17 h 118"/>
                <a:gd name="T14" fmla="*/ 66 w 100"/>
                <a:gd name="T15" fmla="*/ 11 h 118"/>
                <a:gd name="T16" fmla="*/ 72 w 100"/>
                <a:gd name="T17" fmla="*/ 9 h 118"/>
                <a:gd name="T18" fmla="*/ 67 w 100"/>
                <a:gd name="T19" fmla="*/ 11 h 118"/>
                <a:gd name="T20" fmla="*/ 75 w 100"/>
                <a:gd name="T21" fmla="*/ 10 h 118"/>
                <a:gd name="T22" fmla="*/ 83 w 100"/>
                <a:gd name="T23" fmla="*/ 14 h 118"/>
                <a:gd name="T24" fmla="*/ 88 w 100"/>
                <a:gd name="T25" fmla="*/ 19 h 118"/>
                <a:gd name="T26" fmla="*/ 92 w 100"/>
                <a:gd name="T27" fmla="*/ 30 h 118"/>
                <a:gd name="T28" fmla="*/ 92 w 100"/>
                <a:gd name="T29" fmla="*/ 39 h 118"/>
                <a:gd name="T30" fmla="*/ 95 w 100"/>
                <a:gd name="T31" fmla="*/ 48 h 118"/>
                <a:gd name="T32" fmla="*/ 100 w 100"/>
                <a:gd name="T33" fmla="*/ 61 h 118"/>
                <a:gd name="T34" fmla="*/ 92 w 100"/>
                <a:gd name="T35" fmla="*/ 63 h 118"/>
                <a:gd name="T36" fmla="*/ 84 w 100"/>
                <a:gd name="T37" fmla="*/ 65 h 118"/>
                <a:gd name="T38" fmla="*/ 76 w 100"/>
                <a:gd name="T39" fmla="*/ 71 h 118"/>
                <a:gd name="T40" fmla="*/ 67 w 100"/>
                <a:gd name="T41" fmla="*/ 73 h 118"/>
                <a:gd name="T42" fmla="*/ 72 w 100"/>
                <a:gd name="T43" fmla="*/ 84 h 118"/>
                <a:gd name="T44" fmla="*/ 83 w 100"/>
                <a:gd name="T45" fmla="*/ 92 h 118"/>
                <a:gd name="T46" fmla="*/ 84 w 100"/>
                <a:gd name="T47" fmla="*/ 101 h 118"/>
                <a:gd name="T48" fmla="*/ 78 w 100"/>
                <a:gd name="T49" fmla="*/ 110 h 118"/>
                <a:gd name="T50" fmla="*/ 76 w 100"/>
                <a:gd name="T51" fmla="*/ 114 h 118"/>
                <a:gd name="T52" fmla="*/ 66 w 100"/>
                <a:gd name="T53" fmla="*/ 117 h 118"/>
                <a:gd name="T54" fmla="*/ 58 w 100"/>
                <a:gd name="T55" fmla="*/ 115 h 118"/>
                <a:gd name="T56" fmla="*/ 51 w 100"/>
                <a:gd name="T57" fmla="*/ 118 h 118"/>
                <a:gd name="T58" fmla="*/ 44 w 100"/>
                <a:gd name="T59" fmla="*/ 117 h 118"/>
                <a:gd name="T60" fmla="*/ 37 w 100"/>
                <a:gd name="T61" fmla="*/ 114 h 118"/>
                <a:gd name="T62" fmla="*/ 30 w 100"/>
                <a:gd name="T63" fmla="*/ 113 h 118"/>
                <a:gd name="T64" fmla="*/ 25 w 100"/>
                <a:gd name="T65" fmla="*/ 115 h 118"/>
                <a:gd name="T66" fmla="*/ 20 w 100"/>
                <a:gd name="T67" fmla="*/ 111 h 118"/>
                <a:gd name="T68" fmla="*/ 22 w 100"/>
                <a:gd name="T69" fmla="*/ 101 h 118"/>
                <a:gd name="T70" fmla="*/ 22 w 100"/>
                <a:gd name="T71" fmla="*/ 93 h 118"/>
                <a:gd name="T72" fmla="*/ 13 w 100"/>
                <a:gd name="T73" fmla="*/ 92 h 118"/>
                <a:gd name="T74" fmla="*/ 8 w 100"/>
                <a:gd name="T75" fmla="*/ 88 h 118"/>
                <a:gd name="T76" fmla="*/ 5 w 100"/>
                <a:gd name="T77" fmla="*/ 80 h 118"/>
                <a:gd name="T78" fmla="*/ 3 w 100"/>
                <a:gd name="T79" fmla="*/ 71 h 118"/>
                <a:gd name="T80" fmla="*/ 1 w 100"/>
                <a:gd name="T81" fmla="*/ 64 h 118"/>
                <a:gd name="T82" fmla="*/ 4 w 100"/>
                <a:gd name="T83" fmla="*/ 52 h 118"/>
                <a:gd name="T84" fmla="*/ 13 w 100"/>
                <a:gd name="T85" fmla="*/ 50 h 118"/>
                <a:gd name="T86" fmla="*/ 15 w 100"/>
                <a:gd name="T87" fmla="*/ 42 h 118"/>
                <a:gd name="T88" fmla="*/ 11 w 100"/>
                <a:gd name="T89" fmla="*/ 36 h 118"/>
                <a:gd name="T90" fmla="*/ 16 w 100"/>
                <a:gd name="T91" fmla="*/ 33 h 118"/>
                <a:gd name="T92" fmla="*/ 17 w 100"/>
                <a:gd name="T93" fmla="*/ 30 h 118"/>
                <a:gd name="T94" fmla="*/ 13 w 100"/>
                <a:gd name="T95" fmla="*/ 23 h 118"/>
                <a:gd name="T96" fmla="*/ 22 w 100"/>
                <a:gd name="T97" fmla="*/ 25 h 118"/>
                <a:gd name="T98" fmla="*/ 25 w 100"/>
                <a:gd name="T99" fmla="*/ 22 h 118"/>
                <a:gd name="T100" fmla="*/ 29 w 100"/>
                <a:gd name="T101" fmla="*/ 29 h 118"/>
                <a:gd name="T102" fmla="*/ 29 w 100"/>
                <a:gd name="T103" fmla="*/ 19 h 118"/>
                <a:gd name="T104" fmla="*/ 40 w 100"/>
                <a:gd name="T105" fmla="*/ 23 h 118"/>
                <a:gd name="T106" fmla="*/ 33 w 100"/>
                <a:gd name="T107" fmla="*/ 18 h 118"/>
                <a:gd name="T108" fmla="*/ 32 w 100"/>
                <a:gd name="T109" fmla="*/ 13 h 118"/>
                <a:gd name="T110" fmla="*/ 32 w 100"/>
                <a:gd name="T111" fmla="*/ 9 h 118"/>
                <a:gd name="T112" fmla="*/ 29 w 100"/>
                <a:gd name="T113" fmla="*/ 4 h 118"/>
                <a:gd name="T114" fmla="*/ 32 w 100"/>
                <a:gd name="T11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0" h="118">
                  <a:moveTo>
                    <a:pt x="32" y="0"/>
                  </a:moveTo>
                  <a:lnTo>
                    <a:pt x="36" y="1"/>
                  </a:lnTo>
                  <a:lnTo>
                    <a:pt x="37" y="1"/>
                  </a:lnTo>
                  <a:lnTo>
                    <a:pt x="38" y="1"/>
                  </a:lnTo>
                  <a:lnTo>
                    <a:pt x="41" y="4"/>
                  </a:lnTo>
                  <a:lnTo>
                    <a:pt x="44" y="4"/>
                  </a:lnTo>
                  <a:lnTo>
                    <a:pt x="42" y="6"/>
                  </a:lnTo>
                  <a:lnTo>
                    <a:pt x="41" y="8"/>
                  </a:lnTo>
                  <a:lnTo>
                    <a:pt x="42" y="9"/>
                  </a:lnTo>
                  <a:lnTo>
                    <a:pt x="44" y="10"/>
                  </a:lnTo>
                  <a:lnTo>
                    <a:pt x="45" y="11"/>
                  </a:lnTo>
                  <a:lnTo>
                    <a:pt x="46" y="10"/>
                  </a:lnTo>
                  <a:lnTo>
                    <a:pt x="46" y="9"/>
                  </a:lnTo>
                  <a:lnTo>
                    <a:pt x="47" y="9"/>
                  </a:lnTo>
                  <a:lnTo>
                    <a:pt x="49" y="10"/>
                  </a:lnTo>
                  <a:lnTo>
                    <a:pt x="51" y="11"/>
                  </a:lnTo>
                  <a:lnTo>
                    <a:pt x="53" y="11"/>
                  </a:lnTo>
                  <a:lnTo>
                    <a:pt x="54" y="9"/>
                  </a:lnTo>
                  <a:lnTo>
                    <a:pt x="55" y="10"/>
                  </a:lnTo>
                  <a:lnTo>
                    <a:pt x="55" y="11"/>
                  </a:lnTo>
                  <a:lnTo>
                    <a:pt x="54" y="14"/>
                  </a:lnTo>
                  <a:lnTo>
                    <a:pt x="53" y="14"/>
                  </a:lnTo>
                  <a:lnTo>
                    <a:pt x="50" y="15"/>
                  </a:lnTo>
                  <a:lnTo>
                    <a:pt x="53" y="15"/>
                  </a:lnTo>
                  <a:lnTo>
                    <a:pt x="54" y="15"/>
                  </a:lnTo>
                  <a:lnTo>
                    <a:pt x="57" y="15"/>
                  </a:lnTo>
                  <a:lnTo>
                    <a:pt x="57" y="17"/>
                  </a:lnTo>
                  <a:lnTo>
                    <a:pt x="59" y="17"/>
                  </a:lnTo>
                  <a:lnTo>
                    <a:pt x="61" y="15"/>
                  </a:lnTo>
                  <a:lnTo>
                    <a:pt x="62" y="13"/>
                  </a:lnTo>
                  <a:lnTo>
                    <a:pt x="66" y="11"/>
                  </a:lnTo>
                  <a:lnTo>
                    <a:pt x="66" y="11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70" y="8"/>
                  </a:lnTo>
                  <a:lnTo>
                    <a:pt x="72" y="9"/>
                  </a:lnTo>
                  <a:lnTo>
                    <a:pt x="70" y="9"/>
                  </a:lnTo>
                  <a:lnTo>
                    <a:pt x="70" y="10"/>
                  </a:lnTo>
                  <a:lnTo>
                    <a:pt x="69" y="10"/>
                  </a:lnTo>
                  <a:lnTo>
                    <a:pt x="67" y="11"/>
                  </a:lnTo>
                  <a:lnTo>
                    <a:pt x="69" y="13"/>
                  </a:lnTo>
                  <a:lnTo>
                    <a:pt x="71" y="10"/>
                  </a:lnTo>
                  <a:lnTo>
                    <a:pt x="74" y="10"/>
                  </a:lnTo>
                  <a:lnTo>
                    <a:pt x="75" y="10"/>
                  </a:lnTo>
                  <a:lnTo>
                    <a:pt x="75" y="11"/>
                  </a:lnTo>
                  <a:lnTo>
                    <a:pt x="78" y="11"/>
                  </a:lnTo>
                  <a:lnTo>
                    <a:pt x="80" y="14"/>
                  </a:lnTo>
                  <a:lnTo>
                    <a:pt x="83" y="14"/>
                  </a:lnTo>
                  <a:lnTo>
                    <a:pt x="84" y="15"/>
                  </a:lnTo>
                  <a:lnTo>
                    <a:pt x="84" y="18"/>
                  </a:lnTo>
                  <a:lnTo>
                    <a:pt x="86" y="19"/>
                  </a:lnTo>
                  <a:lnTo>
                    <a:pt x="88" y="19"/>
                  </a:lnTo>
                  <a:lnTo>
                    <a:pt x="90" y="21"/>
                  </a:lnTo>
                  <a:lnTo>
                    <a:pt x="92" y="21"/>
                  </a:lnTo>
                  <a:lnTo>
                    <a:pt x="94" y="26"/>
                  </a:lnTo>
                  <a:lnTo>
                    <a:pt x="92" y="30"/>
                  </a:lnTo>
                  <a:lnTo>
                    <a:pt x="90" y="31"/>
                  </a:lnTo>
                  <a:lnTo>
                    <a:pt x="90" y="34"/>
                  </a:lnTo>
                  <a:lnTo>
                    <a:pt x="94" y="36"/>
                  </a:lnTo>
                  <a:lnTo>
                    <a:pt x="92" y="39"/>
                  </a:lnTo>
                  <a:lnTo>
                    <a:pt x="95" y="42"/>
                  </a:lnTo>
                  <a:lnTo>
                    <a:pt x="95" y="43"/>
                  </a:lnTo>
                  <a:lnTo>
                    <a:pt x="95" y="46"/>
                  </a:lnTo>
                  <a:lnTo>
                    <a:pt x="95" y="48"/>
                  </a:lnTo>
                  <a:lnTo>
                    <a:pt x="96" y="52"/>
                  </a:lnTo>
                  <a:lnTo>
                    <a:pt x="97" y="54"/>
                  </a:lnTo>
                  <a:lnTo>
                    <a:pt x="99" y="56"/>
                  </a:lnTo>
                  <a:lnTo>
                    <a:pt x="100" y="61"/>
                  </a:lnTo>
                  <a:lnTo>
                    <a:pt x="99" y="64"/>
                  </a:lnTo>
                  <a:lnTo>
                    <a:pt x="96" y="63"/>
                  </a:lnTo>
                  <a:lnTo>
                    <a:pt x="95" y="64"/>
                  </a:lnTo>
                  <a:lnTo>
                    <a:pt x="92" y="63"/>
                  </a:lnTo>
                  <a:lnTo>
                    <a:pt x="92" y="65"/>
                  </a:lnTo>
                  <a:lnTo>
                    <a:pt x="90" y="67"/>
                  </a:lnTo>
                  <a:lnTo>
                    <a:pt x="88" y="65"/>
                  </a:lnTo>
                  <a:lnTo>
                    <a:pt x="84" y="65"/>
                  </a:lnTo>
                  <a:lnTo>
                    <a:pt x="83" y="68"/>
                  </a:lnTo>
                  <a:lnTo>
                    <a:pt x="80" y="68"/>
                  </a:lnTo>
                  <a:lnTo>
                    <a:pt x="78" y="71"/>
                  </a:lnTo>
                  <a:lnTo>
                    <a:pt x="76" y="71"/>
                  </a:lnTo>
                  <a:lnTo>
                    <a:pt x="71" y="75"/>
                  </a:lnTo>
                  <a:lnTo>
                    <a:pt x="70" y="73"/>
                  </a:lnTo>
                  <a:lnTo>
                    <a:pt x="69" y="73"/>
                  </a:lnTo>
                  <a:lnTo>
                    <a:pt x="67" y="73"/>
                  </a:lnTo>
                  <a:lnTo>
                    <a:pt x="67" y="75"/>
                  </a:lnTo>
                  <a:lnTo>
                    <a:pt x="71" y="77"/>
                  </a:lnTo>
                  <a:lnTo>
                    <a:pt x="74" y="81"/>
                  </a:lnTo>
                  <a:lnTo>
                    <a:pt x="72" y="84"/>
                  </a:lnTo>
                  <a:lnTo>
                    <a:pt x="74" y="85"/>
                  </a:lnTo>
                  <a:lnTo>
                    <a:pt x="76" y="86"/>
                  </a:lnTo>
                  <a:lnTo>
                    <a:pt x="80" y="89"/>
                  </a:lnTo>
                  <a:lnTo>
                    <a:pt x="83" y="92"/>
                  </a:lnTo>
                  <a:lnTo>
                    <a:pt x="87" y="97"/>
                  </a:lnTo>
                  <a:lnTo>
                    <a:pt x="87" y="98"/>
                  </a:lnTo>
                  <a:lnTo>
                    <a:pt x="87" y="101"/>
                  </a:lnTo>
                  <a:lnTo>
                    <a:pt x="84" y="101"/>
                  </a:lnTo>
                  <a:lnTo>
                    <a:pt x="83" y="104"/>
                  </a:lnTo>
                  <a:lnTo>
                    <a:pt x="80" y="105"/>
                  </a:lnTo>
                  <a:lnTo>
                    <a:pt x="78" y="109"/>
                  </a:lnTo>
                  <a:lnTo>
                    <a:pt x="78" y="110"/>
                  </a:lnTo>
                  <a:lnTo>
                    <a:pt x="80" y="111"/>
                  </a:lnTo>
                  <a:lnTo>
                    <a:pt x="80" y="114"/>
                  </a:lnTo>
                  <a:lnTo>
                    <a:pt x="79" y="115"/>
                  </a:lnTo>
                  <a:lnTo>
                    <a:pt x="76" y="114"/>
                  </a:lnTo>
                  <a:lnTo>
                    <a:pt x="74" y="114"/>
                  </a:lnTo>
                  <a:lnTo>
                    <a:pt x="71" y="114"/>
                  </a:lnTo>
                  <a:lnTo>
                    <a:pt x="70" y="114"/>
                  </a:lnTo>
                  <a:lnTo>
                    <a:pt x="66" y="117"/>
                  </a:lnTo>
                  <a:lnTo>
                    <a:pt x="65" y="117"/>
                  </a:lnTo>
                  <a:lnTo>
                    <a:pt x="62" y="115"/>
                  </a:lnTo>
                  <a:lnTo>
                    <a:pt x="61" y="117"/>
                  </a:lnTo>
                  <a:lnTo>
                    <a:pt x="58" y="115"/>
                  </a:lnTo>
                  <a:lnTo>
                    <a:pt x="55" y="115"/>
                  </a:lnTo>
                  <a:lnTo>
                    <a:pt x="51" y="115"/>
                  </a:lnTo>
                  <a:lnTo>
                    <a:pt x="53" y="117"/>
                  </a:lnTo>
                  <a:lnTo>
                    <a:pt x="51" y="118"/>
                  </a:lnTo>
                  <a:lnTo>
                    <a:pt x="49" y="117"/>
                  </a:lnTo>
                  <a:lnTo>
                    <a:pt x="47" y="115"/>
                  </a:lnTo>
                  <a:lnTo>
                    <a:pt x="45" y="117"/>
                  </a:lnTo>
                  <a:lnTo>
                    <a:pt x="44" y="117"/>
                  </a:lnTo>
                  <a:lnTo>
                    <a:pt x="42" y="117"/>
                  </a:lnTo>
                  <a:lnTo>
                    <a:pt x="42" y="115"/>
                  </a:lnTo>
                  <a:lnTo>
                    <a:pt x="38" y="114"/>
                  </a:lnTo>
                  <a:lnTo>
                    <a:pt x="37" y="114"/>
                  </a:lnTo>
                  <a:lnTo>
                    <a:pt x="36" y="114"/>
                  </a:lnTo>
                  <a:lnTo>
                    <a:pt x="34" y="114"/>
                  </a:lnTo>
                  <a:lnTo>
                    <a:pt x="33" y="111"/>
                  </a:lnTo>
                  <a:lnTo>
                    <a:pt x="30" y="113"/>
                  </a:lnTo>
                  <a:lnTo>
                    <a:pt x="32" y="114"/>
                  </a:lnTo>
                  <a:lnTo>
                    <a:pt x="29" y="115"/>
                  </a:lnTo>
                  <a:lnTo>
                    <a:pt x="28" y="114"/>
                  </a:lnTo>
                  <a:lnTo>
                    <a:pt x="25" y="115"/>
                  </a:lnTo>
                  <a:lnTo>
                    <a:pt x="24" y="115"/>
                  </a:lnTo>
                  <a:lnTo>
                    <a:pt x="24" y="115"/>
                  </a:lnTo>
                  <a:lnTo>
                    <a:pt x="22" y="113"/>
                  </a:lnTo>
                  <a:lnTo>
                    <a:pt x="20" y="111"/>
                  </a:lnTo>
                  <a:lnTo>
                    <a:pt x="20" y="109"/>
                  </a:lnTo>
                  <a:lnTo>
                    <a:pt x="21" y="104"/>
                  </a:lnTo>
                  <a:lnTo>
                    <a:pt x="22" y="102"/>
                  </a:lnTo>
                  <a:lnTo>
                    <a:pt x="22" y="101"/>
                  </a:lnTo>
                  <a:lnTo>
                    <a:pt x="24" y="97"/>
                  </a:lnTo>
                  <a:lnTo>
                    <a:pt x="26" y="94"/>
                  </a:lnTo>
                  <a:lnTo>
                    <a:pt x="25" y="93"/>
                  </a:lnTo>
                  <a:lnTo>
                    <a:pt x="22" y="93"/>
                  </a:lnTo>
                  <a:lnTo>
                    <a:pt x="20" y="92"/>
                  </a:lnTo>
                  <a:lnTo>
                    <a:pt x="17" y="93"/>
                  </a:lnTo>
                  <a:lnTo>
                    <a:pt x="16" y="92"/>
                  </a:lnTo>
                  <a:lnTo>
                    <a:pt x="13" y="92"/>
                  </a:lnTo>
                  <a:lnTo>
                    <a:pt x="12" y="93"/>
                  </a:lnTo>
                  <a:lnTo>
                    <a:pt x="9" y="90"/>
                  </a:lnTo>
                  <a:lnTo>
                    <a:pt x="9" y="89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8" y="84"/>
                  </a:lnTo>
                  <a:lnTo>
                    <a:pt x="7" y="83"/>
                  </a:lnTo>
                  <a:lnTo>
                    <a:pt x="5" y="80"/>
                  </a:lnTo>
                  <a:lnTo>
                    <a:pt x="3" y="77"/>
                  </a:lnTo>
                  <a:lnTo>
                    <a:pt x="3" y="77"/>
                  </a:lnTo>
                  <a:lnTo>
                    <a:pt x="4" y="73"/>
                  </a:lnTo>
                  <a:lnTo>
                    <a:pt x="3" y="71"/>
                  </a:lnTo>
                  <a:lnTo>
                    <a:pt x="3" y="69"/>
                  </a:lnTo>
                  <a:lnTo>
                    <a:pt x="0" y="67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1" y="61"/>
                  </a:lnTo>
                  <a:lnTo>
                    <a:pt x="3" y="58"/>
                  </a:lnTo>
                  <a:lnTo>
                    <a:pt x="1" y="55"/>
                  </a:lnTo>
                  <a:lnTo>
                    <a:pt x="4" y="52"/>
                  </a:lnTo>
                  <a:lnTo>
                    <a:pt x="5" y="50"/>
                  </a:lnTo>
                  <a:lnTo>
                    <a:pt x="8" y="50"/>
                  </a:lnTo>
                  <a:lnTo>
                    <a:pt x="11" y="50"/>
                  </a:lnTo>
                  <a:lnTo>
                    <a:pt x="13" y="50"/>
                  </a:lnTo>
                  <a:lnTo>
                    <a:pt x="12" y="47"/>
                  </a:lnTo>
                  <a:lnTo>
                    <a:pt x="13" y="46"/>
                  </a:lnTo>
                  <a:lnTo>
                    <a:pt x="13" y="43"/>
                  </a:lnTo>
                  <a:lnTo>
                    <a:pt x="15" y="42"/>
                  </a:lnTo>
                  <a:lnTo>
                    <a:pt x="13" y="40"/>
                  </a:lnTo>
                  <a:lnTo>
                    <a:pt x="11" y="40"/>
                  </a:lnTo>
                  <a:lnTo>
                    <a:pt x="9" y="39"/>
                  </a:lnTo>
                  <a:lnTo>
                    <a:pt x="11" y="36"/>
                  </a:lnTo>
                  <a:lnTo>
                    <a:pt x="13" y="38"/>
                  </a:lnTo>
                  <a:lnTo>
                    <a:pt x="15" y="36"/>
                  </a:lnTo>
                  <a:lnTo>
                    <a:pt x="15" y="34"/>
                  </a:lnTo>
                  <a:lnTo>
                    <a:pt x="16" y="33"/>
                  </a:lnTo>
                  <a:lnTo>
                    <a:pt x="16" y="31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6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3"/>
                  </a:lnTo>
                  <a:lnTo>
                    <a:pt x="18" y="21"/>
                  </a:lnTo>
                  <a:lnTo>
                    <a:pt x="20" y="21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5" y="27"/>
                  </a:lnTo>
                  <a:lnTo>
                    <a:pt x="25" y="26"/>
                  </a:lnTo>
                  <a:lnTo>
                    <a:pt x="25" y="25"/>
                  </a:lnTo>
                  <a:lnTo>
                    <a:pt x="25" y="22"/>
                  </a:lnTo>
                  <a:lnTo>
                    <a:pt x="25" y="22"/>
                  </a:lnTo>
                  <a:lnTo>
                    <a:pt x="28" y="23"/>
                  </a:lnTo>
                  <a:lnTo>
                    <a:pt x="28" y="26"/>
                  </a:lnTo>
                  <a:lnTo>
                    <a:pt x="29" y="29"/>
                  </a:lnTo>
                  <a:lnTo>
                    <a:pt x="29" y="27"/>
                  </a:lnTo>
                  <a:lnTo>
                    <a:pt x="29" y="23"/>
                  </a:lnTo>
                  <a:lnTo>
                    <a:pt x="28" y="22"/>
                  </a:lnTo>
                  <a:lnTo>
                    <a:pt x="29" y="19"/>
                  </a:lnTo>
                  <a:lnTo>
                    <a:pt x="32" y="19"/>
                  </a:lnTo>
                  <a:lnTo>
                    <a:pt x="33" y="19"/>
                  </a:lnTo>
                  <a:lnTo>
                    <a:pt x="36" y="19"/>
                  </a:lnTo>
                  <a:lnTo>
                    <a:pt x="40" y="23"/>
                  </a:lnTo>
                  <a:lnTo>
                    <a:pt x="45" y="23"/>
                  </a:lnTo>
                  <a:lnTo>
                    <a:pt x="40" y="22"/>
                  </a:lnTo>
                  <a:lnTo>
                    <a:pt x="36" y="18"/>
                  </a:lnTo>
                  <a:lnTo>
                    <a:pt x="33" y="18"/>
                  </a:lnTo>
                  <a:lnTo>
                    <a:pt x="32" y="17"/>
                  </a:lnTo>
                  <a:lnTo>
                    <a:pt x="32" y="15"/>
                  </a:lnTo>
                  <a:lnTo>
                    <a:pt x="33" y="14"/>
                  </a:lnTo>
                  <a:lnTo>
                    <a:pt x="32" y="13"/>
                  </a:lnTo>
                  <a:lnTo>
                    <a:pt x="32" y="10"/>
                  </a:lnTo>
                  <a:lnTo>
                    <a:pt x="29" y="10"/>
                  </a:lnTo>
                  <a:lnTo>
                    <a:pt x="29" y="9"/>
                  </a:lnTo>
                  <a:lnTo>
                    <a:pt x="32" y="9"/>
                  </a:lnTo>
                  <a:lnTo>
                    <a:pt x="33" y="8"/>
                  </a:lnTo>
                  <a:lnTo>
                    <a:pt x="30" y="5"/>
                  </a:lnTo>
                  <a:lnTo>
                    <a:pt x="30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8" y="1"/>
                  </a:lnTo>
                  <a:lnTo>
                    <a:pt x="28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17" name="Freeform 399"/>
            <p:cNvSpPr>
              <a:spLocks/>
            </p:cNvSpPr>
            <p:nvPr/>
          </p:nvSpPr>
          <p:spPr bwMode="auto">
            <a:xfrm>
              <a:off x="6031728" y="2804914"/>
              <a:ext cx="2539" cy="10151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2 h 4"/>
                <a:gd name="T4" fmla="*/ 1 w 1"/>
                <a:gd name="T5" fmla="*/ 4 h 4"/>
                <a:gd name="T6" fmla="*/ 0 w 1"/>
                <a:gd name="T7" fmla="*/ 4 h 4"/>
                <a:gd name="T8" fmla="*/ 0 w 1"/>
                <a:gd name="T9" fmla="*/ 3 h 4"/>
                <a:gd name="T10" fmla="*/ 0 w 1"/>
                <a:gd name="T11" fmla="*/ 0 h 4"/>
                <a:gd name="T12" fmla="*/ 0 w 1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1" y="2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18" name="Freeform 400"/>
            <p:cNvSpPr>
              <a:spLocks/>
            </p:cNvSpPr>
            <p:nvPr/>
          </p:nvSpPr>
          <p:spPr bwMode="auto">
            <a:xfrm>
              <a:off x="5920457" y="2784612"/>
              <a:ext cx="131963" cy="78671"/>
            </a:xfrm>
            <a:custGeom>
              <a:avLst/>
              <a:gdLst>
                <a:gd name="T0" fmla="*/ 31 w 52"/>
                <a:gd name="T1" fmla="*/ 3 h 31"/>
                <a:gd name="T2" fmla="*/ 34 w 52"/>
                <a:gd name="T3" fmla="*/ 3 h 31"/>
                <a:gd name="T4" fmla="*/ 39 w 52"/>
                <a:gd name="T5" fmla="*/ 4 h 31"/>
                <a:gd name="T6" fmla="*/ 41 w 52"/>
                <a:gd name="T7" fmla="*/ 8 h 31"/>
                <a:gd name="T8" fmla="*/ 41 w 52"/>
                <a:gd name="T9" fmla="*/ 12 h 31"/>
                <a:gd name="T10" fmla="*/ 46 w 52"/>
                <a:gd name="T11" fmla="*/ 11 h 31"/>
                <a:gd name="T12" fmla="*/ 50 w 52"/>
                <a:gd name="T13" fmla="*/ 12 h 31"/>
                <a:gd name="T14" fmla="*/ 52 w 52"/>
                <a:gd name="T15" fmla="*/ 14 h 31"/>
                <a:gd name="T16" fmla="*/ 52 w 52"/>
                <a:gd name="T17" fmla="*/ 20 h 31"/>
                <a:gd name="T18" fmla="*/ 47 w 52"/>
                <a:gd name="T19" fmla="*/ 25 h 31"/>
                <a:gd name="T20" fmla="*/ 43 w 52"/>
                <a:gd name="T21" fmla="*/ 24 h 31"/>
                <a:gd name="T22" fmla="*/ 38 w 52"/>
                <a:gd name="T23" fmla="*/ 27 h 31"/>
                <a:gd name="T24" fmla="*/ 34 w 52"/>
                <a:gd name="T25" fmla="*/ 28 h 31"/>
                <a:gd name="T26" fmla="*/ 30 w 52"/>
                <a:gd name="T27" fmla="*/ 23 h 31"/>
                <a:gd name="T28" fmla="*/ 23 w 52"/>
                <a:gd name="T29" fmla="*/ 29 h 31"/>
                <a:gd name="T30" fmla="*/ 15 w 52"/>
                <a:gd name="T31" fmla="*/ 31 h 31"/>
                <a:gd name="T32" fmla="*/ 13 w 52"/>
                <a:gd name="T33" fmla="*/ 28 h 31"/>
                <a:gd name="T34" fmla="*/ 10 w 52"/>
                <a:gd name="T35" fmla="*/ 24 h 31"/>
                <a:gd name="T36" fmla="*/ 6 w 52"/>
                <a:gd name="T37" fmla="*/ 22 h 31"/>
                <a:gd name="T38" fmla="*/ 5 w 52"/>
                <a:gd name="T39" fmla="*/ 27 h 31"/>
                <a:gd name="T40" fmla="*/ 0 w 52"/>
                <a:gd name="T41" fmla="*/ 27 h 31"/>
                <a:gd name="T42" fmla="*/ 1 w 52"/>
                <a:gd name="T43" fmla="*/ 24 h 31"/>
                <a:gd name="T44" fmla="*/ 2 w 52"/>
                <a:gd name="T45" fmla="*/ 23 h 31"/>
                <a:gd name="T46" fmla="*/ 6 w 52"/>
                <a:gd name="T47" fmla="*/ 14 h 31"/>
                <a:gd name="T48" fmla="*/ 10 w 52"/>
                <a:gd name="T49" fmla="*/ 10 h 31"/>
                <a:gd name="T50" fmla="*/ 12 w 52"/>
                <a:gd name="T51" fmla="*/ 7 h 31"/>
                <a:gd name="T52" fmla="*/ 12 w 52"/>
                <a:gd name="T53" fmla="*/ 4 h 31"/>
                <a:gd name="T54" fmla="*/ 14 w 52"/>
                <a:gd name="T55" fmla="*/ 6 h 31"/>
                <a:gd name="T56" fmla="*/ 21 w 52"/>
                <a:gd name="T57" fmla="*/ 4 h 31"/>
                <a:gd name="T58" fmla="*/ 25 w 52"/>
                <a:gd name="T59" fmla="*/ 3 h 31"/>
                <a:gd name="T60" fmla="*/ 29 w 52"/>
                <a:gd name="T61" fmla="*/ 3 h 31"/>
                <a:gd name="T62" fmla="*/ 30 w 52"/>
                <a:gd name="T6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31">
                  <a:moveTo>
                    <a:pt x="30" y="0"/>
                  </a:moveTo>
                  <a:lnTo>
                    <a:pt x="31" y="3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5" y="3"/>
                  </a:lnTo>
                  <a:lnTo>
                    <a:pt x="39" y="4"/>
                  </a:lnTo>
                  <a:lnTo>
                    <a:pt x="42" y="7"/>
                  </a:lnTo>
                  <a:lnTo>
                    <a:pt x="41" y="8"/>
                  </a:lnTo>
                  <a:lnTo>
                    <a:pt x="41" y="11"/>
                  </a:lnTo>
                  <a:lnTo>
                    <a:pt x="41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4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2" y="14"/>
                  </a:lnTo>
                  <a:lnTo>
                    <a:pt x="51" y="16"/>
                  </a:lnTo>
                  <a:lnTo>
                    <a:pt x="52" y="20"/>
                  </a:lnTo>
                  <a:lnTo>
                    <a:pt x="47" y="22"/>
                  </a:lnTo>
                  <a:lnTo>
                    <a:pt x="47" y="25"/>
                  </a:lnTo>
                  <a:lnTo>
                    <a:pt x="44" y="24"/>
                  </a:lnTo>
                  <a:lnTo>
                    <a:pt x="43" y="24"/>
                  </a:lnTo>
                  <a:lnTo>
                    <a:pt x="38" y="23"/>
                  </a:lnTo>
                  <a:lnTo>
                    <a:pt x="38" y="27"/>
                  </a:lnTo>
                  <a:lnTo>
                    <a:pt x="35" y="31"/>
                  </a:lnTo>
                  <a:lnTo>
                    <a:pt x="34" y="28"/>
                  </a:lnTo>
                  <a:lnTo>
                    <a:pt x="30" y="27"/>
                  </a:lnTo>
                  <a:lnTo>
                    <a:pt x="30" y="23"/>
                  </a:lnTo>
                  <a:lnTo>
                    <a:pt x="27" y="22"/>
                  </a:lnTo>
                  <a:lnTo>
                    <a:pt x="23" y="29"/>
                  </a:lnTo>
                  <a:lnTo>
                    <a:pt x="21" y="28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3" y="28"/>
                  </a:lnTo>
                  <a:lnTo>
                    <a:pt x="12" y="27"/>
                  </a:lnTo>
                  <a:lnTo>
                    <a:pt x="10" y="24"/>
                  </a:lnTo>
                  <a:lnTo>
                    <a:pt x="9" y="22"/>
                  </a:lnTo>
                  <a:lnTo>
                    <a:pt x="6" y="22"/>
                  </a:lnTo>
                  <a:lnTo>
                    <a:pt x="5" y="23"/>
                  </a:lnTo>
                  <a:lnTo>
                    <a:pt x="5" y="27"/>
                  </a:lnTo>
                  <a:lnTo>
                    <a:pt x="2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1" y="24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4" y="19"/>
                  </a:lnTo>
                  <a:lnTo>
                    <a:pt x="6" y="14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3" y="10"/>
                  </a:lnTo>
                  <a:lnTo>
                    <a:pt x="12" y="7"/>
                  </a:lnTo>
                  <a:lnTo>
                    <a:pt x="9" y="6"/>
                  </a:lnTo>
                  <a:lnTo>
                    <a:pt x="12" y="4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7" y="6"/>
                  </a:lnTo>
                  <a:lnTo>
                    <a:pt x="21" y="4"/>
                  </a:lnTo>
                  <a:lnTo>
                    <a:pt x="22" y="4"/>
                  </a:lnTo>
                  <a:lnTo>
                    <a:pt x="25" y="3"/>
                  </a:lnTo>
                  <a:lnTo>
                    <a:pt x="26" y="4"/>
                  </a:lnTo>
                  <a:lnTo>
                    <a:pt x="29" y="3"/>
                  </a:lnTo>
                  <a:lnTo>
                    <a:pt x="27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19" name="Freeform 401"/>
            <p:cNvSpPr>
              <a:spLocks noEditPoints="1"/>
            </p:cNvSpPr>
            <p:nvPr/>
          </p:nvSpPr>
          <p:spPr bwMode="auto">
            <a:xfrm>
              <a:off x="5856623" y="2568904"/>
              <a:ext cx="106585" cy="96434"/>
            </a:xfrm>
            <a:custGeom>
              <a:avLst/>
              <a:gdLst>
                <a:gd name="T0" fmla="*/ 7 w 42"/>
                <a:gd name="T1" fmla="*/ 29 h 38"/>
                <a:gd name="T2" fmla="*/ 5 w 42"/>
                <a:gd name="T3" fmla="*/ 29 h 38"/>
                <a:gd name="T4" fmla="*/ 5 w 42"/>
                <a:gd name="T5" fmla="*/ 28 h 38"/>
                <a:gd name="T6" fmla="*/ 7 w 42"/>
                <a:gd name="T7" fmla="*/ 26 h 38"/>
                <a:gd name="T8" fmla="*/ 8 w 42"/>
                <a:gd name="T9" fmla="*/ 28 h 38"/>
                <a:gd name="T10" fmla="*/ 7 w 42"/>
                <a:gd name="T11" fmla="*/ 26 h 38"/>
                <a:gd name="T12" fmla="*/ 4 w 42"/>
                <a:gd name="T13" fmla="*/ 26 h 38"/>
                <a:gd name="T14" fmla="*/ 37 w 42"/>
                <a:gd name="T15" fmla="*/ 1 h 38"/>
                <a:gd name="T16" fmla="*/ 42 w 42"/>
                <a:gd name="T17" fmla="*/ 4 h 38"/>
                <a:gd name="T18" fmla="*/ 41 w 42"/>
                <a:gd name="T19" fmla="*/ 5 h 38"/>
                <a:gd name="T20" fmla="*/ 40 w 42"/>
                <a:gd name="T21" fmla="*/ 8 h 38"/>
                <a:gd name="T22" fmla="*/ 38 w 42"/>
                <a:gd name="T23" fmla="*/ 12 h 38"/>
                <a:gd name="T24" fmla="*/ 34 w 42"/>
                <a:gd name="T25" fmla="*/ 13 h 38"/>
                <a:gd name="T26" fmla="*/ 38 w 42"/>
                <a:gd name="T27" fmla="*/ 14 h 38"/>
                <a:gd name="T28" fmla="*/ 38 w 42"/>
                <a:gd name="T29" fmla="*/ 17 h 38"/>
                <a:gd name="T30" fmla="*/ 37 w 42"/>
                <a:gd name="T31" fmla="*/ 21 h 38"/>
                <a:gd name="T32" fmla="*/ 36 w 42"/>
                <a:gd name="T33" fmla="*/ 24 h 38"/>
                <a:gd name="T34" fmla="*/ 30 w 42"/>
                <a:gd name="T35" fmla="*/ 24 h 38"/>
                <a:gd name="T36" fmla="*/ 26 w 42"/>
                <a:gd name="T37" fmla="*/ 29 h 38"/>
                <a:gd name="T38" fmla="*/ 26 w 42"/>
                <a:gd name="T39" fmla="*/ 35 h 38"/>
                <a:gd name="T40" fmla="*/ 24 w 42"/>
                <a:gd name="T41" fmla="*/ 38 h 38"/>
                <a:gd name="T42" fmla="*/ 22 w 42"/>
                <a:gd name="T43" fmla="*/ 34 h 38"/>
                <a:gd name="T44" fmla="*/ 18 w 42"/>
                <a:gd name="T45" fmla="*/ 33 h 38"/>
                <a:gd name="T46" fmla="*/ 16 w 42"/>
                <a:gd name="T47" fmla="*/ 32 h 38"/>
                <a:gd name="T48" fmla="*/ 11 w 42"/>
                <a:gd name="T49" fmla="*/ 33 h 38"/>
                <a:gd name="T50" fmla="*/ 8 w 42"/>
                <a:gd name="T51" fmla="*/ 34 h 38"/>
                <a:gd name="T52" fmla="*/ 5 w 42"/>
                <a:gd name="T53" fmla="*/ 35 h 38"/>
                <a:gd name="T54" fmla="*/ 1 w 42"/>
                <a:gd name="T55" fmla="*/ 34 h 38"/>
                <a:gd name="T56" fmla="*/ 0 w 42"/>
                <a:gd name="T57" fmla="*/ 32 h 38"/>
                <a:gd name="T58" fmla="*/ 1 w 42"/>
                <a:gd name="T59" fmla="*/ 32 h 38"/>
                <a:gd name="T60" fmla="*/ 7 w 42"/>
                <a:gd name="T61" fmla="*/ 33 h 38"/>
                <a:gd name="T62" fmla="*/ 7 w 42"/>
                <a:gd name="T63" fmla="*/ 33 h 38"/>
                <a:gd name="T64" fmla="*/ 4 w 42"/>
                <a:gd name="T65" fmla="*/ 32 h 38"/>
                <a:gd name="T66" fmla="*/ 1 w 42"/>
                <a:gd name="T67" fmla="*/ 30 h 38"/>
                <a:gd name="T68" fmla="*/ 5 w 42"/>
                <a:gd name="T69" fmla="*/ 30 h 38"/>
                <a:gd name="T70" fmla="*/ 9 w 42"/>
                <a:gd name="T71" fmla="*/ 32 h 38"/>
                <a:gd name="T72" fmla="*/ 8 w 42"/>
                <a:gd name="T73" fmla="*/ 30 h 38"/>
                <a:gd name="T74" fmla="*/ 8 w 42"/>
                <a:gd name="T75" fmla="*/ 29 h 38"/>
                <a:gd name="T76" fmla="*/ 12 w 42"/>
                <a:gd name="T77" fmla="*/ 28 h 38"/>
                <a:gd name="T78" fmla="*/ 7 w 42"/>
                <a:gd name="T79" fmla="*/ 24 h 38"/>
                <a:gd name="T80" fmla="*/ 8 w 42"/>
                <a:gd name="T81" fmla="*/ 21 h 38"/>
                <a:gd name="T82" fmla="*/ 11 w 42"/>
                <a:gd name="T83" fmla="*/ 17 h 38"/>
                <a:gd name="T84" fmla="*/ 9 w 42"/>
                <a:gd name="T85" fmla="*/ 12 h 38"/>
                <a:gd name="T86" fmla="*/ 12 w 42"/>
                <a:gd name="T87" fmla="*/ 8 h 38"/>
                <a:gd name="T88" fmla="*/ 16 w 42"/>
                <a:gd name="T89" fmla="*/ 8 h 38"/>
                <a:gd name="T90" fmla="*/ 22 w 42"/>
                <a:gd name="T91" fmla="*/ 3 h 38"/>
                <a:gd name="T92" fmla="*/ 26 w 42"/>
                <a:gd name="T93" fmla="*/ 1 h 38"/>
                <a:gd name="T94" fmla="*/ 30 w 42"/>
                <a:gd name="T9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" h="38">
                  <a:moveTo>
                    <a:pt x="5" y="28"/>
                  </a:moveTo>
                  <a:lnTo>
                    <a:pt x="7" y="29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3" y="28"/>
                  </a:lnTo>
                  <a:lnTo>
                    <a:pt x="5" y="28"/>
                  </a:lnTo>
                  <a:close/>
                  <a:moveTo>
                    <a:pt x="4" y="26"/>
                  </a:moveTo>
                  <a:lnTo>
                    <a:pt x="7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5" y="26"/>
                  </a:lnTo>
                  <a:lnTo>
                    <a:pt x="4" y="26"/>
                  </a:lnTo>
                  <a:close/>
                  <a:moveTo>
                    <a:pt x="34" y="0"/>
                  </a:moveTo>
                  <a:lnTo>
                    <a:pt x="37" y="1"/>
                  </a:lnTo>
                  <a:lnTo>
                    <a:pt x="40" y="3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1" y="5"/>
                  </a:lnTo>
                  <a:lnTo>
                    <a:pt x="41" y="7"/>
                  </a:lnTo>
                  <a:lnTo>
                    <a:pt x="40" y="8"/>
                  </a:lnTo>
                  <a:lnTo>
                    <a:pt x="40" y="10"/>
                  </a:lnTo>
                  <a:lnTo>
                    <a:pt x="38" y="12"/>
                  </a:lnTo>
                  <a:lnTo>
                    <a:pt x="36" y="10"/>
                  </a:lnTo>
                  <a:lnTo>
                    <a:pt x="34" y="13"/>
                  </a:lnTo>
                  <a:lnTo>
                    <a:pt x="36" y="14"/>
                  </a:lnTo>
                  <a:lnTo>
                    <a:pt x="38" y="14"/>
                  </a:lnTo>
                  <a:lnTo>
                    <a:pt x="40" y="16"/>
                  </a:lnTo>
                  <a:lnTo>
                    <a:pt x="38" y="17"/>
                  </a:lnTo>
                  <a:lnTo>
                    <a:pt x="38" y="20"/>
                  </a:lnTo>
                  <a:lnTo>
                    <a:pt x="37" y="21"/>
                  </a:lnTo>
                  <a:lnTo>
                    <a:pt x="38" y="24"/>
                  </a:lnTo>
                  <a:lnTo>
                    <a:pt x="36" y="24"/>
                  </a:lnTo>
                  <a:lnTo>
                    <a:pt x="33" y="24"/>
                  </a:lnTo>
                  <a:lnTo>
                    <a:pt x="30" y="24"/>
                  </a:lnTo>
                  <a:lnTo>
                    <a:pt x="29" y="26"/>
                  </a:lnTo>
                  <a:lnTo>
                    <a:pt x="26" y="29"/>
                  </a:lnTo>
                  <a:lnTo>
                    <a:pt x="28" y="32"/>
                  </a:lnTo>
                  <a:lnTo>
                    <a:pt x="26" y="35"/>
                  </a:lnTo>
                  <a:lnTo>
                    <a:pt x="26" y="38"/>
                  </a:lnTo>
                  <a:lnTo>
                    <a:pt x="24" y="38"/>
                  </a:lnTo>
                  <a:lnTo>
                    <a:pt x="24" y="37"/>
                  </a:lnTo>
                  <a:lnTo>
                    <a:pt x="22" y="34"/>
                  </a:lnTo>
                  <a:lnTo>
                    <a:pt x="20" y="34"/>
                  </a:lnTo>
                  <a:lnTo>
                    <a:pt x="18" y="33"/>
                  </a:lnTo>
                  <a:lnTo>
                    <a:pt x="17" y="33"/>
                  </a:lnTo>
                  <a:lnTo>
                    <a:pt x="16" y="32"/>
                  </a:lnTo>
                  <a:lnTo>
                    <a:pt x="12" y="32"/>
                  </a:lnTo>
                  <a:lnTo>
                    <a:pt x="11" y="33"/>
                  </a:lnTo>
                  <a:lnTo>
                    <a:pt x="9" y="33"/>
                  </a:lnTo>
                  <a:lnTo>
                    <a:pt x="8" y="34"/>
                  </a:lnTo>
                  <a:lnTo>
                    <a:pt x="7" y="34"/>
                  </a:lnTo>
                  <a:lnTo>
                    <a:pt x="5" y="35"/>
                  </a:lnTo>
                  <a:lnTo>
                    <a:pt x="4" y="34"/>
                  </a:lnTo>
                  <a:lnTo>
                    <a:pt x="1" y="34"/>
                  </a:lnTo>
                  <a:lnTo>
                    <a:pt x="1" y="33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32"/>
                  </a:lnTo>
                  <a:lnTo>
                    <a:pt x="5" y="33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7" y="33"/>
                  </a:lnTo>
                  <a:lnTo>
                    <a:pt x="5" y="33"/>
                  </a:lnTo>
                  <a:lnTo>
                    <a:pt x="4" y="32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3" y="29"/>
                  </a:lnTo>
                  <a:lnTo>
                    <a:pt x="5" y="30"/>
                  </a:lnTo>
                  <a:lnTo>
                    <a:pt x="7" y="32"/>
                  </a:lnTo>
                  <a:lnTo>
                    <a:pt x="9" y="32"/>
                  </a:lnTo>
                  <a:lnTo>
                    <a:pt x="9" y="30"/>
                  </a:lnTo>
                  <a:lnTo>
                    <a:pt x="8" y="30"/>
                  </a:lnTo>
                  <a:lnTo>
                    <a:pt x="7" y="29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2" y="28"/>
                  </a:lnTo>
                  <a:lnTo>
                    <a:pt x="9" y="26"/>
                  </a:lnTo>
                  <a:lnTo>
                    <a:pt x="7" y="24"/>
                  </a:lnTo>
                  <a:lnTo>
                    <a:pt x="7" y="22"/>
                  </a:lnTo>
                  <a:lnTo>
                    <a:pt x="8" y="21"/>
                  </a:lnTo>
                  <a:lnTo>
                    <a:pt x="9" y="20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9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5" y="7"/>
                  </a:lnTo>
                  <a:lnTo>
                    <a:pt x="16" y="8"/>
                  </a:lnTo>
                  <a:lnTo>
                    <a:pt x="20" y="5"/>
                  </a:lnTo>
                  <a:lnTo>
                    <a:pt x="22" y="3"/>
                  </a:lnTo>
                  <a:lnTo>
                    <a:pt x="25" y="3"/>
                  </a:lnTo>
                  <a:lnTo>
                    <a:pt x="26" y="1"/>
                  </a:lnTo>
                  <a:lnTo>
                    <a:pt x="29" y="3"/>
                  </a:lnTo>
                  <a:lnTo>
                    <a:pt x="30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20" name="Freeform 402"/>
            <p:cNvSpPr>
              <a:spLocks/>
            </p:cNvSpPr>
            <p:nvPr/>
          </p:nvSpPr>
          <p:spPr bwMode="auto">
            <a:xfrm>
              <a:off x="5836712" y="2650112"/>
              <a:ext cx="86283" cy="71057"/>
            </a:xfrm>
            <a:custGeom>
              <a:avLst/>
              <a:gdLst>
                <a:gd name="T0" fmla="*/ 17 w 34"/>
                <a:gd name="T1" fmla="*/ 0 h 28"/>
                <a:gd name="T2" fmla="*/ 21 w 34"/>
                <a:gd name="T3" fmla="*/ 0 h 28"/>
                <a:gd name="T4" fmla="*/ 22 w 34"/>
                <a:gd name="T5" fmla="*/ 1 h 28"/>
                <a:gd name="T6" fmla="*/ 23 w 34"/>
                <a:gd name="T7" fmla="*/ 1 h 28"/>
                <a:gd name="T8" fmla="*/ 25 w 34"/>
                <a:gd name="T9" fmla="*/ 2 h 28"/>
                <a:gd name="T10" fmla="*/ 27 w 34"/>
                <a:gd name="T11" fmla="*/ 2 h 28"/>
                <a:gd name="T12" fmla="*/ 29 w 34"/>
                <a:gd name="T13" fmla="*/ 5 h 28"/>
                <a:gd name="T14" fmla="*/ 29 w 34"/>
                <a:gd name="T15" fmla="*/ 6 h 28"/>
                <a:gd name="T16" fmla="*/ 31 w 34"/>
                <a:gd name="T17" fmla="*/ 6 h 28"/>
                <a:gd name="T18" fmla="*/ 30 w 34"/>
                <a:gd name="T19" fmla="*/ 9 h 28"/>
                <a:gd name="T20" fmla="*/ 33 w 34"/>
                <a:gd name="T21" fmla="*/ 11 h 28"/>
                <a:gd name="T22" fmla="*/ 33 w 34"/>
                <a:gd name="T23" fmla="*/ 13 h 28"/>
                <a:gd name="T24" fmla="*/ 34 w 34"/>
                <a:gd name="T25" fmla="*/ 15 h 28"/>
                <a:gd name="T26" fmla="*/ 33 w 34"/>
                <a:gd name="T27" fmla="*/ 19 h 28"/>
                <a:gd name="T28" fmla="*/ 31 w 34"/>
                <a:gd name="T29" fmla="*/ 19 h 28"/>
                <a:gd name="T30" fmla="*/ 31 w 34"/>
                <a:gd name="T31" fmla="*/ 21 h 28"/>
                <a:gd name="T32" fmla="*/ 30 w 34"/>
                <a:gd name="T33" fmla="*/ 22 h 28"/>
                <a:gd name="T34" fmla="*/ 30 w 34"/>
                <a:gd name="T35" fmla="*/ 23 h 28"/>
                <a:gd name="T36" fmla="*/ 30 w 34"/>
                <a:gd name="T37" fmla="*/ 25 h 28"/>
                <a:gd name="T38" fmla="*/ 31 w 34"/>
                <a:gd name="T39" fmla="*/ 26 h 28"/>
                <a:gd name="T40" fmla="*/ 31 w 34"/>
                <a:gd name="T41" fmla="*/ 27 h 28"/>
                <a:gd name="T42" fmla="*/ 30 w 34"/>
                <a:gd name="T43" fmla="*/ 27 h 28"/>
                <a:gd name="T44" fmla="*/ 29 w 34"/>
                <a:gd name="T45" fmla="*/ 28 h 28"/>
                <a:gd name="T46" fmla="*/ 26 w 34"/>
                <a:gd name="T47" fmla="*/ 26 h 28"/>
                <a:gd name="T48" fmla="*/ 23 w 34"/>
                <a:gd name="T49" fmla="*/ 26 h 28"/>
                <a:gd name="T50" fmla="*/ 21 w 34"/>
                <a:gd name="T51" fmla="*/ 23 h 28"/>
                <a:gd name="T52" fmla="*/ 20 w 34"/>
                <a:gd name="T53" fmla="*/ 22 h 28"/>
                <a:gd name="T54" fmla="*/ 18 w 34"/>
                <a:gd name="T55" fmla="*/ 22 h 28"/>
                <a:gd name="T56" fmla="*/ 17 w 34"/>
                <a:gd name="T57" fmla="*/ 22 h 28"/>
                <a:gd name="T58" fmla="*/ 16 w 34"/>
                <a:gd name="T59" fmla="*/ 22 h 28"/>
                <a:gd name="T60" fmla="*/ 13 w 34"/>
                <a:gd name="T61" fmla="*/ 21 h 28"/>
                <a:gd name="T62" fmla="*/ 13 w 34"/>
                <a:gd name="T63" fmla="*/ 18 h 28"/>
                <a:gd name="T64" fmla="*/ 12 w 34"/>
                <a:gd name="T65" fmla="*/ 17 h 28"/>
                <a:gd name="T66" fmla="*/ 10 w 34"/>
                <a:gd name="T67" fmla="*/ 15 h 28"/>
                <a:gd name="T68" fmla="*/ 9 w 34"/>
                <a:gd name="T69" fmla="*/ 15 h 28"/>
                <a:gd name="T70" fmla="*/ 5 w 34"/>
                <a:gd name="T71" fmla="*/ 13 h 28"/>
                <a:gd name="T72" fmla="*/ 5 w 34"/>
                <a:gd name="T73" fmla="*/ 11 h 28"/>
                <a:gd name="T74" fmla="*/ 2 w 34"/>
                <a:gd name="T75" fmla="*/ 10 h 28"/>
                <a:gd name="T76" fmla="*/ 2 w 34"/>
                <a:gd name="T77" fmla="*/ 6 h 28"/>
                <a:gd name="T78" fmla="*/ 0 w 34"/>
                <a:gd name="T79" fmla="*/ 5 h 28"/>
                <a:gd name="T80" fmla="*/ 2 w 34"/>
                <a:gd name="T81" fmla="*/ 2 h 28"/>
                <a:gd name="T82" fmla="*/ 5 w 34"/>
                <a:gd name="T83" fmla="*/ 0 h 28"/>
                <a:gd name="T84" fmla="*/ 6 w 34"/>
                <a:gd name="T85" fmla="*/ 1 h 28"/>
                <a:gd name="T86" fmla="*/ 6 w 34"/>
                <a:gd name="T87" fmla="*/ 2 h 28"/>
                <a:gd name="T88" fmla="*/ 9 w 34"/>
                <a:gd name="T89" fmla="*/ 2 h 28"/>
                <a:gd name="T90" fmla="*/ 10 w 34"/>
                <a:gd name="T91" fmla="*/ 3 h 28"/>
                <a:gd name="T92" fmla="*/ 12 w 34"/>
                <a:gd name="T93" fmla="*/ 2 h 28"/>
                <a:gd name="T94" fmla="*/ 13 w 34"/>
                <a:gd name="T95" fmla="*/ 2 h 28"/>
                <a:gd name="T96" fmla="*/ 14 w 34"/>
                <a:gd name="T97" fmla="*/ 1 h 28"/>
                <a:gd name="T98" fmla="*/ 16 w 34"/>
                <a:gd name="T99" fmla="*/ 1 h 28"/>
                <a:gd name="T100" fmla="*/ 17 w 34"/>
                <a:gd name="T10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" h="28">
                  <a:moveTo>
                    <a:pt x="17" y="0"/>
                  </a:moveTo>
                  <a:lnTo>
                    <a:pt x="21" y="0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9" y="5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0" y="9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4" y="15"/>
                  </a:lnTo>
                  <a:lnTo>
                    <a:pt x="33" y="19"/>
                  </a:lnTo>
                  <a:lnTo>
                    <a:pt x="31" y="19"/>
                  </a:lnTo>
                  <a:lnTo>
                    <a:pt x="31" y="21"/>
                  </a:lnTo>
                  <a:lnTo>
                    <a:pt x="30" y="22"/>
                  </a:lnTo>
                  <a:lnTo>
                    <a:pt x="30" y="23"/>
                  </a:lnTo>
                  <a:lnTo>
                    <a:pt x="30" y="25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27"/>
                  </a:lnTo>
                  <a:lnTo>
                    <a:pt x="29" y="28"/>
                  </a:lnTo>
                  <a:lnTo>
                    <a:pt x="26" y="26"/>
                  </a:lnTo>
                  <a:lnTo>
                    <a:pt x="23" y="26"/>
                  </a:lnTo>
                  <a:lnTo>
                    <a:pt x="21" y="23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7" y="22"/>
                  </a:lnTo>
                  <a:lnTo>
                    <a:pt x="16" y="22"/>
                  </a:lnTo>
                  <a:lnTo>
                    <a:pt x="13" y="21"/>
                  </a:lnTo>
                  <a:lnTo>
                    <a:pt x="13" y="18"/>
                  </a:lnTo>
                  <a:lnTo>
                    <a:pt x="12" y="17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2" y="10"/>
                  </a:lnTo>
                  <a:lnTo>
                    <a:pt x="2" y="6"/>
                  </a:lnTo>
                  <a:lnTo>
                    <a:pt x="0" y="5"/>
                  </a:lnTo>
                  <a:lnTo>
                    <a:pt x="2" y="2"/>
                  </a:lnTo>
                  <a:lnTo>
                    <a:pt x="5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9" y="2"/>
                  </a:lnTo>
                  <a:lnTo>
                    <a:pt x="10" y="3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21" name="Freeform 403"/>
            <p:cNvSpPr>
              <a:spLocks/>
            </p:cNvSpPr>
            <p:nvPr/>
          </p:nvSpPr>
          <p:spPr bwMode="auto">
            <a:xfrm>
              <a:off x="5920067" y="2698329"/>
              <a:ext cx="20302" cy="27916"/>
            </a:xfrm>
            <a:custGeom>
              <a:avLst/>
              <a:gdLst>
                <a:gd name="T0" fmla="*/ 1 w 8"/>
                <a:gd name="T1" fmla="*/ 0 h 11"/>
                <a:gd name="T2" fmla="*/ 3 w 8"/>
                <a:gd name="T3" fmla="*/ 0 h 11"/>
                <a:gd name="T4" fmla="*/ 5 w 8"/>
                <a:gd name="T5" fmla="*/ 3 h 11"/>
                <a:gd name="T6" fmla="*/ 7 w 8"/>
                <a:gd name="T7" fmla="*/ 6 h 11"/>
                <a:gd name="T8" fmla="*/ 8 w 8"/>
                <a:gd name="T9" fmla="*/ 7 h 11"/>
                <a:gd name="T10" fmla="*/ 8 w 8"/>
                <a:gd name="T11" fmla="*/ 11 h 11"/>
                <a:gd name="T12" fmla="*/ 5 w 8"/>
                <a:gd name="T13" fmla="*/ 11 h 11"/>
                <a:gd name="T14" fmla="*/ 3 w 8"/>
                <a:gd name="T15" fmla="*/ 11 h 11"/>
                <a:gd name="T16" fmla="*/ 1 w 8"/>
                <a:gd name="T17" fmla="*/ 8 h 11"/>
                <a:gd name="T18" fmla="*/ 1 w 8"/>
                <a:gd name="T19" fmla="*/ 8 h 11"/>
                <a:gd name="T20" fmla="*/ 1 w 8"/>
                <a:gd name="T21" fmla="*/ 7 h 11"/>
                <a:gd name="T22" fmla="*/ 0 w 8"/>
                <a:gd name="T23" fmla="*/ 6 h 11"/>
                <a:gd name="T24" fmla="*/ 0 w 8"/>
                <a:gd name="T25" fmla="*/ 4 h 11"/>
                <a:gd name="T26" fmla="*/ 0 w 8"/>
                <a:gd name="T27" fmla="*/ 3 h 11"/>
                <a:gd name="T28" fmla="*/ 1 w 8"/>
                <a:gd name="T29" fmla="*/ 2 h 11"/>
                <a:gd name="T30" fmla="*/ 1 w 8"/>
                <a:gd name="T3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" h="11">
                  <a:moveTo>
                    <a:pt x="1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7" y="6"/>
                  </a:lnTo>
                  <a:lnTo>
                    <a:pt x="8" y="7"/>
                  </a:lnTo>
                  <a:lnTo>
                    <a:pt x="8" y="11"/>
                  </a:lnTo>
                  <a:lnTo>
                    <a:pt x="5" y="11"/>
                  </a:lnTo>
                  <a:lnTo>
                    <a:pt x="3" y="11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22" name="Freeform 404"/>
            <p:cNvSpPr>
              <a:spLocks noEditPoints="1"/>
            </p:cNvSpPr>
            <p:nvPr/>
          </p:nvSpPr>
          <p:spPr bwMode="auto">
            <a:xfrm>
              <a:off x="5582546" y="2165402"/>
              <a:ext cx="22841" cy="48218"/>
            </a:xfrm>
            <a:custGeom>
              <a:avLst/>
              <a:gdLst>
                <a:gd name="T0" fmla="*/ 5 w 9"/>
                <a:gd name="T1" fmla="*/ 14 h 19"/>
                <a:gd name="T2" fmla="*/ 7 w 9"/>
                <a:gd name="T3" fmla="*/ 16 h 19"/>
                <a:gd name="T4" fmla="*/ 7 w 9"/>
                <a:gd name="T5" fmla="*/ 17 h 19"/>
                <a:gd name="T6" fmla="*/ 7 w 9"/>
                <a:gd name="T7" fmla="*/ 19 h 19"/>
                <a:gd name="T8" fmla="*/ 5 w 9"/>
                <a:gd name="T9" fmla="*/ 14 h 19"/>
                <a:gd name="T10" fmla="*/ 7 w 9"/>
                <a:gd name="T11" fmla="*/ 9 h 19"/>
                <a:gd name="T12" fmla="*/ 7 w 9"/>
                <a:gd name="T13" fmla="*/ 10 h 19"/>
                <a:gd name="T14" fmla="*/ 7 w 9"/>
                <a:gd name="T15" fmla="*/ 12 h 19"/>
                <a:gd name="T16" fmla="*/ 5 w 9"/>
                <a:gd name="T17" fmla="*/ 10 h 19"/>
                <a:gd name="T18" fmla="*/ 7 w 9"/>
                <a:gd name="T19" fmla="*/ 9 h 19"/>
                <a:gd name="T20" fmla="*/ 0 w 9"/>
                <a:gd name="T21" fmla="*/ 2 h 19"/>
                <a:gd name="T22" fmla="*/ 3 w 9"/>
                <a:gd name="T23" fmla="*/ 5 h 19"/>
                <a:gd name="T24" fmla="*/ 1 w 9"/>
                <a:gd name="T25" fmla="*/ 5 h 19"/>
                <a:gd name="T26" fmla="*/ 0 w 9"/>
                <a:gd name="T27" fmla="*/ 2 h 19"/>
                <a:gd name="T28" fmla="*/ 3 w 9"/>
                <a:gd name="T29" fmla="*/ 1 h 19"/>
                <a:gd name="T30" fmla="*/ 5 w 9"/>
                <a:gd name="T31" fmla="*/ 5 h 19"/>
                <a:gd name="T32" fmla="*/ 8 w 9"/>
                <a:gd name="T33" fmla="*/ 8 h 19"/>
                <a:gd name="T34" fmla="*/ 7 w 9"/>
                <a:gd name="T35" fmla="*/ 8 h 19"/>
                <a:gd name="T36" fmla="*/ 3 w 9"/>
                <a:gd name="T37" fmla="*/ 4 h 19"/>
                <a:gd name="T38" fmla="*/ 3 w 9"/>
                <a:gd name="T39" fmla="*/ 1 h 19"/>
                <a:gd name="T40" fmla="*/ 3 w 9"/>
                <a:gd name="T41" fmla="*/ 1 h 19"/>
                <a:gd name="T42" fmla="*/ 4 w 9"/>
                <a:gd name="T43" fmla="*/ 0 h 19"/>
                <a:gd name="T44" fmla="*/ 5 w 9"/>
                <a:gd name="T45" fmla="*/ 0 h 19"/>
                <a:gd name="T46" fmla="*/ 8 w 9"/>
                <a:gd name="T47" fmla="*/ 2 h 19"/>
                <a:gd name="T48" fmla="*/ 8 w 9"/>
                <a:gd name="T49" fmla="*/ 4 h 19"/>
                <a:gd name="T50" fmla="*/ 5 w 9"/>
                <a:gd name="T51" fmla="*/ 4 h 19"/>
                <a:gd name="T52" fmla="*/ 4 w 9"/>
                <a:gd name="T53" fmla="*/ 0 h 19"/>
                <a:gd name="T54" fmla="*/ 8 w 9"/>
                <a:gd name="T55" fmla="*/ 0 h 19"/>
                <a:gd name="T56" fmla="*/ 8 w 9"/>
                <a:gd name="T57" fmla="*/ 0 h 19"/>
                <a:gd name="T58" fmla="*/ 9 w 9"/>
                <a:gd name="T59" fmla="*/ 1 h 19"/>
                <a:gd name="T60" fmla="*/ 8 w 9"/>
                <a:gd name="T6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" h="19">
                  <a:moveTo>
                    <a:pt x="5" y="14"/>
                  </a:moveTo>
                  <a:lnTo>
                    <a:pt x="7" y="16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5" y="14"/>
                  </a:lnTo>
                  <a:close/>
                  <a:moveTo>
                    <a:pt x="7" y="9"/>
                  </a:moveTo>
                  <a:lnTo>
                    <a:pt x="7" y="10"/>
                  </a:lnTo>
                  <a:lnTo>
                    <a:pt x="7" y="12"/>
                  </a:lnTo>
                  <a:lnTo>
                    <a:pt x="5" y="10"/>
                  </a:lnTo>
                  <a:lnTo>
                    <a:pt x="7" y="9"/>
                  </a:lnTo>
                  <a:close/>
                  <a:moveTo>
                    <a:pt x="0" y="2"/>
                  </a:moveTo>
                  <a:lnTo>
                    <a:pt x="3" y="5"/>
                  </a:lnTo>
                  <a:lnTo>
                    <a:pt x="1" y="5"/>
                  </a:lnTo>
                  <a:lnTo>
                    <a:pt x="0" y="2"/>
                  </a:lnTo>
                  <a:close/>
                  <a:moveTo>
                    <a:pt x="3" y="1"/>
                  </a:moveTo>
                  <a:lnTo>
                    <a:pt x="5" y="5"/>
                  </a:lnTo>
                  <a:lnTo>
                    <a:pt x="8" y="8"/>
                  </a:lnTo>
                  <a:lnTo>
                    <a:pt x="7" y="8"/>
                  </a:lnTo>
                  <a:lnTo>
                    <a:pt x="3" y="4"/>
                  </a:lnTo>
                  <a:lnTo>
                    <a:pt x="3" y="1"/>
                  </a:lnTo>
                  <a:lnTo>
                    <a:pt x="3" y="1"/>
                  </a:lnTo>
                  <a:close/>
                  <a:moveTo>
                    <a:pt x="4" y="0"/>
                  </a:moveTo>
                  <a:lnTo>
                    <a:pt x="5" y="0"/>
                  </a:lnTo>
                  <a:lnTo>
                    <a:pt x="8" y="2"/>
                  </a:lnTo>
                  <a:lnTo>
                    <a:pt x="8" y="4"/>
                  </a:lnTo>
                  <a:lnTo>
                    <a:pt x="5" y="4"/>
                  </a:lnTo>
                  <a:lnTo>
                    <a:pt x="4" y="0"/>
                  </a:lnTo>
                  <a:close/>
                  <a:moveTo>
                    <a:pt x="8" y="0"/>
                  </a:moveTo>
                  <a:lnTo>
                    <a:pt x="8" y="0"/>
                  </a:lnTo>
                  <a:lnTo>
                    <a:pt x="9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23" name="Freeform 405"/>
            <p:cNvSpPr>
              <a:spLocks/>
            </p:cNvSpPr>
            <p:nvPr/>
          </p:nvSpPr>
          <p:spPr bwMode="auto">
            <a:xfrm>
              <a:off x="5488651" y="2482621"/>
              <a:ext cx="121812" cy="159879"/>
            </a:xfrm>
            <a:custGeom>
              <a:avLst/>
              <a:gdLst>
                <a:gd name="T0" fmla="*/ 40 w 48"/>
                <a:gd name="T1" fmla="*/ 2 h 63"/>
                <a:gd name="T2" fmla="*/ 37 w 48"/>
                <a:gd name="T3" fmla="*/ 6 h 63"/>
                <a:gd name="T4" fmla="*/ 33 w 48"/>
                <a:gd name="T5" fmla="*/ 10 h 63"/>
                <a:gd name="T6" fmla="*/ 33 w 48"/>
                <a:gd name="T7" fmla="*/ 21 h 63"/>
                <a:gd name="T8" fmla="*/ 37 w 48"/>
                <a:gd name="T9" fmla="*/ 16 h 63"/>
                <a:gd name="T10" fmla="*/ 45 w 48"/>
                <a:gd name="T11" fmla="*/ 22 h 63"/>
                <a:gd name="T12" fmla="*/ 45 w 48"/>
                <a:gd name="T13" fmla="*/ 25 h 63"/>
                <a:gd name="T14" fmla="*/ 48 w 48"/>
                <a:gd name="T15" fmla="*/ 31 h 63"/>
                <a:gd name="T16" fmla="*/ 48 w 48"/>
                <a:gd name="T17" fmla="*/ 35 h 63"/>
                <a:gd name="T18" fmla="*/ 45 w 48"/>
                <a:gd name="T19" fmla="*/ 44 h 63"/>
                <a:gd name="T20" fmla="*/ 42 w 48"/>
                <a:gd name="T21" fmla="*/ 50 h 63"/>
                <a:gd name="T22" fmla="*/ 40 w 48"/>
                <a:gd name="T23" fmla="*/ 52 h 63"/>
                <a:gd name="T24" fmla="*/ 37 w 48"/>
                <a:gd name="T25" fmla="*/ 54 h 63"/>
                <a:gd name="T26" fmla="*/ 28 w 48"/>
                <a:gd name="T27" fmla="*/ 56 h 63"/>
                <a:gd name="T28" fmla="*/ 24 w 48"/>
                <a:gd name="T29" fmla="*/ 58 h 63"/>
                <a:gd name="T30" fmla="*/ 20 w 48"/>
                <a:gd name="T31" fmla="*/ 62 h 63"/>
                <a:gd name="T32" fmla="*/ 11 w 48"/>
                <a:gd name="T33" fmla="*/ 62 h 63"/>
                <a:gd name="T34" fmla="*/ 7 w 48"/>
                <a:gd name="T35" fmla="*/ 62 h 63"/>
                <a:gd name="T36" fmla="*/ 7 w 48"/>
                <a:gd name="T37" fmla="*/ 60 h 63"/>
                <a:gd name="T38" fmla="*/ 9 w 48"/>
                <a:gd name="T39" fmla="*/ 56 h 63"/>
                <a:gd name="T40" fmla="*/ 2 w 48"/>
                <a:gd name="T41" fmla="*/ 56 h 63"/>
                <a:gd name="T42" fmla="*/ 8 w 48"/>
                <a:gd name="T43" fmla="*/ 51 h 63"/>
                <a:gd name="T44" fmla="*/ 4 w 48"/>
                <a:gd name="T45" fmla="*/ 50 h 63"/>
                <a:gd name="T46" fmla="*/ 7 w 48"/>
                <a:gd name="T47" fmla="*/ 51 h 63"/>
                <a:gd name="T48" fmla="*/ 8 w 48"/>
                <a:gd name="T49" fmla="*/ 48 h 63"/>
                <a:gd name="T50" fmla="*/ 11 w 48"/>
                <a:gd name="T51" fmla="*/ 46 h 63"/>
                <a:gd name="T52" fmla="*/ 17 w 48"/>
                <a:gd name="T53" fmla="*/ 43 h 63"/>
                <a:gd name="T54" fmla="*/ 12 w 48"/>
                <a:gd name="T55" fmla="*/ 44 h 63"/>
                <a:gd name="T56" fmla="*/ 7 w 48"/>
                <a:gd name="T57" fmla="*/ 44 h 63"/>
                <a:gd name="T58" fmla="*/ 12 w 48"/>
                <a:gd name="T59" fmla="*/ 39 h 63"/>
                <a:gd name="T60" fmla="*/ 17 w 48"/>
                <a:gd name="T61" fmla="*/ 34 h 63"/>
                <a:gd name="T62" fmla="*/ 8 w 48"/>
                <a:gd name="T63" fmla="*/ 33 h 63"/>
                <a:gd name="T64" fmla="*/ 5 w 48"/>
                <a:gd name="T65" fmla="*/ 30 h 63"/>
                <a:gd name="T66" fmla="*/ 9 w 48"/>
                <a:gd name="T67" fmla="*/ 27 h 63"/>
                <a:gd name="T68" fmla="*/ 12 w 48"/>
                <a:gd name="T69" fmla="*/ 25 h 63"/>
                <a:gd name="T70" fmla="*/ 5 w 48"/>
                <a:gd name="T71" fmla="*/ 21 h 63"/>
                <a:gd name="T72" fmla="*/ 9 w 48"/>
                <a:gd name="T73" fmla="*/ 22 h 63"/>
                <a:gd name="T74" fmla="*/ 8 w 48"/>
                <a:gd name="T75" fmla="*/ 18 h 63"/>
                <a:gd name="T76" fmla="*/ 11 w 48"/>
                <a:gd name="T77" fmla="*/ 17 h 63"/>
                <a:gd name="T78" fmla="*/ 16 w 48"/>
                <a:gd name="T79" fmla="*/ 19 h 63"/>
                <a:gd name="T80" fmla="*/ 23 w 48"/>
                <a:gd name="T81" fmla="*/ 17 h 63"/>
                <a:gd name="T82" fmla="*/ 28 w 48"/>
                <a:gd name="T83" fmla="*/ 12 h 63"/>
                <a:gd name="T84" fmla="*/ 25 w 48"/>
                <a:gd name="T85" fmla="*/ 12 h 63"/>
                <a:gd name="T86" fmla="*/ 24 w 48"/>
                <a:gd name="T87" fmla="*/ 10 h 63"/>
                <a:gd name="T88" fmla="*/ 27 w 48"/>
                <a:gd name="T89" fmla="*/ 8 h 63"/>
                <a:gd name="T90" fmla="*/ 27 w 48"/>
                <a:gd name="T91" fmla="*/ 5 h 63"/>
                <a:gd name="T92" fmla="*/ 30 w 48"/>
                <a:gd name="T93" fmla="*/ 4 h 63"/>
                <a:gd name="T94" fmla="*/ 33 w 48"/>
                <a:gd name="T95" fmla="*/ 2 h 63"/>
                <a:gd name="T96" fmla="*/ 33 w 48"/>
                <a:gd name="T97" fmla="*/ 6 h 63"/>
                <a:gd name="T98" fmla="*/ 37 w 48"/>
                <a:gd name="T9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" h="63">
                  <a:moveTo>
                    <a:pt x="36" y="0"/>
                  </a:moveTo>
                  <a:lnTo>
                    <a:pt x="37" y="1"/>
                  </a:lnTo>
                  <a:lnTo>
                    <a:pt x="40" y="2"/>
                  </a:lnTo>
                  <a:lnTo>
                    <a:pt x="38" y="4"/>
                  </a:lnTo>
                  <a:lnTo>
                    <a:pt x="36" y="6"/>
                  </a:lnTo>
                  <a:lnTo>
                    <a:pt x="37" y="6"/>
                  </a:lnTo>
                  <a:lnTo>
                    <a:pt x="36" y="8"/>
                  </a:lnTo>
                  <a:lnTo>
                    <a:pt x="34" y="8"/>
                  </a:lnTo>
                  <a:lnTo>
                    <a:pt x="33" y="10"/>
                  </a:lnTo>
                  <a:lnTo>
                    <a:pt x="30" y="10"/>
                  </a:lnTo>
                  <a:lnTo>
                    <a:pt x="28" y="16"/>
                  </a:lnTo>
                  <a:lnTo>
                    <a:pt x="33" y="21"/>
                  </a:lnTo>
                  <a:lnTo>
                    <a:pt x="34" y="19"/>
                  </a:lnTo>
                  <a:lnTo>
                    <a:pt x="36" y="17"/>
                  </a:lnTo>
                  <a:lnTo>
                    <a:pt x="37" y="16"/>
                  </a:lnTo>
                  <a:lnTo>
                    <a:pt x="41" y="17"/>
                  </a:lnTo>
                  <a:lnTo>
                    <a:pt x="42" y="22"/>
                  </a:lnTo>
                  <a:lnTo>
                    <a:pt x="45" y="22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45" y="25"/>
                  </a:lnTo>
                  <a:lnTo>
                    <a:pt x="46" y="26"/>
                  </a:lnTo>
                  <a:lnTo>
                    <a:pt x="46" y="29"/>
                  </a:lnTo>
                  <a:lnTo>
                    <a:pt x="48" y="31"/>
                  </a:lnTo>
                  <a:lnTo>
                    <a:pt x="48" y="33"/>
                  </a:lnTo>
                  <a:lnTo>
                    <a:pt x="46" y="34"/>
                  </a:lnTo>
                  <a:lnTo>
                    <a:pt x="48" y="35"/>
                  </a:lnTo>
                  <a:lnTo>
                    <a:pt x="48" y="41"/>
                  </a:lnTo>
                  <a:lnTo>
                    <a:pt x="48" y="43"/>
                  </a:lnTo>
                  <a:lnTo>
                    <a:pt x="45" y="44"/>
                  </a:lnTo>
                  <a:lnTo>
                    <a:pt x="46" y="47"/>
                  </a:lnTo>
                  <a:lnTo>
                    <a:pt x="44" y="50"/>
                  </a:lnTo>
                  <a:lnTo>
                    <a:pt x="42" y="50"/>
                  </a:lnTo>
                  <a:lnTo>
                    <a:pt x="45" y="52"/>
                  </a:lnTo>
                  <a:lnTo>
                    <a:pt x="41" y="52"/>
                  </a:lnTo>
                  <a:lnTo>
                    <a:pt x="40" y="52"/>
                  </a:lnTo>
                  <a:lnTo>
                    <a:pt x="38" y="54"/>
                  </a:lnTo>
                  <a:lnTo>
                    <a:pt x="37" y="52"/>
                  </a:lnTo>
                  <a:lnTo>
                    <a:pt x="37" y="54"/>
                  </a:lnTo>
                  <a:lnTo>
                    <a:pt x="30" y="54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7" y="59"/>
                  </a:lnTo>
                  <a:lnTo>
                    <a:pt x="24" y="59"/>
                  </a:lnTo>
                  <a:lnTo>
                    <a:pt x="24" y="58"/>
                  </a:lnTo>
                  <a:lnTo>
                    <a:pt x="23" y="58"/>
                  </a:lnTo>
                  <a:lnTo>
                    <a:pt x="23" y="59"/>
                  </a:lnTo>
                  <a:lnTo>
                    <a:pt x="20" y="62"/>
                  </a:lnTo>
                  <a:lnTo>
                    <a:pt x="16" y="63"/>
                  </a:lnTo>
                  <a:lnTo>
                    <a:pt x="12" y="63"/>
                  </a:lnTo>
                  <a:lnTo>
                    <a:pt x="11" y="62"/>
                  </a:lnTo>
                  <a:lnTo>
                    <a:pt x="8" y="63"/>
                  </a:lnTo>
                  <a:lnTo>
                    <a:pt x="8" y="62"/>
                  </a:lnTo>
                  <a:lnTo>
                    <a:pt x="7" y="62"/>
                  </a:lnTo>
                  <a:lnTo>
                    <a:pt x="9" y="60"/>
                  </a:lnTo>
                  <a:lnTo>
                    <a:pt x="11" y="59"/>
                  </a:lnTo>
                  <a:lnTo>
                    <a:pt x="7" y="60"/>
                  </a:lnTo>
                  <a:lnTo>
                    <a:pt x="3" y="60"/>
                  </a:lnTo>
                  <a:lnTo>
                    <a:pt x="5" y="59"/>
                  </a:lnTo>
                  <a:lnTo>
                    <a:pt x="9" y="56"/>
                  </a:lnTo>
                  <a:lnTo>
                    <a:pt x="4" y="58"/>
                  </a:lnTo>
                  <a:lnTo>
                    <a:pt x="3" y="56"/>
                  </a:lnTo>
                  <a:lnTo>
                    <a:pt x="2" y="56"/>
                  </a:lnTo>
                  <a:lnTo>
                    <a:pt x="3" y="54"/>
                  </a:lnTo>
                  <a:lnTo>
                    <a:pt x="5" y="54"/>
                  </a:lnTo>
                  <a:lnTo>
                    <a:pt x="8" y="51"/>
                  </a:lnTo>
                  <a:lnTo>
                    <a:pt x="0" y="52"/>
                  </a:lnTo>
                  <a:lnTo>
                    <a:pt x="0" y="51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7" y="51"/>
                  </a:lnTo>
                  <a:lnTo>
                    <a:pt x="8" y="50"/>
                  </a:lnTo>
                  <a:lnTo>
                    <a:pt x="7" y="50"/>
                  </a:lnTo>
                  <a:lnTo>
                    <a:pt x="8" y="48"/>
                  </a:lnTo>
                  <a:lnTo>
                    <a:pt x="7" y="47"/>
                  </a:lnTo>
                  <a:lnTo>
                    <a:pt x="9" y="47"/>
                  </a:lnTo>
                  <a:lnTo>
                    <a:pt x="11" y="46"/>
                  </a:lnTo>
                  <a:lnTo>
                    <a:pt x="15" y="44"/>
                  </a:lnTo>
                  <a:lnTo>
                    <a:pt x="20" y="43"/>
                  </a:lnTo>
                  <a:lnTo>
                    <a:pt x="17" y="43"/>
                  </a:lnTo>
                  <a:lnTo>
                    <a:pt x="17" y="43"/>
                  </a:lnTo>
                  <a:lnTo>
                    <a:pt x="15" y="44"/>
                  </a:lnTo>
                  <a:lnTo>
                    <a:pt x="12" y="44"/>
                  </a:lnTo>
                  <a:lnTo>
                    <a:pt x="11" y="43"/>
                  </a:lnTo>
                  <a:lnTo>
                    <a:pt x="8" y="44"/>
                  </a:lnTo>
                  <a:lnTo>
                    <a:pt x="7" y="44"/>
                  </a:lnTo>
                  <a:lnTo>
                    <a:pt x="11" y="42"/>
                  </a:lnTo>
                  <a:lnTo>
                    <a:pt x="13" y="39"/>
                  </a:lnTo>
                  <a:lnTo>
                    <a:pt x="12" y="39"/>
                  </a:lnTo>
                  <a:lnTo>
                    <a:pt x="15" y="35"/>
                  </a:lnTo>
                  <a:lnTo>
                    <a:pt x="16" y="37"/>
                  </a:lnTo>
                  <a:lnTo>
                    <a:pt x="17" y="34"/>
                  </a:lnTo>
                  <a:lnTo>
                    <a:pt x="12" y="34"/>
                  </a:lnTo>
                  <a:lnTo>
                    <a:pt x="11" y="31"/>
                  </a:lnTo>
                  <a:lnTo>
                    <a:pt x="8" y="33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5" y="30"/>
                  </a:lnTo>
                  <a:lnTo>
                    <a:pt x="7" y="30"/>
                  </a:lnTo>
                  <a:lnTo>
                    <a:pt x="7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9" y="26"/>
                  </a:lnTo>
                  <a:lnTo>
                    <a:pt x="12" y="25"/>
                  </a:lnTo>
                  <a:lnTo>
                    <a:pt x="11" y="23"/>
                  </a:lnTo>
                  <a:lnTo>
                    <a:pt x="9" y="23"/>
                  </a:lnTo>
                  <a:lnTo>
                    <a:pt x="5" y="21"/>
                  </a:lnTo>
                  <a:lnTo>
                    <a:pt x="8" y="21"/>
                  </a:lnTo>
                  <a:lnTo>
                    <a:pt x="8" y="22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8" y="19"/>
                  </a:lnTo>
                  <a:lnTo>
                    <a:pt x="8" y="18"/>
                  </a:lnTo>
                  <a:lnTo>
                    <a:pt x="7" y="19"/>
                  </a:lnTo>
                  <a:lnTo>
                    <a:pt x="7" y="16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6" y="17"/>
                  </a:lnTo>
                  <a:lnTo>
                    <a:pt x="16" y="19"/>
                  </a:lnTo>
                  <a:lnTo>
                    <a:pt x="19" y="17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6"/>
                  </a:lnTo>
                  <a:lnTo>
                    <a:pt x="28" y="12"/>
                  </a:lnTo>
                  <a:lnTo>
                    <a:pt x="27" y="12"/>
                  </a:lnTo>
                  <a:lnTo>
                    <a:pt x="24" y="13"/>
                  </a:lnTo>
                  <a:lnTo>
                    <a:pt x="25" y="12"/>
                  </a:lnTo>
                  <a:lnTo>
                    <a:pt x="23" y="12"/>
                  </a:lnTo>
                  <a:lnTo>
                    <a:pt x="21" y="10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5" y="9"/>
                  </a:lnTo>
                  <a:lnTo>
                    <a:pt x="27" y="8"/>
                  </a:lnTo>
                  <a:lnTo>
                    <a:pt x="24" y="8"/>
                  </a:lnTo>
                  <a:lnTo>
                    <a:pt x="25" y="5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9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2" y="2"/>
                  </a:lnTo>
                  <a:lnTo>
                    <a:pt x="33" y="2"/>
                  </a:lnTo>
                  <a:lnTo>
                    <a:pt x="34" y="4"/>
                  </a:lnTo>
                  <a:lnTo>
                    <a:pt x="33" y="5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4" y="1"/>
                  </a:lnTo>
                  <a:lnTo>
                    <a:pt x="37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24" name="Freeform 407"/>
            <p:cNvSpPr>
              <a:spLocks noEditPoints="1"/>
            </p:cNvSpPr>
            <p:nvPr/>
          </p:nvSpPr>
          <p:spPr bwMode="auto">
            <a:xfrm>
              <a:off x="5559707" y="2238998"/>
              <a:ext cx="261388" cy="474559"/>
            </a:xfrm>
            <a:custGeom>
              <a:avLst/>
              <a:gdLst>
                <a:gd name="T0" fmla="*/ 95 w 103"/>
                <a:gd name="T1" fmla="*/ 160 h 187"/>
                <a:gd name="T2" fmla="*/ 38 w 103"/>
                <a:gd name="T3" fmla="*/ 129 h 187"/>
                <a:gd name="T4" fmla="*/ 21 w 103"/>
                <a:gd name="T5" fmla="*/ 102 h 187"/>
                <a:gd name="T6" fmla="*/ 22 w 103"/>
                <a:gd name="T7" fmla="*/ 115 h 187"/>
                <a:gd name="T8" fmla="*/ 6 w 103"/>
                <a:gd name="T9" fmla="*/ 115 h 187"/>
                <a:gd name="T10" fmla="*/ 16 w 103"/>
                <a:gd name="T11" fmla="*/ 98 h 187"/>
                <a:gd name="T12" fmla="*/ 30 w 103"/>
                <a:gd name="T13" fmla="*/ 88 h 187"/>
                <a:gd name="T14" fmla="*/ 20 w 103"/>
                <a:gd name="T15" fmla="*/ 84 h 187"/>
                <a:gd name="T16" fmla="*/ 22 w 103"/>
                <a:gd name="T17" fmla="*/ 77 h 187"/>
                <a:gd name="T18" fmla="*/ 17 w 103"/>
                <a:gd name="T19" fmla="*/ 75 h 187"/>
                <a:gd name="T20" fmla="*/ 18 w 103"/>
                <a:gd name="T21" fmla="*/ 69 h 187"/>
                <a:gd name="T22" fmla="*/ 10 w 103"/>
                <a:gd name="T23" fmla="*/ 68 h 187"/>
                <a:gd name="T24" fmla="*/ 12 w 103"/>
                <a:gd name="T25" fmla="*/ 59 h 187"/>
                <a:gd name="T26" fmla="*/ 24 w 103"/>
                <a:gd name="T27" fmla="*/ 67 h 187"/>
                <a:gd name="T28" fmla="*/ 16 w 103"/>
                <a:gd name="T29" fmla="*/ 62 h 187"/>
                <a:gd name="T30" fmla="*/ 14 w 103"/>
                <a:gd name="T31" fmla="*/ 55 h 187"/>
                <a:gd name="T32" fmla="*/ 12 w 103"/>
                <a:gd name="T33" fmla="*/ 51 h 187"/>
                <a:gd name="T34" fmla="*/ 46 w 103"/>
                <a:gd name="T35" fmla="*/ 51 h 187"/>
                <a:gd name="T36" fmla="*/ 43 w 103"/>
                <a:gd name="T37" fmla="*/ 60 h 187"/>
                <a:gd name="T38" fmla="*/ 62 w 103"/>
                <a:gd name="T39" fmla="*/ 63 h 187"/>
                <a:gd name="T40" fmla="*/ 50 w 103"/>
                <a:gd name="T41" fmla="*/ 79 h 187"/>
                <a:gd name="T42" fmla="*/ 45 w 103"/>
                <a:gd name="T43" fmla="*/ 85 h 187"/>
                <a:gd name="T44" fmla="*/ 63 w 103"/>
                <a:gd name="T45" fmla="*/ 93 h 187"/>
                <a:gd name="T46" fmla="*/ 79 w 103"/>
                <a:gd name="T47" fmla="*/ 115 h 187"/>
                <a:gd name="T48" fmla="*/ 78 w 103"/>
                <a:gd name="T49" fmla="*/ 123 h 187"/>
                <a:gd name="T50" fmla="*/ 87 w 103"/>
                <a:gd name="T51" fmla="*/ 134 h 187"/>
                <a:gd name="T52" fmla="*/ 101 w 103"/>
                <a:gd name="T53" fmla="*/ 146 h 187"/>
                <a:gd name="T54" fmla="*/ 96 w 103"/>
                <a:gd name="T55" fmla="*/ 155 h 187"/>
                <a:gd name="T56" fmla="*/ 92 w 103"/>
                <a:gd name="T57" fmla="*/ 160 h 187"/>
                <a:gd name="T58" fmla="*/ 99 w 103"/>
                <a:gd name="T59" fmla="*/ 165 h 187"/>
                <a:gd name="T60" fmla="*/ 79 w 103"/>
                <a:gd name="T61" fmla="*/ 172 h 187"/>
                <a:gd name="T62" fmla="*/ 62 w 103"/>
                <a:gd name="T63" fmla="*/ 176 h 187"/>
                <a:gd name="T64" fmla="*/ 46 w 103"/>
                <a:gd name="T65" fmla="*/ 181 h 187"/>
                <a:gd name="T66" fmla="*/ 33 w 103"/>
                <a:gd name="T67" fmla="*/ 183 h 187"/>
                <a:gd name="T68" fmla="*/ 25 w 103"/>
                <a:gd name="T69" fmla="*/ 183 h 187"/>
                <a:gd name="T70" fmla="*/ 39 w 103"/>
                <a:gd name="T71" fmla="*/ 168 h 187"/>
                <a:gd name="T72" fmla="*/ 55 w 103"/>
                <a:gd name="T73" fmla="*/ 160 h 187"/>
                <a:gd name="T74" fmla="*/ 41 w 103"/>
                <a:gd name="T75" fmla="*/ 159 h 187"/>
                <a:gd name="T76" fmla="*/ 27 w 103"/>
                <a:gd name="T77" fmla="*/ 155 h 187"/>
                <a:gd name="T78" fmla="*/ 39 w 103"/>
                <a:gd name="T79" fmla="*/ 139 h 187"/>
                <a:gd name="T80" fmla="*/ 49 w 103"/>
                <a:gd name="T81" fmla="*/ 131 h 187"/>
                <a:gd name="T82" fmla="*/ 50 w 103"/>
                <a:gd name="T83" fmla="*/ 127 h 187"/>
                <a:gd name="T84" fmla="*/ 47 w 103"/>
                <a:gd name="T85" fmla="*/ 105 h 187"/>
                <a:gd name="T86" fmla="*/ 33 w 103"/>
                <a:gd name="T87" fmla="*/ 105 h 187"/>
                <a:gd name="T88" fmla="*/ 33 w 103"/>
                <a:gd name="T89" fmla="*/ 90 h 187"/>
                <a:gd name="T90" fmla="*/ 27 w 103"/>
                <a:gd name="T91" fmla="*/ 88 h 187"/>
                <a:gd name="T92" fmla="*/ 24 w 103"/>
                <a:gd name="T93" fmla="*/ 97 h 187"/>
                <a:gd name="T94" fmla="*/ 27 w 103"/>
                <a:gd name="T95" fmla="*/ 79 h 187"/>
                <a:gd name="T96" fmla="*/ 22 w 103"/>
                <a:gd name="T97" fmla="*/ 75 h 187"/>
                <a:gd name="T98" fmla="*/ 24 w 103"/>
                <a:gd name="T99" fmla="*/ 69 h 187"/>
                <a:gd name="T100" fmla="*/ 25 w 103"/>
                <a:gd name="T101" fmla="*/ 64 h 187"/>
                <a:gd name="T102" fmla="*/ 25 w 103"/>
                <a:gd name="T103" fmla="*/ 55 h 187"/>
                <a:gd name="T104" fmla="*/ 29 w 103"/>
                <a:gd name="T105" fmla="*/ 51 h 187"/>
                <a:gd name="T106" fmla="*/ 37 w 103"/>
                <a:gd name="T107" fmla="*/ 44 h 187"/>
                <a:gd name="T108" fmla="*/ 47 w 103"/>
                <a:gd name="T109" fmla="*/ 39 h 187"/>
                <a:gd name="T110" fmla="*/ 47 w 103"/>
                <a:gd name="T111" fmla="*/ 37 h 187"/>
                <a:gd name="T112" fmla="*/ 68 w 103"/>
                <a:gd name="T113" fmla="*/ 15 h 187"/>
                <a:gd name="T114" fmla="*/ 66 w 103"/>
                <a:gd name="T115" fmla="*/ 10 h 187"/>
                <a:gd name="T116" fmla="*/ 68 w 103"/>
                <a:gd name="T117" fmla="*/ 5 h 187"/>
                <a:gd name="T118" fmla="*/ 74 w 103"/>
                <a:gd name="T1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" h="187">
                  <a:moveTo>
                    <a:pt x="71" y="173"/>
                  </a:moveTo>
                  <a:lnTo>
                    <a:pt x="72" y="173"/>
                  </a:lnTo>
                  <a:lnTo>
                    <a:pt x="74" y="173"/>
                  </a:lnTo>
                  <a:lnTo>
                    <a:pt x="74" y="175"/>
                  </a:lnTo>
                  <a:lnTo>
                    <a:pt x="74" y="176"/>
                  </a:lnTo>
                  <a:lnTo>
                    <a:pt x="71" y="176"/>
                  </a:lnTo>
                  <a:lnTo>
                    <a:pt x="70" y="175"/>
                  </a:lnTo>
                  <a:lnTo>
                    <a:pt x="68" y="175"/>
                  </a:lnTo>
                  <a:lnTo>
                    <a:pt x="71" y="173"/>
                  </a:lnTo>
                  <a:close/>
                  <a:moveTo>
                    <a:pt x="93" y="160"/>
                  </a:moveTo>
                  <a:lnTo>
                    <a:pt x="95" y="160"/>
                  </a:lnTo>
                  <a:lnTo>
                    <a:pt x="95" y="162"/>
                  </a:lnTo>
                  <a:lnTo>
                    <a:pt x="93" y="162"/>
                  </a:lnTo>
                  <a:lnTo>
                    <a:pt x="92" y="162"/>
                  </a:lnTo>
                  <a:lnTo>
                    <a:pt x="93" y="160"/>
                  </a:lnTo>
                  <a:close/>
                  <a:moveTo>
                    <a:pt x="38" y="129"/>
                  </a:moveTo>
                  <a:lnTo>
                    <a:pt x="39" y="131"/>
                  </a:lnTo>
                  <a:lnTo>
                    <a:pt x="41" y="131"/>
                  </a:lnTo>
                  <a:lnTo>
                    <a:pt x="38" y="133"/>
                  </a:lnTo>
                  <a:lnTo>
                    <a:pt x="35" y="131"/>
                  </a:lnTo>
                  <a:lnTo>
                    <a:pt x="35" y="130"/>
                  </a:lnTo>
                  <a:lnTo>
                    <a:pt x="38" y="129"/>
                  </a:lnTo>
                  <a:close/>
                  <a:moveTo>
                    <a:pt x="38" y="113"/>
                  </a:moveTo>
                  <a:lnTo>
                    <a:pt x="37" y="114"/>
                  </a:lnTo>
                  <a:lnTo>
                    <a:pt x="38" y="115"/>
                  </a:lnTo>
                  <a:lnTo>
                    <a:pt x="35" y="118"/>
                  </a:lnTo>
                  <a:lnTo>
                    <a:pt x="33" y="119"/>
                  </a:lnTo>
                  <a:lnTo>
                    <a:pt x="34" y="115"/>
                  </a:lnTo>
                  <a:lnTo>
                    <a:pt x="38" y="113"/>
                  </a:lnTo>
                  <a:close/>
                  <a:moveTo>
                    <a:pt x="16" y="98"/>
                  </a:moveTo>
                  <a:lnTo>
                    <a:pt x="18" y="100"/>
                  </a:lnTo>
                  <a:lnTo>
                    <a:pt x="21" y="100"/>
                  </a:lnTo>
                  <a:lnTo>
                    <a:pt x="21" y="102"/>
                  </a:lnTo>
                  <a:lnTo>
                    <a:pt x="25" y="108"/>
                  </a:lnTo>
                  <a:lnTo>
                    <a:pt x="22" y="109"/>
                  </a:lnTo>
                  <a:lnTo>
                    <a:pt x="26" y="109"/>
                  </a:lnTo>
                  <a:lnTo>
                    <a:pt x="26" y="114"/>
                  </a:lnTo>
                  <a:lnTo>
                    <a:pt x="25" y="110"/>
                  </a:lnTo>
                  <a:lnTo>
                    <a:pt x="24" y="110"/>
                  </a:lnTo>
                  <a:lnTo>
                    <a:pt x="25" y="112"/>
                  </a:lnTo>
                  <a:lnTo>
                    <a:pt x="24" y="113"/>
                  </a:lnTo>
                  <a:lnTo>
                    <a:pt x="25" y="114"/>
                  </a:lnTo>
                  <a:lnTo>
                    <a:pt x="25" y="115"/>
                  </a:lnTo>
                  <a:lnTo>
                    <a:pt x="22" y="115"/>
                  </a:lnTo>
                  <a:lnTo>
                    <a:pt x="22" y="117"/>
                  </a:lnTo>
                  <a:lnTo>
                    <a:pt x="21" y="118"/>
                  </a:lnTo>
                  <a:lnTo>
                    <a:pt x="20" y="118"/>
                  </a:lnTo>
                  <a:lnTo>
                    <a:pt x="20" y="119"/>
                  </a:lnTo>
                  <a:lnTo>
                    <a:pt x="20" y="119"/>
                  </a:lnTo>
                  <a:lnTo>
                    <a:pt x="17" y="118"/>
                  </a:lnTo>
                  <a:lnTo>
                    <a:pt x="14" y="118"/>
                  </a:lnTo>
                  <a:lnTo>
                    <a:pt x="13" y="113"/>
                  </a:lnTo>
                  <a:lnTo>
                    <a:pt x="9" y="112"/>
                  </a:lnTo>
                  <a:lnTo>
                    <a:pt x="8" y="113"/>
                  </a:lnTo>
                  <a:lnTo>
                    <a:pt x="6" y="115"/>
                  </a:lnTo>
                  <a:lnTo>
                    <a:pt x="5" y="117"/>
                  </a:lnTo>
                  <a:lnTo>
                    <a:pt x="0" y="112"/>
                  </a:lnTo>
                  <a:lnTo>
                    <a:pt x="2" y="106"/>
                  </a:lnTo>
                  <a:lnTo>
                    <a:pt x="5" y="106"/>
                  </a:lnTo>
                  <a:lnTo>
                    <a:pt x="6" y="104"/>
                  </a:lnTo>
                  <a:lnTo>
                    <a:pt x="8" y="104"/>
                  </a:lnTo>
                  <a:lnTo>
                    <a:pt x="9" y="102"/>
                  </a:lnTo>
                  <a:lnTo>
                    <a:pt x="10" y="101"/>
                  </a:lnTo>
                  <a:lnTo>
                    <a:pt x="12" y="101"/>
                  </a:lnTo>
                  <a:lnTo>
                    <a:pt x="13" y="101"/>
                  </a:lnTo>
                  <a:lnTo>
                    <a:pt x="16" y="98"/>
                  </a:lnTo>
                  <a:close/>
                  <a:moveTo>
                    <a:pt x="29" y="92"/>
                  </a:moveTo>
                  <a:lnTo>
                    <a:pt x="30" y="94"/>
                  </a:lnTo>
                  <a:lnTo>
                    <a:pt x="30" y="97"/>
                  </a:lnTo>
                  <a:lnTo>
                    <a:pt x="27" y="96"/>
                  </a:lnTo>
                  <a:lnTo>
                    <a:pt x="27" y="93"/>
                  </a:lnTo>
                  <a:lnTo>
                    <a:pt x="29" y="92"/>
                  </a:lnTo>
                  <a:close/>
                  <a:moveTo>
                    <a:pt x="30" y="88"/>
                  </a:moveTo>
                  <a:lnTo>
                    <a:pt x="31" y="89"/>
                  </a:lnTo>
                  <a:lnTo>
                    <a:pt x="31" y="92"/>
                  </a:lnTo>
                  <a:lnTo>
                    <a:pt x="30" y="90"/>
                  </a:lnTo>
                  <a:lnTo>
                    <a:pt x="30" y="88"/>
                  </a:lnTo>
                  <a:close/>
                  <a:moveTo>
                    <a:pt x="20" y="88"/>
                  </a:moveTo>
                  <a:lnTo>
                    <a:pt x="21" y="92"/>
                  </a:lnTo>
                  <a:lnTo>
                    <a:pt x="18" y="93"/>
                  </a:lnTo>
                  <a:lnTo>
                    <a:pt x="18" y="90"/>
                  </a:lnTo>
                  <a:lnTo>
                    <a:pt x="17" y="92"/>
                  </a:lnTo>
                  <a:lnTo>
                    <a:pt x="17" y="89"/>
                  </a:lnTo>
                  <a:lnTo>
                    <a:pt x="20" y="88"/>
                  </a:lnTo>
                  <a:close/>
                  <a:moveTo>
                    <a:pt x="20" y="84"/>
                  </a:moveTo>
                  <a:lnTo>
                    <a:pt x="20" y="85"/>
                  </a:lnTo>
                  <a:lnTo>
                    <a:pt x="18" y="87"/>
                  </a:lnTo>
                  <a:lnTo>
                    <a:pt x="20" y="84"/>
                  </a:lnTo>
                  <a:close/>
                  <a:moveTo>
                    <a:pt x="25" y="84"/>
                  </a:moveTo>
                  <a:lnTo>
                    <a:pt x="24" y="88"/>
                  </a:lnTo>
                  <a:lnTo>
                    <a:pt x="21" y="90"/>
                  </a:lnTo>
                  <a:lnTo>
                    <a:pt x="21" y="88"/>
                  </a:lnTo>
                  <a:lnTo>
                    <a:pt x="25" y="84"/>
                  </a:lnTo>
                  <a:close/>
                  <a:moveTo>
                    <a:pt x="13" y="77"/>
                  </a:moveTo>
                  <a:lnTo>
                    <a:pt x="14" y="77"/>
                  </a:lnTo>
                  <a:lnTo>
                    <a:pt x="12" y="79"/>
                  </a:lnTo>
                  <a:lnTo>
                    <a:pt x="13" y="77"/>
                  </a:lnTo>
                  <a:close/>
                  <a:moveTo>
                    <a:pt x="21" y="76"/>
                  </a:moveTo>
                  <a:lnTo>
                    <a:pt x="22" y="77"/>
                  </a:lnTo>
                  <a:lnTo>
                    <a:pt x="24" y="79"/>
                  </a:lnTo>
                  <a:lnTo>
                    <a:pt x="25" y="80"/>
                  </a:lnTo>
                  <a:lnTo>
                    <a:pt x="22" y="81"/>
                  </a:lnTo>
                  <a:lnTo>
                    <a:pt x="22" y="81"/>
                  </a:lnTo>
                  <a:lnTo>
                    <a:pt x="18" y="81"/>
                  </a:lnTo>
                  <a:lnTo>
                    <a:pt x="20" y="80"/>
                  </a:lnTo>
                  <a:lnTo>
                    <a:pt x="20" y="80"/>
                  </a:lnTo>
                  <a:lnTo>
                    <a:pt x="21" y="79"/>
                  </a:lnTo>
                  <a:lnTo>
                    <a:pt x="18" y="77"/>
                  </a:lnTo>
                  <a:lnTo>
                    <a:pt x="21" y="76"/>
                  </a:lnTo>
                  <a:close/>
                  <a:moveTo>
                    <a:pt x="17" y="75"/>
                  </a:moveTo>
                  <a:lnTo>
                    <a:pt x="17" y="76"/>
                  </a:lnTo>
                  <a:lnTo>
                    <a:pt x="16" y="77"/>
                  </a:lnTo>
                  <a:lnTo>
                    <a:pt x="17" y="75"/>
                  </a:lnTo>
                  <a:close/>
                  <a:moveTo>
                    <a:pt x="21" y="71"/>
                  </a:moveTo>
                  <a:lnTo>
                    <a:pt x="20" y="72"/>
                  </a:lnTo>
                  <a:lnTo>
                    <a:pt x="20" y="71"/>
                  </a:lnTo>
                  <a:lnTo>
                    <a:pt x="21" y="71"/>
                  </a:lnTo>
                  <a:close/>
                  <a:moveTo>
                    <a:pt x="18" y="69"/>
                  </a:moveTo>
                  <a:lnTo>
                    <a:pt x="20" y="71"/>
                  </a:lnTo>
                  <a:lnTo>
                    <a:pt x="18" y="71"/>
                  </a:lnTo>
                  <a:lnTo>
                    <a:pt x="18" y="69"/>
                  </a:lnTo>
                  <a:lnTo>
                    <a:pt x="18" y="69"/>
                  </a:lnTo>
                  <a:close/>
                  <a:moveTo>
                    <a:pt x="8" y="68"/>
                  </a:moveTo>
                  <a:lnTo>
                    <a:pt x="9" y="69"/>
                  </a:lnTo>
                  <a:lnTo>
                    <a:pt x="8" y="71"/>
                  </a:lnTo>
                  <a:lnTo>
                    <a:pt x="8" y="69"/>
                  </a:lnTo>
                  <a:lnTo>
                    <a:pt x="8" y="68"/>
                  </a:lnTo>
                  <a:close/>
                  <a:moveTo>
                    <a:pt x="9" y="63"/>
                  </a:moveTo>
                  <a:lnTo>
                    <a:pt x="10" y="63"/>
                  </a:lnTo>
                  <a:lnTo>
                    <a:pt x="10" y="64"/>
                  </a:lnTo>
                  <a:lnTo>
                    <a:pt x="10" y="65"/>
                  </a:lnTo>
                  <a:lnTo>
                    <a:pt x="10" y="68"/>
                  </a:lnTo>
                  <a:lnTo>
                    <a:pt x="9" y="68"/>
                  </a:lnTo>
                  <a:lnTo>
                    <a:pt x="8" y="65"/>
                  </a:lnTo>
                  <a:lnTo>
                    <a:pt x="9" y="64"/>
                  </a:lnTo>
                  <a:lnTo>
                    <a:pt x="9" y="63"/>
                  </a:lnTo>
                  <a:close/>
                  <a:moveTo>
                    <a:pt x="10" y="62"/>
                  </a:moveTo>
                  <a:lnTo>
                    <a:pt x="10" y="63"/>
                  </a:lnTo>
                  <a:lnTo>
                    <a:pt x="9" y="63"/>
                  </a:lnTo>
                  <a:lnTo>
                    <a:pt x="9" y="62"/>
                  </a:lnTo>
                  <a:lnTo>
                    <a:pt x="10" y="62"/>
                  </a:lnTo>
                  <a:close/>
                  <a:moveTo>
                    <a:pt x="9" y="59"/>
                  </a:moveTo>
                  <a:lnTo>
                    <a:pt x="12" y="59"/>
                  </a:lnTo>
                  <a:lnTo>
                    <a:pt x="12" y="60"/>
                  </a:lnTo>
                  <a:lnTo>
                    <a:pt x="9" y="60"/>
                  </a:lnTo>
                  <a:lnTo>
                    <a:pt x="8" y="59"/>
                  </a:lnTo>
                  <a:lnTo>
                    <a:pt x="9" y="59"/>
                  </a:lnTo>
                  <a:close/>
                  <a:moveTo>
                    <a:pt x="20" y="59"/>
                  </a:moveTo>
                  <a:lnTo>
                    <a:pt x="21" y="60"/>
                  </a:lnTo>
                  <a:lnTo>
                    <a:pt x="21" y="64"/>
                  </a:lnTo>
                  <a:lnTo>
                    <a:pt x="22" y="65"/>
                  </a:lnTo>
                  <a:lnTo>
                    <a:pt x="25" y="65"/>
                  </a:lnTo>
                  <a:lnTo>
                    <a:pt x="25" y="65"/>
                  </a:lnTo>
                  <a:lnTo>
                    <a:pt x="24" y="67"/>
                  </a:lnTo>
                  <a:lnTo>
                    <a:pt x="22" y="69"/>
                  </a:lnTo>
                  <a:lnTo>
                    <a:pt x="22" y="69"/>
                  </a:lnTo>
                  <a:lnTo>
                    <a:pt x="22" y="67"/>
                  </a:lnTo>
                  <a:lnTo>
                    <a:pt x="18" y="67"/>
                  </a:lnTo>
                  <a:lnTo>
                    <a:pt x="17" y="64"/>
                  </a:lnTo>
                  <a:lnTo>
                    <a:pt x="18" y="64"/>
                  </a:lnTo>
                  <a:lnTo>
                    <a:pt x="17" y="63"/>
                  </a:lnTo>
                  <a:lnTo>
                    <a:pt x="17" y="64"/>
                  </a:lnTo>
                  <a:lnTo>
                    <a:pt x="14" y="63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6" y="60"/>
                  </a:lnTo>
                  <a:lnTo>
                    <a:pt x="18" y="62"/>
                  </a:lnTo>
                  <a:lnTo>
                    <a:pt x="18" y="59"/>
                  </a:lnTo>
                  <a:lnTo>
                    <a:pt x="20" y="59"/>
                  </a:lnTo>
                  <a:close/>
                  <a:moveTo>
                    <a:pt x="14" y="55"/>
                  </a:moveTo>
                  <a:lnTo>
                    <a:pt x="16" y="55"/>
                  </a:lnTo>
                  <a:lnTo>
                    <a:pt x="13" y="58"/>
                  </a:lnTo>
                  <a:lnTo>
                    <a:pt x="12" y="56"/>
                  </a:lnTo>
                  <a:lnTo>
                    <a:pt x="13" y="56"/>
                  </a:lnTo>
                  <a:lnTo>
                    <a:pt x="13" y="55"/>
                  </a:lnTo>
                  <a:lnTo>
                    <a:pt x="14" y="55"/>
                  </a:lnTo>
                  <a:close/>
                  <a:moveTo>
                    <a:pt x="21" y="44"/>
                  </a:moveTo>
                  <a:lnTo>
                    <a:pt x="21" y="48"/>
                  </a:lnTo>
                  <a:lnTo>
                    <a:pt x="18" y="50"/>
                  </a:lnTo>
                  <a:lnTo>
                    <a:pt x="18" y="51"/>
                  </a:lnTo>
                  <a:lnTo>
                    <a:pt x="18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4"/>
                  </a:lnTo>
                  <a:lnTo>
                    <a:pt x="12" y="54"/>
                  </a:lnTo>
                  <a:lnTo>
                    <a:pt x="13" y="52"/>
                  </a:lnTo>
                  <a:lnTo>
                    <a:pt x="12" y="51"/>
                  </a:lnTo>
                  <a:lnTo>
                    <a:pt x="13" y="50"/>
                  </a:lnTo>
                  <a:lnTo>
                    <a:pt x="16" y="51"/>
                  </a:lnTo>
                  <a:lnTo>
                    <a:pt x="16" y="48"/>
                  </a:lnTo>
                  <a:lnTo>
                    <a:pt x="21" y="44"/>
                  </a:lnTo>
                  <a:close/>
                  <a:moveTo>
                    <a:pt x="50" y="43"/>
                  </a:moveTo>
                  <a:lnTo>
                    <a:pt x="50" y="43"/>
                  </a:lnTo>
                  <a:lnTo>
                    <a:pt x="49" y="46"/>
                  </a:lnTo>
                  <a:lnTo>
                    <a:pt x="50" y="46"/>
                  </a:lnTo>
                  <a:lnTo>
                    <a:pt x="49" y="48"/>
                  </a:lnTo>
                  <a:lnTo>
                    <a:pt x="47" y="48"/>
                  </a:lnTo>
                  <a:lnTo>
                    <a:pt x="46" y="51"/>
                  </a:lnTo>
                  <a:lnTo>
                    <a:pt x="41" y="55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41" y="58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39" y="62"/>
                  </a:lnTo>
                  <a:lnTo>
                    <a:pt x="39" y="62"/>
                  </a:lnTo>
                  <a:lnTo>
                    <a:pt x="41" y="60"/>
                  </a:lnTo>
                  <a:lnTo>
                    <a:pt x="42" y="60"/>
                  </a:lnTo>
                  <a:lnTo>
                    <a:pt x="43" y="60"/>
                  </a:lnTo>
                  <a:lnTo>
                    <a:pt x="45" y="59"/>
                  </a:lnTo>
                  <a:lnTo>
                    <a:pt x="46" y="59"/>
                  </a:lnTo>
                  <a:lnTo>
                    <a:pt x="47" y="59"/>
                  </a:lnTo>
                  <a:lnTo>
                    <a:pt x="49" y="59"/>
                  </a:lnTo>
                  <a:lnTo>
                    <a:pt x="50" y="59"/>
                  </a:lnTo>
                  <a:lnTo>
                    <a:pt x="51" y="59"/>
                  </a:lnTo>
                  <a:lnTo>
                    <a:pt x="54" y="59"/>
                  </a:lnTo>
                  <a:lnTo>
                    <a:pt x="58" y="59"/>
                  </a:lnTo>
                  <a:lnTo>
                    <a:pt x="59" y="59"/>
                  </a:lnTo>
                  <a:lnTo>
                    <a:pt x="62" y="60"/>
                  </a:lnTo>
                  <a:lnTo>
                    <a:pt x="62" y="63"/>
                  </a:lnTo>
                  <a:lnTo>
                    <a:pt x="60" y="64"/>
                  </a:lnTo>
                  <a:lnTo>
                    <a:pt x="59" y="67"/>
                  </a:lnTo>
                  <a:lnTo>
                    <a:pt x="59" y="68"/>
                  </a:lnTo>
                  <a:lnTo>
                    <a:pt x="58" y="69"/>
                  </a:lnTo>
                  <a:lnTo>
                    <a:pt x="58" y="71"/>
                  </a:lnTo>
                  <a:lnTo>
                    <a:pt x="58" y="72"/>
                  </a:lnTo>
                  <a:lnTo>
                    <a:pt x="55" y="75"/>
                  </a:lnTo>
                  <a:lnTo>
                    <a:pt x="55" y="76"/>
                  </a:lnTo>
                  <a:lnTo>
                    <a:pt x="54" y="77"/>
                  </a:lnTo>
                  <a:lnTo>
                    <a:pt x="53" y="79"/>
                  </a:lnTo>
                  <a:lnTo>
                    <a:pt x="50" y="79"/>
                  </a:lnTo>
                  <a:lnTo>
                    <a:pt x="49" y="80"/>
                  </a:lnTo>
                  <a:lnTo>
                    <a:pt x="49" y="81"/>
                  </a:lnTo>
                  <a:lnTo>
                    <a:pt x="51" y="79"/>
                  </a:lnTo>
                  <a:lnTo>
                    <a:pt x="53" y="80"/>
                  </a:lnTo>
                  <a:lnTo>
                    <a:pt x="53" y="81"/>
                  </a:lnTo>
                  <a:lnTo>
                    <a:pt x="54" y="83"/>
                  </a:lnTo>
                  <a:lnTo>
                    <a:pt x="53" y="84"/>
                  </a:lnTo>
                  <a:lnTo>
                    <a:pt x="50" y="84"/>
                  </a:lnTo>
                  <a:lnTo>
                    <a:pt x="50" y="85"/>
                  </a:lnTo>
                  <a:lnTo>
                    <a:pt x="47" y="87"/>
                  </a:lnTo>
                  <a:lnTo>
                    <a:pt x="45" y="85"/>
                  </a:lnTo>
                  <a:lnTo>
                    <a:pt x="43" y="85"/>
                  </a:lnTo>
                  <a:lnTo>
                    <a:pt x="43" y="87"/>
                  </a:lnTo>
                  <a:lnTo>
                    <a:pt x="46" y="87"/>
                  </a:lnTo>
                  <a:lnTo>
                    <a:pt x="47" y="87"/>
                  </a:lnTo>
                  <a:lnTo>
                    <a:pt x="50" y="88"/>
                  </a:lnTo>
                  <a:lnTo>
                    <a:pt x="53" y="87"/>
                  </a:lnTo>
                  <a:lnTo>
                    <a:pt x="53" y="85"/>
                  </a:lnTo>
                  <a:lnTo>
                    <a:pt x="55" y="87"/>
                  </a:lnTo>
                  <a:lnTo>
                    <a:pt x="58" y="88"/>
                  </a:lnTo>
                  <a:lnTo>
                    <a:pt x="59" y="88"/>
                  </a:lnTo>
                  <a:lnTo>
                    <a:pt x="63" y="93"/>
                  </a:lnTo>
                  <a:lnTo>
                    <a:pt x="63" y="93"/>
                  </a:lnTo>
                  <a:lnTo>
                    <a:pt x="64" y="94"/>
                  </a:lnTo>
                  <a:lnTo>
                    <a:pt x="66" y="101"/>
                  </a:lnTo>
                  <a:lnTo>
                    <a:pt x="67" y="102"/>
                  </a:lnTo>
                  <a:lnTo>
                    <a:pt x="68" y="108"/>
                  </a:lnTo>
                  <a:lnTo>
                    <a:pt x="70" y="108"/>
                  </a:lnTo>
                  <a:lnTo>
                    <a:pt x="70" y="109"/>
                  </a:lnTo>
                  <a:lnTo>
                    <a:pt x="74" y="110"/>
                  </a:lnTo>
                  <a:lnTo>
                    <a:pt x="76" y="112"/>
                  </a:lnTo>
                  <a:lnTo>
                    <a:pt x="78" y="115"/>
                  </a:lnTo>
                  <a:lnTo>
                    <a:pt x="79" y="115"/>
                  </a:lnTo>
                  <a:lnTo>
                    <a:pt x="79" y="117"/>
                  </a:lnTo>
                  <a:lnTo>
                    <a:pt x="81" y="117"/>
                  </a:lnTo>
                  <a:lnTo>
                    <a:pt x="80" y="117"/>
                  </a:lnTo>
                  <a:lnTo>
                    <a:pt x="79" y="119"/>
                  </a:lnTo>
                  <a:lnTo>
                    <a:pt x="80" y="121"/>
                  </a:lnTo>
                  <a:lnTo>
                    <a:pt x="84" y="125"/>
                  </a:lnTo>
                  <a:lnTo>
                    <a:pt x="83" y="125"/>
                  </a:lnTo>
                  <a:lnTo>
                    <a:pt x="81" y="125"/>
                  </a:lnTo>
                  <a:lnTo>
                    <a:pt x="80" y="123"/>
                  </a:lnTo>
                  <a:lnTo>
                    <a:pt x="79" y="123"/>
                  </a:lnTo>
                  <a:lnTo>
                    <a:pt x="78" y="123"/>
                  </a:lnTo>
                  <a:lnTo>
                    <a:pt x="76" y="123"/>
                  </a:lnTo>
                  <a:lnTo>
                    <a:pt x="75" y="123"/>
                  </a:lnTo>
                  <a:lnTo>
                    <a:pt x="76" y="123"/>
                  </a:lnTo>
                  <a:lnTo>
                    <a:pt x="78" y="125"/>
                  </a:lnTo>
                  <a:lnTo>
                    <a:pt x="79" y="123"/>
                  </a:lnTo>
                  <a:lnTo>
                    <a:pt x="79" y="123"/>
                  </a:lnTo>
                  <a:lnTo>
                    <a:pt x="80" y="126"/>
                  </a:lnTo>
                  <a:lnTo>
                    <a:pt x="83" y="127"/>
                  </a:lnTo>
                  <a:lnTo>
                    <a:pt x="84" y="127"/>
                  </a:lnTo>
                  <a:lnTo>
                    <a:pt x="87" y="131"/>
                  </a:lnTo>
                  <a:lnTo>
                    <a:pt x="87" y="134"/>
                  </a:lnTo>
                  <a:lnTo>
                    <a:pt x="83" y="137"/>
                  </a:lnTo>
                  <a:lnTo>
                    <a:pt x="85" y="138"/>
                  </a:lnTo>
                  <a:lnTo>
                    <a:pt x="87" y="139"/>
                  </a:lnTo>
                  <a:lnTo>
                    <a:pt x="88" y="138"/>
                  </a:lnTo>
                  <a:lnTo>
                    <a:pt x="88" y="135"/>
                  </a:lnTo>
                  <a:lnTo>
                    <a:pt x="92" y="135"/>
                  </a:lnTo>
                  <a:lnTo>
                    <a:pt x="97" y="135"/>
                  </a:lnTo>
                  <a:lnTo>
                    <a:pt x="101" y="139"/>
                  </a:lnTo>
                  <a:lnTo>
                    <a:pt x="101" y="142"/>
                  </a:lnTo>
                  <a:lnTo>
                    <a:pt x="103" y="143"/>
                  </a:lnTo>
                  <a:lnTo>
                    <a:pt x="101" y="146"/>
                  </a:lnTo>
                  <a:lnTo>
                    <a:pt x="101" y="150"/>
                  </a:lnTo>
                  <a:lnTo>
                    <a:pt x="100" y="150"/>
                  </a:lnTo>
                  <a:lnTo>
                    <a:pt x="99" y="152"/>
                  </a:lnTo>
                  <a:lnTo>
                    <a:pt x="99" y="151"/>
                  </a:lnTo>
                  <a:lnTo>
                    <a:pt x="97" y="151"/>
                  </a:lnTo>
                  <a:lnTo>
                    <a:pt x="96" y="152"/>
                  </a:lnTo>
                  <a:lnTo>
                    <a:pt x="99" y="152"/>
                  </a:lnTo>
                  <a:lnTo>
                    <a:pt x="97" y="152"/>
                  </a:lnTo>
                  <a:lnTo>
                    <a:pt x="99" y="154"/>
                  </a:lnTo>
                  <a:lnTo>
                    <a:pt x="97" y="154"/>
                  </a:lnTo>
                  <a:lnTo>
                    <a:pt x="96" y="155"/>
                  </a:lnTo>
                  <a:lnTo>
                    <a:pt x="95" y="155"/>
                  </a:lnTo>
                  <a:lnTo>
                    <a:pt x="93" y="155"/>
                  </a:lnTo>
                  <a:lnTo>
                    <a:pt x="92" y="156"/>
                  </a:lnTo>
                  <a:lnTo>
                    <a:pt x="95" y="156"/>
                  </a:lnTo>
                  <a:lnTo>
                    <a:pt x="95" y="158"/>
                  </a:lnTo>
                  <a:lnTo>
                    <a:pt x="93" y="159"/>
                  </a:lnTo>
                  <a:lnTo>
                    <a:pt x="92" y="159"/>
                  </a:lnTo>
                  <a:lnTo>
                    <a:pt x="89" y="160"/>
                  </a:lnTo>
                  <a:lnTo>
                    <a:pt x="91" y="160"/>
                  </a:lnTo>
                  <a:lnTo>
                    <a:pt x="93" y="160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91" y="162"/>
                  </a:lnTo>
                  <a:lnTo>
                    <a:pt x="92" y="162"/>
                  </a:lnTo>
                  <a:lnTo>
                    <a:pt x="95" y="163"/>
                  </a:lnTo>
                  <a:lnTo>
                    <a:pt x="95" y="162"/>
                  </a:lnTo>
                  <a:lnTo>
                    <a:pt x="97" y="162"/>
                  </a:lnTo>
                  <a:lnTo>
                    <a:pt x="101" y="162"/>
                  </a:lnTo>
                  <a:lnTo>
                    <a:pt x="100" y="163"/>
                  </a:lnTo>
                  <a:lnTo>
                    <a:pt x="100" y="164"/>
                  </a:lnTo>
                  <a:lnTo>
                    <a:pt x="100" y="165"/>
                  </a:lnTo>
                  <a:lnTo>
                    <a:pt x="99" y="165"/>
                  </a:lnTo>
                  <a:lnTo>
                    <a:pt x="96" y="168"/>
                  </a:lnTo>
                  <a:lnTo>
                    <a:pt x="96" y="169"/>
                  </a:lnTo>
                  <a:lnTo>
                    <a:pt x="95" y="169"/>
                  </a:lnTo>
                  <a:lnTo>
                    <a:pt x="93" y="169"/>
                  </a:lnTo>
                  <a:lnTo>
                    <a:pt x="92" y="171"/>
                  </a:lnTo>
                  <a:lnTo>
                    <a:pt x="91" y="171"/>
                  </a:lnTo>
                  <a:lnTo>
                    <a:pt x="88" y="172"/>
                  </a:lnTo>
                  <a:lnTo>
                    <a:pt x="87" y="172"/>
                  </a:lnTo>
                  <a:lnTo>
                    <a:pt x="85" y="171"/>
                  </a:lnTo>
                  <a:lnTo>
                    <a:pt x="83" y="172"/>
                  </a:lnTo>
                  <a:lnTo>
                    <a:pt x="79" y="172"/>
                  </a:lnTo>
                  <a:lnTo>
                    <a:pt x="78" y="173"/>
                  </a:lnTo>
                  <a:lnTo>
                    <a:pt x="75" y="172"/>
                  </a:lnTo>
                  <a:lnTo>
                    <a:pt x="75" y="171"/>
                  </a:lnTo>
                  <a:lnTo>
                    <a:pt x="74" y="172"/>
                  </a:lnTo>
                  <a:lnTo>
                    <a:pt x="74" y="172"/>
                  </a:lnTo>
                  <a:lnTo>
                    <a:pt x="71" y="172"/>
                  </a:lnTo>
                  <a:lnTo>
                    <a:pt x="68" y="173"/>
                  </a:lnTo>
                  <a:lnTo>
                    <a:pt x="67" y="173"/>
                  </a:lnTo>
                  <a:lnTo>
                    <a:pt x="64" y="175"/>
                  </a:lnTo>
                  <a:lnTo>
                    <a:pt x="64" y="176"/>
                  </a:lnTo>
                  <a:lnTo>
                    <a:pt x="62" y="176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6" y="175"/>
                  </a:lnTo>
                  <a:lnTo>
                    <a:pt x="54" y="173"/>
                  </a:lnTo>
                  <a:lnTo>
                    <a:pt x="50" y="175"/>
                  </a:lnTo>
                  <a:lnTo>
                    <a:pt x="50" y="176"/>
                  </a:lnTo>
                  <a:lnTo>
                    <a:pt x="49" y="176"/>
                  </a:lnTo>
                  <a:lnTo>
                    <a:pt x="47" y="177"/>
                  </a:lnTo>
                  <a:lnTo>
                    <a:pt x="47" y="179"/>
                  </a:lnTo>
                  <a:lnTo>
                    <a:pt x="47" y="180"/>
                  </a:lnTo>
                  <a:lnTo>
                    <a:pt x="46" y="181"/>
                  </a:lnTo>
                  <a:lnTo>
                    <a:pt x="46" y="183"/>
                  </a:lnTo>
                  <a:lnTo>
                    <a:pt x="43" y="183"/>
                  </a:lnTo>
                  <a:lnTo>
                    <a:pt x="42" y="181"/>
                  </a:lnTo>
                  <a:lnTo>
                    <a:pt x="41" y="181"/>
                  </a:lnTo>
                  <a:lnTo>
                    <a:pt x="41" y="180"/>
                  </a:lnTo>
                  <a:lnTo>
                    <a:pt x="39" y="180"/>
                  </a:lnTo>
                  <a:lnTo>
                    <a:pt x="38" y="180"/>
                  </a:lnTo>
                  <a:lnTo>
                    <a:pt x="35" y="181"/>
                  </a:lnTo>
                  <a:lnTo>
                    <a:pt x="34" y="180"/>
                  </a:lnTo>
                  <a:lnTo>
                    <a:pt x="33" y="183"/>
                  </a:lnTo>
                  <a:lnTo>
                    <a:pt x="33" y="183"/>
                  </a:lnTo>
                  <a:lnTo>
                    <a:pt x="30" y="184"/>
                  </a:lnTo>
                  <a:lnTo>
                    <a:pt x="30" y="183"/>
                  </a:lnTo>
                  <a:lnTo>
                    <a:pt x="29" y="184"/>
                  </a:lnTo>
                  <a:lnTo>
                    <a:pt x="30" y="185"/>
                  </a:lnTo>
                  <a:lnTo>
                    <a:pt x="29" y="187"/>
                  </a:lnTo>
                  <a:lnTo>
                    <a:pt x="27" y="184"/>
                  </a:lnTo>
                  <a:lnTo>
                    <a:pt x="25" y="184"/>
                  </a:lnTo>
                  <a:lnTo>
                    <a:pt x="25" y="185"/>
                  </a:lnTo>
                  <a:lnTo>
                    <a:pt x="22" y="185"/>
                  </a:lnTo>
                  <a:lnTo>
                    <a:pt x="22" y="184"/>
                  </a:lnTo>
                  <a:lnTo>
                    <a:pt x="25" y="183"/>
                  </a:lnTo>
                  <a:lnTo>
                    <a:pt x="26" y="183"/>
                  </a:lnTo>
                  <a:lnTo>
                    <a:pt x="29" y="180"/>
                  </a:lnTo>
                  <a:lnTo>
                    <a:pt x="29" y="180"/>
                  </a:lnTo>
                  <a:lnTo>
                    <a:pt x="30" y="180"/>
                  </a:lnTo>
                  <a:lnTo>
                    <a:pt x="30" y="177"/>
                  </a:lnTo>
                  <a:lnTo>
                    <a:pt x="33" y="176"/>
                  </a:lnTo>
                  <a:lnTo>
                    <a:pt x="33" y="176"/>
                  </a:lnTo>
                  <a:lnTo>
                    <a:pt x="35" y="173"/>
                  </a:lnTo>
                  <a:lnTo>
                    <a:pt x="35" y="169"/>
                  </a:lnTo>
                  <a:lnTo>
                    <a:pt x="38" y="169"/>
                  </a:lnTo>
                  <a:lnTo>
                    <a:pt x="39" y="168"/>
                  </a:lnTo>
                  <a:lnTo>
                    <a:pt x="39" y="167"/>
                  </a:lnTo>
                  <a:lnTo>
                    <a:pt x="42" y="165"/>
                  </a:lnTo>
                  <a:lnTo>
                    <a:pt x="47" y="165"/>
                  </a:lnTo>
                  <a:lnTo>
                    <a:pt x="50" y="167"/>
                  </a:lnTo>
                  <a:lnTo>
                    <a:pt x="51" y="167"/>
                  </a:lnTo>
                  <a:lnTo>
                    <a:pt x="53" y="167"/>
                  </a:lnTo>
                  <a:lnTo>
                    <a:pt x="53" y="163"/>
                  </a:lnTo>
                  <a:lnTo>
                    <a:pt x="55" y="160"/>
                  </a:lnTo>
                  <a:lnTo>
                    <a:pt x="59" y="158"/>
                  </a:lnTo>
                  <a:lnTo>
                    <a:pt x="56" y="159"/>
                  </a:lnTo>
                  <a:lnTo>
                    <a:pt x="55" y="160"/>
                  </a:lnTo>
                  <a:lnTo>
                    <a:pt x="53" y="160"/>
                  </a:lnTo>
                  <a:lnTo>
                    <a:pt x="51" y="162"/>
                  </a:lnTo>
                  <a:lnTo>
                    <a:pt x="50" y="163"/>
                  </a:lnTo>
                  <a:lnTo>
                    <a:pt x="46" y="163"/>
                  </a:lnTo>
                  <a:lnTo>
                    <a:pt x="45" y="162"/>
                  </a:lnTo>
                  <a:lnTo>
                    <a:pt x="43" y="159"/>
                  </a:lnTo>
                  <a:lnTo>
                    <a:pt x="42" y="160"/>
                  </a:lnTo>
                  <a:lnTo>
                    <a:pt x="42" y="160"/>
                  </a:lnTo>
                  <a:lnTo>
                    <a:pt x="38" y="160"/>
                  </a:lnTo>
                  <a:lnTo>
                    <a:pt x="38" y="159"/>
                  </a:lnTo>
                  <a:lnTo>
                    <a:pt x="41" y="159"/>
                  </a:lnTo>
                  <a:lnTo>
                    <a:pt x="38" y="158"/>
                  </a:lnTo>
                  <a:lnTo>
                    <a:pt x="38" y="156"/>
                  </a:lnTo>
                  <a:lnTo>
                    <a:pt x="35" y="158"/>
                  </a:lnTo>
                  <a:lnTo>
                    <a:pt x="33" y="159"/>
                  </a:lnTo>
                  <a:lnTo>
                    <a:pt x="31" y="159"/>
                  </a:lnTo>
                  <a:lnTo>
                    <a:pt x="30" y="159"/>
                  </a:lnTo>
                  <a:lnTo>
                    <a:pt x="31" y="158"/>
                  </a:lnTo>
                  <a:lnTo>
                    <a:pt x="27" y="158"/>
                  </a:lnTo>
                  <a:lnTo>
                    <a:pt x="30" y="156"/>
                  </a:lnTo>
                  <a:lnTo>
                    <a:pt x="30" y="155"/>
                  </a:lnTo>
                  <a:lnTo>
                    <a:pt x="27" y="155"/>
                  </a:lnTo>
                  <a:lnTo>
                    <a:pt x="30" y="152"/>
                  </a:lnTo>
                  <a:lnTo>
                    <a:pt x="31" y="152"/>
                  </a:lnTo>
                  <a:lnTo>
                    <a:pt x="34" y="151"/>
                  </a:lnTo>
                  <a:lnTo>
                    <a:pt x="35" y="151"/>
                  </a:lnTo>
                  <a:lnTo>
                    <a:pt x="37" y="150"/>
                  </a:lnTo>
                  <a:lnTo>
                    <a:pt x="39" y="150"/>
                  </a:lnTo>
                  <a:lnTo>
                    <a:pt x="42" y="144"/>
                  </a:lnTo>
                  <a:lnTo>
                    <a:pt x="41" y="144"/>
                  </a:lnTo>
                  <a:lnTo>
                    <a:pt x="39" y="142"/>
                  </a:lnTo>
                  <a:lnTo>
                    <a:pt x="41" y="142"/>
                  </a:lnTo>
                  <a:lnTo>
                    <a:pt x="39" y="139"/>
                  </a:lnTo>
                  <a:lnTo>
                    <a:pt x="41" y="138"/>
                  </a:lnTo>
                  <a:lnTo>
                    <a:pt x="37" y="139"/>
                  </a:lnTo>
                  <a:lnTo>
                    <a:pt x="35" y="140"/>
                  </a:lnTo>
                  <a:lnTo>
                    <a:pt x="35" y="139"/>
                  </a:lnTo>
                  <a:lnTo>
                    <a:pt x="33" y="140"/>
                  </a:lnTo>
                  <a:lnTo>
                    <a:pt x="34" y="138"/>
                  </a:lnTo>
                  <a:lnTo>
                    <a:pt x="37" y="137"/>
                  </a:lnTo>
                  <a:lnTo>
                    <a:pt x="39" y="134"/>
                  </a:lnTo>
                  <a:lnTo>
                    <a:pt x="43" y="131"/>
                  </a:lnTo>
                  <a:lnTo>
                    <a:pt x="45" y="131"/>
                  </a:lnTo>
                  <a:lnTo>
                    <a:pt x="49" y="131"/>
                  </a:lnTo>
                  <a:lnTo>
                    <a:pt x="50" y="133"/>
                  </a:lnTo>
                  <a:lnTo>
                    <a:pt x="53" y="133"/>
                  </a:lnTo>
                  <a:lnTo>
                    <a:pt x="51" y="131"/>
                  </a:lnTo>
                  <a:lnTo>
                    <a:pt x="50" y="130"/>
                  </a:lnTo>
                  <a:lnTo>
                    <a:pt x="51" y="130"/>
                  </a:lnTo>
                  <a:lnTo>
                    <a:pt x="53" y="131"/>
                  </a:lnTo>
                  <a:lnTo>
                    <a:pt x="54" y="131"/>
                  </a:lnTo>
                  <a:lnTo>
                    <a:pt x="55" y="130"/>
                  </a:lnTo>
                  <a:lnTo>
                    <a:pt x="54" y="130"/>
                  </a:lnTo>
                  <a:lnTo>
                    <a:pt x="51" y="129"/>
                  </a:lnTo>
                  <a:lnTo>
                    <a:pt x="50" y="127"/>
                  </a:lnTo>
                  <a:lnTo>
                    <a:pt x="51" y="125"/>
                  </a:lnTo>
                  <a:lnTo>
                    <a:pt x="51" y="122"/>
                  </a:lnTo>
                  <a:lnTo>
                    <a:pt x="54" y="119"/>
                  </a:lnTo>
                  <a:lnTo>
                    <a:pt x="53" y="119"/>
                  </a:lnTo>
                  <a:lnTo>
                    <a:pt x="54" y="117"/>
                  </a:lnTo>
                  <a:lnTo>
                    <a:pt x="51" y="115"/>
                  </a:lnTo>
                  <a:lnTo>
                    <a:pt x="49" y="118"/>
                  </a:lnTo>
                  <a:lnTo>
                    <a:pt x="49" y="115"/>
                  </a:lnTo>
                  <a:lnTo>
                    <a:pt x="47" y="117"/>
                  </a:lnTo>
                  <a:lnTo>
                    <a:pt x="45" y="112"/>
                  </a:lnTo>
                  <a:lnTo>
                    <a:pt x="47" y="105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5"/>
                  </a:lnTo>
                  <a:lnTo>
                    <a:pt x="42" y="105"/>
                  </a:lnTo>
                  <a:lnTo>
                    <a:pt x="42" y="106"/>
                  </a:lnTo>
                  <a:lnTo>
                    <a:pt x="41" y="106"/>
                  </a:lnTo>
                  <a:lnTo>
                    <a:pt x="37" y="105"/>
                  </a:lnTo>
                  <a:lnTo>
                    <a:pt x="35" y="105"/>
                  </a:lnTo>
                  <a:lnTo>
                    <a:pt x="38" y="106"/>
                  </a:lnTo>
                  <a:lnTo>
                    <a:pt x="37" y="109"/>
                  </a:lnTo>
                  <a:lnTo>
                    <a:pt x="33" y="105"/>
                  </a:lnTo>
                  <a:lnTo>
                    <a:pt x="31" y="106"/>
                  </a:lnTo>
                  <a:lnTo>
                    <a:pt x="33" y="109"/>
                  </a:lnTo>
                  <a:lnTo>
                    <a:pt x="30" y="106"/>
                  </a:lnTo>
                  <a:lnTo>
                    <a:pt x="30" y="104"/>
                  </a:lnTo>
                  <a:lnTo>
                    <a:pt x="31" y="105"/>
                  </a:lnTo>
                  <a:lnTo>
                    <a:pt x="31" y="102"/>
                  </a:lnTo>
                  <a:lnTo>
                    <a:pt x="33" y="97"/>
                  </a:lnTo>
                  <a:lnTo>
                    <a:pt x="35" y="94"/>
                  </a:lnTo>
                  <a:lnTo>
                    <a:pt x="34" y="93"/>
                  </a:lnTo>
                  <a:lnTo>
                    <a:pt x="33" y="93"/>
                  </a:lnTo>
                  <a:lnTo>
                    <a:pt x="33" y="90"/>
                  </a:lnTo>
                  <a:lnTo>
                    <a:pt x="33" y="87"/>
                  </a:lnTo>
                  <a:lnTo>
                    <a:pt x="35" y="88"/>
                  </a:lnTo>
                  <a:lnTo>
                    <a:pt x="33" y="85"/>
                  </a:lnTo>
                  <a:lnTo>
                    <a:pt x="33" y="84"/>
                  </a:lnTo>
                  <a:lnTo>
                    <a:pt x="33" y="84"/>
                  </a:lnTo>
                  <a:lnTo>
                    <a:pt x="33" y="85"/>
                  </a:lnTo>
                  <a:lnTo>
                    <a:pt x="31" y="89"/>
                  </a:lnTo>
                  <a:lnTo>
                    <a:pt x="30" y="87"/>
                  </a:lnTo>
                  <a:lnTo>
                    <a:pt x="29" y="88"/>
                  </a:lnTo>
                  <a:lnTo>
                    <a:pt x="29" y="89"/>
                  </a:lnTo>
                  <a:lnTo>
                    <a:pt x="27" y="88"/>
                  </a:lnTo>
                  <a:lnTo>
                    <a:pt x="29" y="87"/>
                  </a:lnTo>
                  <a:lnTo>
                    <a:pt x="30" y="83"/>
                  </a:lnTo>
                  <a:lnTo>
                    <a:pt x="27" y="87"/>
                  </a:lnTo>
                  <a:lnTo>
                    <a:pt x="26" y="87"/>
                  </a:lnTo>
                  <a:lnTo>
                    <a:pt x="27" y="90"/>
                  </a:lnTo>
                  <a:lnTo>
                    <a:pt x="26" y="92"/>
                  </a:lnTo>
                  <a:lnTo>
                    <a:pt x="26" y="93"/>
                  </a:lnTo>
                  <a:lnTo>
                    <a:pt x="25" y="96"/>
                  </a:lnTo>
                  <a:lnTo>
                    <a:pt x="26" y="97"/>
                  </a:lnTo>
                  <a:lnTo>
                    <a:pt x="24" y="97"/>
                  </a:lnTo>
                  <a:lnTo>
                    <a:pt x="24" y="97"/>
                  </a:lnTo>
                  <a:lnTo>
                    <a:pt x="25" y="96"/>
                  </a:lnTo>
                  <a:lnTo>
                    <a:pt x="25" y="92"/>
                  </a:lnTo>
                  <a:lnTo>
                    <a:pt x="26" y="90"/>
                  </a:lnTo>
                  <a:lnTo>
                    <a:pt x="25" y="90"/>
                  </a:lnTo>
                  <a:lnTo>
                    <a:pt x="25" y="89"/>
                  </a:lnTo>
                  <a:lnTo>
                    <a:pt x="25" y="88"/>
                  </a:lnTo>
                  <a:lnTo>
                    <a:pt x="25" y="85"/>
                  </a:lnTo>
                  <a:lnTo>
                    <a:pt x="26" y="83"/>
                  </a:lnTo>
                  <a:lnTo>
                    <a:pt x="26" y="83"/>
                  </a:lnTo>
                  <a:lnTo>
                    <a:pt x="27" y="79"/>
                  </a:lnTo>
                  <a:lnTo>
                    <a:pt x="27" y="79"/>
                  </a:lnTo>
                  <a:lnTo>
                    <a:pt x="29" y="76"/>
                  </a:lnTo>
                  <a:lnTo>
                    <a:pt x="30" y="75"/>
                  </a:lnTo>
                  <a:lnTo>
                    <a:pt x="29" y="75"/>
                  </a:lnTo>
                  <a:lnTo>
                    <a:pt x="30" y="73"/>
                  </a:lnTo>
                  <a:lnTo>
                    <a:pt x="25" y="79"/>
                  </a:lnTo>
                  <a:lnTo>
                    <a:pt x="24" y="77"/>
                  </a:lnTo>
                  <a:lnTo>
                    <a:pt x="24" y="77"/>
                  </a:lnTo>
                  <a:lnTo>
                    <a:pt x="22" y="76"/>
                  </a:lnTo>
                  <a:lnTo>
                    <a:pt x="24" y="76"/>
                  </a:lnTo>
                  <a:lnTo>
                    <a:pt x="24" y="75"/>
                  </a:lnTo>
                  <a:lnTo>
                    <a:pt x="22" y="75"/>
                  </a:lnTo>
                  <a:lnTo>
                    <a:pt x="21" y="75"/>
                  </a:lnTo>
                  <a:lnTo>
                    <a:pt x="20" y="75"/>
                  </a:lnTo>
                  <a:lnTo>
                    <a:pt x="21" y="73"/>
                  </a:lnTo>
                  <a:lnTo>
                    <a:pt x="22" y="73"/>
                  </a:lnTo>
                  <a:lnTo>
                    <a:pt x="24" y="73"/>
                  </a:lnTo>
                  <a:lnTo>
                    <a:pt x="24" y="72"/>
                  </a:lnTo>
                  <a:lnTo>
                    <a:pt x="24" y="71"/>
                  </a:lnTo>
                  <a:lnTo>
                    <a:pt x="24" y="69"/>
                  </a:lnTo>
                  <a:lnTo>
                    <a:pt x="26" y="71"/>
                  </a:lnTo>
                  <a:lnTo>
                    <a:pt x="25" y="69"/>
                  </a:lnTo>
                  <a:lnTo>
                    <a:pt x="24" y="69"/>
                  </a:lnTo>
                  <a:lnTo>
                    <a:pt x="25" y="68"/>
                  </a:lnTo>
                  <a:lnTo>
                    <a:pt x="26" y="68"/>
                  </a:lnTo>
                  <a:lnTo>
                    <a:pt x="25" y="67"/>
                  </a:lnTo>
                  <a:lnTo>
                    <a:pt x="26" y="65"/>
                  </a:lnTo>
                  <a:lnTo>
                    <a:pt x="26" y="65"/>
                  </a:lnTo>
                  <a:lnTo>
                    <a:pt x="27" y="67"/>
                  </a:lnTo>
                  <a:lnTo>
                    <a:pt x="26" y="65"/>
                  </a:lnTo>
                  <a:lnTo>
                    <a:pt x="27" y="65"/>
                  </a:lnTo>
                  <a:lnTo>
                    <a:pt x="25" y="65"/>
                  </a:lnTo>
                  <a:lnTo>
                    <a:pt x="25" y="65"/>
                  </a:lnTo>
                  <a:lnTo>
                    <a:pt x="25" y="64"/>
                  </a:lnTo>
                  <a:lnTo>
                    <a:pt x="26" y="64"/>
                  </a:lnTo>
                  <a:lnTo>
                    <a:pt x="24" y="64"/>
                  </a:lnTo>
                  <a:lnTo>
                    <a:pt x="24" y="63"/>
                  </a:lnTo>
                  <a:lnTo>
                    <a:pt x="24" y="60"/>
                  </a:lnTo>
                  <a:lnTo>
                    <a:pt x="25" y="62"/>
                  </a:lnTo>
                  <a:lnTo>
                    <a:pt x="26" y="62"/>
                  </a:lnTo>
                  <a:lnTo>
                    <a:pt x="25" y="62"/>
                  </a:lnTo>
                  <a:lnTo>
                    <a:pt x="24" y="59"/>
                  </a:lnTo>
                  <a:lnTo>
                    <a:pt x="25" y="59"/>
                  </a:lnTo>
                  <a:lnTo>
                    <a:pt x="24" y="58"/>
                  </a:lnTo>
                  <a:lnTo>
                    <a:pt x="25" y="55"/>
                  </a:lnTo>
                  <a:lnTo>
                    <a:pt x="25" y="58"/>
                  </a:lnTo>
                  <a:lnTo>
                    <a:pt x="26" y="56"/>
                  </a:lnTo>
                  <a:lnTo>
                    <a:pt x="26" y="55"/>
                  </a:lnTo>
                  <a:lnTo>
                    <a:pt x="26" y="55"/>
                  </a:lnTo>
                  <a:lnTo>
                    <a:pt x="27" y="56"/>
                  </a:lnTo>
                  <a:lnTo>
                    <a:pt x="29" y="55"/>
                  </a:lnTo>
                  <a:lnTo>
                    <a:pt x="30" y="56"/>
                  </a:lnTo>
                  <a:lnTo>
                    <a:pt x="30" y="55"/>
                  </a:lnTo>
                  <a:lnTo>
                    <a:pt x="27" y="52"/>
                  </a:lnTo>
                  <a:lnTo>
                    <a:pt x="29" y="52"/>
                  </a:lnTo>
                  <a:lnTo>
                    <a:pt x="29" y="51"/>
                  </a:lnTo>
                  <a:lnTo>
                    <a:pt x="29" y="50"/>
                  </a:lnTo>
                  <a:lnTo>
                    <a:pt x="30" y="50"/>
                  </a:lnTo>
                  <a:lnTo>
                    <a:pt x="30" y="47"/>
                  </a:lnTo>
                  <a:lnTo>
                    <a:pt x="30" y="47"/>
                  </a:lnTo>
                  <a:lnTo>
                    <a:pt x="30" y="46"/>
                  </a:lnTo>
                  <a:lnTo>
                    <a:pt x="31" y="44"/>
                  </a:lnTo>
                  <a:lnTo>
                    <a:pt x="31" y="43"/>
                  </a:lnTo>
                  <a:lnTo>
                    <a:pt x="34" y="44"/>
                  </a:lnTo>
                  <a:lnTo>
                    <a:pt x="34" y="46"/>
                  </a:lnTo>
                  <a:lnTo>
                    <a:pt x="35" y="44"/>
                  </a:lnTo>
                  <a:lnTo>
                    <a:pt x="37" y="44"/>
                  </a:lnTo>
                  <a:lnTo>
                    <a:pt x="37" y="46"/>
                  </a:lnTo>
                  <a:lnTo>
                    <a:pt x="38" y="44"/>
                  </a:lnTo>
                  <a:lnTo>
                    <a:pt x="38" y="44"/>
                  </a:lnTo>
                  <a:lnTo>
                    <a:pt x="41" y="44"/>
                  </a:lnTo>
                  <a:lnTo>
                    <a:pt x="42" y="44"/>
                  </a:lnTo>
                  <a:lnTo>
                    <a:pt x="45" y="43"/>
                  </a:lnTo>
                  <a:lnTo>
                    <a:pt x="46" y="43"/>
                  </a:lnTo>
                  <a:lnTo>
                    <a:pt x="47" y="43"/>
                  </a:lnTo>
                  <a:lnTo>
                    <a:pt x="50" y="43"/>
                  </a:lnTo>
                  <a:close/>
                  <a:moveTo>
                    <a:pt x="47" y="39"/>
                  </a:moveTo>
                  <a:lnTo>
                    <a:pt x="47" y="39"/>
                  </a:lnTo>
                  <a:lnTo>
                    <a:pt x="47" y="40"/>
                  </a:lnTo>
                  <a:lnTo>
                    <a:pt x="46" y="39"/>
                  </a:lnTo>
                  <a:lnTo>
                    <a:pt x="47" y="39"/>
                  </a:lnTo>
                  <a:close/>
                  <a:moveTo>
                    <a:pt x="47" y="35"/>
                  </a:moveTo>
                  <a:lnTo>
                    <a:pt x="50" y="37"/>
                  </a:lnTo>
                  <a:lnTo>
                    <a:pt x="49" y="37"/>
                  </a:lnTo>
                  <a:lnTo>
                    <a:pt x="51" y="37"/>
                  </a:lnTo>
                  <a:lnTo>
                    <a:pt x="51" y="39"/>
                  </a:lnTo>
                  <a:lnTo>
                    <a:pt x="50" y="38"/>
                  </a:lnTo>
                  <a:lnTo>
                    <a:pt x="47" y="38"/>
                  </a:lnTo>
                  <a:lnTo>
                    <a:pt x="47" y="37"/>
                  </a:lnTo>
                  <a:lnTo>
                    <a:pt x="47" y="38"/>
                  </a:lnTo>
                  <a:lnTo>
                    <a:pt x="46" y="37"/>
                  </a:lnTo>
                  <a:lnTo>
                    <a:pt x="46" y="35"/>
                  </a:lnTo>
                  <a:lnTo>
                    <a:pt x="47" y="35"/>
                  </a:lnTo>
                  <a:close/>
                  <a:moveTo>
                    <a:pt x="50" y="34"/>
                  </a:moveTo>
                  <a:lnTo>
                    <a:pt x="50" y="35"/>
                  </a:lnTo>
                  <a:lnTo>
                    <a:pt x="49" y="34"/>
                  </a:lnTo>
                  <a:lnTo>
                    <a:pt x="50" y="34"/>
                  </a:lnTo>
                  <a:close/>
                  <a:moveTo>
                    <a:pt x="70" y="14"/>
                  </a:moveTo>
                  <a:lnTo>
                    <a:pt x="71" y="14"/>
                  </a:lnTo>
                  <a:lnTo>
                    <a:pt x="68" y="15"/>
                  </a:lnTo>
                  <a:lnTo>
                    <a:pt x="70" y="14"/>
                  </a:lnTo>
                  <a:close/>
                  <a:moveTo>
                    <a:pt x="70" y="6"/>
                  </a:moveTo>
                  <a:lnTo>
                    <a:pt x="71" y="8"/>
                  </a:lnTo>
                  <a:lnTo>
                    <a:pt x="72" y="8"/>
                  </a:lnTo>
                  <a:lnTo>
                    <a:pt x="71" y="9"/>
                  </a:lnTo>
                  <a:lnTo>
                    <a:pt x="71" y="10"/>
                  </a:lnTo>
                  <a:lnTo>
                    <a:pt x="71" y="12"/>
                  </a:lnTo>
                  <a:lnTo>
                    <a:pt x="71" y="13"/>
                  </a:lnTo>
                  <a:lnTo>
                    <a:pt x="70" y="13"/>
                  </a:lnTo>
                  <a:lnTo>
                    <a:pt x="68" y="10"/>
                  </a:lnTo>
                  <a:lnTo>
                    <a:pt x="66" y="10"/>
                  </a:lnTo>
                  <a:lnTo>
                    <a:pt x="64" y="9"/>
                  </a:lnTo>
                  <a:lnTo>
                    <a:pt x="67" y="9"/>
                  </a:lnTo>
                  <a:lnTo>
                    <a:pt x="68" y="9"/>
                  </a:lnTo>
                  <a:lnTo>
                    <a:pt x="70" y="8"/>
                  </a:lnTo>
                  <a:lnTo>
                    <a:pt x="68" y="8"/>
                  </a:lnTo>
                  <a:lnTo>
                    <a:pt x="70" y="6"/>
                  </a:lnTo>
                  <a:close/>
                  <a:moveTo>
                    <a:pt x="68" y="5"/>
                  </a:moveTo>
                  <a:lnTo>
                    <a:pt x="68" y="8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8" y="5"/>
                  </a:lnTo>
                  <a:close/>
                  <a:moveTo>
                    <a:pt x="71" y="1"/>
                  </a:moveTo>
                  <a:lnTo>
                    <a:pt x="71" y="2"/>
                  </a:lnTo>
                  <a:lnTo>
                    <a:pt x="71" y="5"/>
                  </a:lnTo>
                  <a:lnTo>
                    <a:pt x="71" y="6"/>
                  </a:lnTo>
                  <a:lnTo>
                    <a:pt x="70" y="5"/>
                  </a:lnTo>
                  <a:lnTo>
                    <a:pt x="71" y="4"/>
                  </a:lnTo>
                  <a:lnTo>
                    <a:pt x="71" y="1"/>
                  </a:lnTo>
                  <a:close/>
                  <a:moveTo>
                    <a:pt x="74" y="0"/>
                  </a:moveTo>
                  <a:lnTo>
                    <a:pt x="74" y="2"/>
                  </a:lnTo>
                  <a:lnTo>
                    <a:pt x="72" y="1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25" name="Freeform 408"/>
            <p:cNvSpPr>
              <a:spLocks noEditPoints="1"/>
            </p:cNvSpPr>
            <p:nvPr/>
          </p:nvSpPr>
          <p:spPr bwMode="auto">
            <a:xfrm>
              <a:off x="5645991" y="2662800"/>
              <a:ext cx="390813" cy="362898"/>
            </a:xfrm>
            <a:custGeom>
              <a:avLst/>
              <a:gdLst>
                <a:gd name="T0" fmla="*/ 154 w 154"/>
                <a:gd name="T1" fmla="*/ 130 h 143"/>
                <a:gd name="T2" fmla="*/ 145 w 154"/>
                <a:gd name="T3" fmla="*/ 142 h 143"/>
                <a:gd name="T4" fmla="*/ 145 w 154"/>
                <a:gd name="T5" fmla="*/ 138 h 143"/>
                <a:gd name="T6" fmla="*/ 144 w 154"/>
                <a:gd name="T7" fmla="*/ 134 h 143"/>
                <a:gd name="T8" fmla="*/ 142 w 154"/>
                <a:gd name="T9" fmla="*/ 129 h 143"/>
                <a:gd name="T10" fmla="*/ 152 w 154"/>
                <a:gd name="T11" fmla="*/ 125 h 143"/>
                <a:gd name="T12" fmla="*/ 80 w 154"/>
                <a:gd name="T13" fmla="*/ 1 h 143"/>
                <a:gd name="T14" fmla="*/ 88 w 154"/>
                <a:gd name="T15" fmla="*/ 10 h 143"/>
                <a:gd name="T16" fmla="*/ 95 w 154"/>
                <a:gd name="T17" fmla="*/ 17 h 143"/>
                <a:gd name="T18" fmla="*/ 104 w 154"/>
                <a:gd name="T19" fmla="*/ 21 h 143"/>
                <a:gd name="T20" fmla="*/ 113 w 154"/>
                <a:gd name="T21" fmla="*/ 25 h 143"/>
                <a:gd name="T22" fmla="*/ 121 w 154"/>
                <a:gd name="T23" fmla="*/ 29 h 143"/>
                <a:gd name="T24" fmla="*/ 133 w 154"/>
                <a:gd name="T25" fmla="*/ 30 h 143"/>
                <a:gd name="T26" fmla="*/ 129 w 154"/>
                <a:gd name="T27" fmla="*/ 41 h 143"/>
                <a:gd name="T28" fmla="*/ 128 w 154"/>
                <a:gd name="T29" fmla="*/ 54 h 143"/>
                <a:gd name="T30" fmla="*/ 123 w 154"/>
                <a:gd name="T31" fmla="*/ 55 h 143"/>
                <a:gd name="T32" fmla="*/ 115 w 154"/>
                <a:gd name="T33" fmla="*/ 67 h 143"/>
                <a:gd name="T34" fmla="*/ 111 w 154"/>
                <a:gd name="T35" fmla="*/ 75 h 143"/>
                <a:gd name="T36" fmla="*/ 120 w 154"/>
                <a:gd name="T37" fmla="*/ 70 h 143"/>
                <a:gd name="T38" fmla="*/ 124 w 154"/>
                <a:gd name="T39" fmla="*/ 79 h 143"/>
                <a:gd name="T40" fmla="*/ 123 w 154"/>
                <a:gd name="T41" fmla="*/ 88 h 143"/>
                <a:gd name="T42" fmla="*/ 132 w 154"/>
                <a:gd name="T43" fmla="*/ 102 h 143"/>
                <a:gd name="T44" fmla="*/ 121 w 154"/>
                <a:gd name="T45" fmla="*/ 117 h 143"/>
                <a:gd name="T46" fmla="*/ 104 w 154"/>
                <a:gd name="T47" fmla="*/ 113 h 143"/>
                <a:gd name="T48" fmla="*/ 94 w 154"/>
                <a:gd name="T49" fmla="*/ 113 h 143"/>
                <a:gd name="T50" fmla="*/ 83 w 154"/>
                <a:gd name="T51" fmla="*/ 121 h 143"/>
                <a:gd name="T52" fmla="*/ 78 w 154"/>
                <a:gd name="T53" fmla="*/ 126 h 143"/>
                <a:gd name="T54" fmla="*/ 59 w 154"/>
                <a:gd name="T55" fmla="*/ 125 h 143"/>
                <a:gd name="T56" fmla="*/ 46 w 154"/>
                <a:gd name="T57" fmla="*/ 123 h 143"/>
                <a:gd name="T58" fmla="*/ 36 w 154"/>
                <a:gd name="T59" fmla="*/ 116 h 143"/>
                <a:gd name="T60" fmla="*/ 37 w 154"/>
                <a:gd name="T61" fmla="*/ 105 h 143"/>
                <a:gd name="T62" fmla="*/ 38 w 154"/>
                <a:gd name="T63" fmla="*/ 84 h 143"/>
                <a:gd name="T64" fmla="*/ 44 w 154"/>
                <a:gd name="T65" fmla="*/ 84 h 143"/>
                <a:gd name="T66" fmla="*/ 40 w 154"/>
                <a:gd name="T67" fmla="*/ 76 h 143"/>
                <a:gd name="T68" fmla="*/ 30 w 154"/>
                <a:gd name="T69" fmla="*/ 67 h 143"/>
                <a:gd name="T70" fmla="*/ 28 w 154"/>
                <a:gd name="T71" fmla="*/ 60 h 143"/>
                <a:gd name="T72" fmla="*/ 29 w 154"/>
                <a:gd name="T73" fmla="*/ 56 h 143"/>
                <a:gd name="T74" fmla="*/ 24 w 154"/>
                <a:gd name="T75" fmla="*/ 52 h 143"/>
                <a:gd name="T76" fmla="*/ 19 w 154"/>
                <a:gd name="T77" fmla="*/ 54 h 143"/>
                <a:gd name="T78" fmla="*/ 8 w 154"/>
                <a:gd name="T79" fmla="*/ 50 h 143"/>
                <a:gd name="T80" fmla="*/ 1 w 154"/>
                <a:gd name="T81" fmla="*/ 46 h 143"/>
                <a:gd name="T82" fmla="*/ 3 w 154"/>
                <a:gd name="T83" fmla="*/ 42 h 143"/>
                <a:gd name="T84" fmla="*/ 4 w 154"/>
                <a:gd name="T85" fmla="*/ 42 h 143"/>
                <a:gd name="T86" fmla="*/ 5 w 154"/>
                <a:gd name="T87" fmla="*/ 38 h 143"/>
                <a:gd name="T88" fmla="*/ 12 w 154"/>
                <a:gd name="T89" fmla="*/ 37 h 143"/>
                <a:gd name="T90" fmla="*/ 25 w 154"/>
                <a:gd name="T91" fmla="*/ 37 h 143"/>
                <a:gd name="T92" fmla="*/ 36 w 154"/>
                <a:gd name="T93" fmla="*/ 37 h 143"/>
                <a:gd name="T94" fmla="*/ 34 w 154"/>
                <a:gd name="T95" fmla="*/ 29 h 143"/>
                <a:gd name="T96" fmla="*/ 34 w 154"/>
                <a:gd name="T97" fmla="*/ 22 h 143"/>
                <a:gd name="T98" fmla="*/ 40 w 154"/>
                <a:gd name="T99" fmla="*/ 26 h 143"/>
                <a:gd name="T100" fmla="*/ 54 w 154"/>
                <a:gd name="T101" fmla="*/ 25 h 143"/>
                <a:gd name="T102" fmla="*/ 59 w 154"/>
                <a:gd name="T103" fmla="*/ 18 h 143"/>
                <a:gd name="T104" fmla="*/ 69 w 154"/>
                <a:gd name="T105" fmla="*/ 8 h 143"/>
                <a:gd name="T106" fmla="*/ 78 w 154"/>
                <a:gd name="T107" fmla="*/ 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" h="143">
                  <a:moveTo>
                    <a:pt x="152" y="118"/>
                  </a:moveTo>
                  <a:lnTo>
                    <a:pt x="153" y="118"/>
                  </a:lnTo>
                  <a:lnTo>
                    <a:pt x="153" y="122"/>
                  </a:lnTo>
                  <a:lnTo>
                    <a:pt x="153" y="125"/>
                  </a:lnTo>
                  <a:lnTo>
                    <a:pt x="154" y="130"/>
                  </a:lnTo>
                  <a:lnTo>
                    <a:pt x="153" y="135"/>
                  </a:lnTo>
                  <a:lnTo>
                    <a:pt x="153" y="138"/>
                  </a:lnTo>
                  <a:lnTo>
                    <a:pt x="152" y="142"/>
                  </a:lnTo>
                  <a:lnTo>
                    <a:pt x="149" y="143"/>
                  </a:lnTo>
                  <a:lnTo>
                    <a:pt x="145" y="142"/>
                  </a:lnTo>
                  <a:lnTo>
                    <a:pt x="145" y="141"/>
                  </a:lnTo>
                  <a:lnTo>
                    <a:pt x="146" y="139"/>
                  </a:lnTo>
                  <a:lnTo>
                    <a:pt x="146" y="139"/>
                  </a:lnTo>
                  <a:lnTo>
                    <a:pt x="146" y="138"/>
                  </a:lnTo>
                  <a:lnTo>
                    <a:pt x="145" y="138"/>
                  </a:lnTo>
                  <a:lnTo>
                    <a:pt x="145" y="137"/>
                  </a:lnTo>
                  <a:lnTo>
                    <a:pt x="144" y="135"/>
                  </a:lnTo>
                  <a:lnTo>
                    <a:pt x="142" y="135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41" y="131"/>
                  </a:lnTo>
                  <a:lnTo>
                    <a:pt x="142" y="131"/>
                  </a:lnTo>
                  <a:lnTo>
                    <a:pt x="144" y="130"/>
                  </a:lnTo>
                  <a:lnTo>
                    <a:pt x="142" y="129"/>
                  </a:lnTo>
                  <a:lnTo>
                    <a:pt x="144" y="126"/>
                  </a:lnTo>
                  <a:lnTo>
                    <a:pt x="148" y="125"/>
                  </a:lnTo>
                  <a:lnTo>
                    <a:pt x="149" y="123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2"/>
                  </a:lnTo>
                  <a:lnTo>
                    <a:pt x="150" y="121"/>
                  </a:lnTo>
                  <a:lnTo>
                    <a:pt x="152" y="118"/>
                  </a:lnTo>
                  <a:close/>
                  <a:moveTo>
                    <a:pt x="78" y="0"/>
                  </a:moveTo>
                  <a:lnTo>
                    <a:pt x="80" y="1"/>
                  </a:lnTo>
                  <a:lnTo>
                    <a:pt x="80" y="5"/>
                  </a:lnTo>
                  <a:lnTo>
                    <a:pt x="83" y="6"/>
                  </a:lnTo>
                  <a:lnTo>
                    <a:pt x="83" y="8"/>
                  </a:lnTo>
                  <a:lnTo>
                    <a:pt x="87" y="10"/>
                  </a:lnTo>
                  <a:lnTo>
                    <a:pt x="88" y="10"/>
                  </a:lnTo>
                  <a:lnTo>
                    <a:pt x="90" y="12"/>
                  </a:lnTo>
                  <a:lnTo>
                    <a:pt x="91" y="13"/>
                  </a:lnTo>
                  <a:lnTo>
                    <a:pt x="91" y="16"/>
                  </a:lnTo>
                  <a:lnTo>
                    <a:pt x="94" y="17"/>
                  </a:lnTo>
                  <a:lnTo>
                    <a:pt x="95" y="17"/>
                  </a:lnTo>
                  <a:lnTo>
                    <a:pt x="96" y="17"/>
                  </a:lnTo>
                  <a:lnTo>
                    <a:pt x="98" y="17"/>
                  </a:lnTo>
                  <a:lnTo>
                    <a:pt x="99" y="18"/>
                  </a:lnTo>
                  <a:lnTo>
                    <a:pt x="101" y="21"/>
                  </a:lnTo>
                  <a:lnTo>
                    <a:pt x="104" y="21"/>
                  </a:lnTo>
                  <a:lnTo>
                    <a:pt x="107" y="23"/>
                  </a:lnTo>
                  <a:lnTo>
                    <a:pt x="108" y="22"/>
                  </a:lnTo>
                  <a:lnTo>
                    <a:pt x="109" y="22"/>
                  </a:lnTo>
                  <a:lnTo>
                    <a:pt x="111" y="25"/>
                  </a:lnTo>
                  <a:lnTo>
                    <a:pt x="113" y="25"/>
                  </a:lnTo>
                  <a:lnTo>
                    <a:pt x="116" y="25"/>
                  </a:lnTo>
                  <a:lnTo>
                    <a:pt x="117" y="26"/>
                  </a:lnTo>
                  <a:lnTo>
                    <a:pt x="117" y="27"/>
                  </a:lnTo>
                  <a:lnTo>
                    <a:pt x="120" y="30"/>
                  </a:lnTo>
                  <a:lnTo>
                    <a:pt x="121" y="29"/>
                  </a:lnTo>
                  <a:lnTo>
                    <a:pt x="124" y="29"/>
                  </a:lnTo>
                  <a:lnTo>
                    <a:pt x="125" y="30"/>
                  </a:lnTo>
                  <a:lnTo>
                    <a:pt x="128" y="29"/>
                  </a:lnTo>
                  <a:lnTo>
                    <a:pt x="130" y="30"/>
                  </a:lnTo>
                  <a:lnTo>
                    <a:pt x="133" y="30"/>
                  </a:lnTo>
                  <a:lnTo>
                    <a:pt x="134" y="31"/>
                  </a:lnTo>
                  <a:lnTo>
                    <a:pt x="132" y="34"/>
                  </a:lnTo>
                  <a:lnTo>
                    <a:pt x="130" y="38"/>
                  </a:lnTo>
                  <a:lnTo>
                    <a:pt x="130" y="39"/>
                  </a:lnTo>
                  <a:lnTo>
                    <a:pt x="129" y="41"/>
                  </a:lnTo>
                  <a:lnTo>
                    <a:pt x="128" y="46"/>
                  </a:lnTo>
                  <a:lnTo>
                    <a:pt x="128" y="48"/>
                  </a:lnTo>
                  <a:lnTo>
                    <a:pt x="130" y="50"/>
                  </a:lnTo>
                  <a:lnTo>
                    <a:pt x="132" y="52"/>
                  </a:lnTo>
                  <a:lnTo>
                    <a:pt x="128" y="54"/>
                  </a:lnTo>
                  <a:lnTo>
                    <a:pt x="125" y="54"/>
                  </a:lnTo>
                  <a:lnTo>
                    <a:pt x="125" y="51"/>
                  </a:lnTo>
                  <a:lnTo>
                    <a:pt x="123" y="52"/>
                  </a:lnTo>
                  <a:lnTo>
                    <a:pt x="120" y="54"/>
                  </a:lnTo>
                  <a:lnTo>
                    <a:pt x="123" y="55"/>
                  </a:lnTo>
                  <a:lnTo>
                    <a:pt x="124" y="58"/>
                  </a:lnTo>
                  <a:lnTo>
                    <a:pt x="121" y="58"/>
                  </a:lnTo>
                  <a:lnTo>
                    <a:pt x="119" y="62"/>
                  </a:lnTo>
                  <a:lnTo>
                    <a:pt x="117" y="62"/>
                  </a:lnTo>
                  <a:lnTo>
                    <a:pt x="115" y="67"/>
                  </a:lnTo>
                  <a:lnTo>
                    <a:pt x="113" y="71"/>
                  </a:lnTo>
                  <a:lnTo>
                    <a:pt x="113" y="72"/>
                  </a:lnTo>
                  <a:lnTo>
                    <a:pt x="112" y="72"/>
                  </a:lnTo>
                  <a:lnTo>
                    <a:pt x="111" y="73"/>
                  </a:lnTo>
                  <a:lnTo>
                    <a:pt x="111" y="75"/>
                  </a:lnTo>
                  <a:lnTo>
                    <a:pt x="113" y="75"/>
                  </a:lnTo>
                  <a:lnTo>
                    <a:pt x="116" y="75"/>
                  </a:lnTo>
                  <a:lnTo>
                    <a:pt x="116" y="71"/>
                  </a:lnTo>
                  <a:lnTo>
                    <a:pt x="117" y="70"/>
                  </a:lnTo>
                  <a:lnTo>
                    <a:pt x="120" y="70"/>
                  </a:lnTo>
                  <a:lnTo>
                    <a:pt x="121" y="72"/>
                  </a:lnTo>
                  <a:lnTo>
                    <a:pt x="123" y="75"/>
                  </a:lnTo>
                  <a:lnTo>
                    <a:pt x="124" y="76"/>
                  </a:lnTo>
                  <a:lnTo>
                    <a:pt x="124" y="79"/>
                  </a:lnTo>
                  <a:lnTo>
                    <a:pt x="124" y="79"/>
                  </a:lnTo>
                  <a:lnTo>
                    <a:pt x="123" y="79"/>
                  </a:lnTo>
                  <a:lnTo>
                    <a:pt x="124" y="83"/>
                  </a:lnTo>
                  <a:lnTo>
                    <a:pt x="125" y="84"/>
                  </a:lnTo>
                  <a:lnTo>
                    <a:pt x="125" y="88"/>
                  </a:lnTo>
                  <a:lnTo>
                    <a:pt x="123" y="88"/>
                  </a:lnTo>
                  <a:lnTo>
                    <a:pt x="120" y="91"/>
                  </a:lnTo>
                  <a:lnTo>
                    <a:pt x="124" y="93"/>
                  </a:lnTo>
                  <a:lnTo>
                    <a:pt x="124" y="100"/>
                  </a:lnTo>
                  <a:lnTo>
                    <a:pt x="128" y="102"/>
                  </a:lnTo>
                  <a:lnTo>
                    <a:pt x="132" y="102"/>
                  </a:lnTo>
                  <a:lnTo>
                    <a:pt x="129" y="106"/>
                  </a:lnTo>
                  <a:lnTo>
                    <a:pt x="130" y="108"/>
                  </a:lnTo>
                  <a:lnTo>
                    <a:pt x="130" y="109"/>
                  </a:lnTo>
                  <a:lnTo>
                    <a:pt x="123" y="114"/>
                  </a:lnTo>
                  <a:lnTo>
                    <a:pt x="121" y="117"/>
                  </a:lnTo>
                  <a:lnTo>
                    <a:pt x="121" y="118"/>
                  </a:lnTo>
                  <a:lnTo>
                    <a:pt x="119" y="120"/>
                  </a:lnTo>
                  <a:lnTo>
                    <a:pt x="113" y="120"/>
                  </a:lnTo>
                  <a:lnTo>
                    <a:pt x="112" y="118"/>
                  </a:lnTo>
                  <a:lnTo>
                    <a:pt x="104" y="113"/>
                  </a:lnTo>
                  <a:lnTo>
                    <a:pt x="103" y="113"/>
                  </a:lnTo>
                  <a:lnTo>
                    <a:pt x="101" y="114"/>
                  </a:lnTo>
                  <a:lnTo>
                    <a:pt x="99" y="114"/>
                  </a:lnTo>
                  <a:lnTo>
                    <a:pt x="96" y="113"/>
                  </a:lnTo>
                  <a:lnTo>
                    <a:pt x="94" y="113"/>
                  </a:lnTo>
                  <a:lnTo>
                    <a:pt x="92" y="112"/>
                  </a:lnTo>
                  <a:lnTo>
                    <a:pt x="91" y="112"/>
                  </a:lnTo>
                  <a:lnTo>
                    <a:pt x="87" y="116"/>
                  </a:lnTo>
                  <a:lnTo>
                    <a:pt x="84" y="118"/>
                  </a:lnTo>
                  <a:lnTo>
                    <a:pt x="83" y="121"/>
                  </a:lnTo>
                  <a:lnTo>
                    <a:pt x="83" y="125"/>
                  </a:lnTo>
                  <a:lnTo>
                    <a:pt x="83" y="127"/>
                  </a:lnTo>
                  <a:lnTo>
                    <a:pt x="84" y="129"/>
                  </a:lnTo>
                  <a:lnTo>
                    <a:pt x="82" y="129"/>
                  </a:lnTo>
                  <a:lnTo>
                    <a:pt x="78" y="126"/>
                  </a:lnTo>
                  <a:lnTo>
                    <a:pt x="73" y="126"/>
                  </a:lnTo>
                  <a:lnTo>
                    <a:pt x="70" y="125"/>
                  </a:lnTo>
                  <a:lnTo>
                    <a:pt x="66" y="125"/>
                  </a:lnTo>
                  <a:lnTo>
                    <a:pt x="65" y="123"/>
                  </a:lnTo>
                  <a:lnTo>
                    <a:pt x="59" y="125"/>
                  </a:lnTo>
                  <a:lnTo>
                    <a:pt x="57" y="126"/>
                  </a:lnTo>
                  <a:lnTo>
                    <a:pt x="55" y="126"/>
                  </a:lnTo>
                  <a:lnTo>
                    <a:pt x="51" y="126"/>
                  </a:lnTo>
                  <a:lnTo>
                    <a:pt x="49" y="123"/>
                  </a:lnTo>
                  <a:lnTo>
                    <a:pt x="46" y="123"/>
                  </a:lnTo>
                  <a:lnTo>
                    <a:pt x="45" y="122"/>
                  </a:lnTo>
                  <a:lnTo>
                    <a:pt x="40" y="120"/>
                  </a:lnTo>
                  <a:lnTo>
                    <a:pt x="37" y="120"/>
                  </a:lnTo>
                  <a:lnTo>
                    <a:pt x="37" y="118"/>
                  </a:lnTo>
                  <a:lnTo>
                    <a:pt x="36" y="116"/>
                  </a:lnTo>
                  <a:lnTo>
                    <a:pt x="34" y="116"/>
                  </a:lnTo>
                  <a:lnTo>
                    <a:pt x="34" y="116"/>
                  </a:lnTo>
                  <a:lnTo>
                    <a:pt x="33" y="114"/>
                  </a:lnTo>
                  <a:lnTo>
                    <a:pt x="36" y="112"/>
                  </a:lnTo>
                  <a:lnTo>
                    <a:pt x="37" y="105"/>
                  </a:lnTo>
                  <a:lnTo>
                    <a:pt x="38" y="97"/>
                  </a:lnTo>
                  <a:lnTo>
                    <a:pt x="40" y="96"/>
                  </a:lnTo>
                  <a:lnTo>
                    <a:pt x="38" y="95"/>
                  </a:lnTo>
                  <a:lnTo>
                    <a:pt x="37" y="91"/>
                  </a:lnTo>
                  <a:lnTo>
                    <a:pt x="38" y="84"/>
                  </a:lnTo>
                  <a:lnTo>
                    <a:pt x="40" y="84"/>
                  </a:lnTo>
                  <a:lnTo>
                    <a:pt x="42" y="85"/>
                  </a:lnTo>
                  <a:lnTo>
                    <a:pt x="44" y="88"/>
                  </a:lnTo>
                  <a:lnTo>
                    <a:pt x="46" y="91"/>
                  </a:lnTo>
                  <a:lnTo>
                    <a:pt x="44" y="84"/>
                  </a:lnTo>
                  <a:lnTo>
                    <a:pt x="40" y="81"/>
                  </a:lnTo>
                  <a:lnTo>
                    <a:pt x="38" y="81"/>
                  </a:lnTo>
                  <a:lnTo>
                    <a:pt x="38" y="79"/>
                  </a:lnTo>
                  <a:lnTo>
                    <a:pt x="38" y="79"/>
                  </a:lnTo>
                  <a:lnTo>
                    <a:pt x="40" y="76"/>
                  </a:lnTo>
                  <a:lnTo>
                    <a:pt x="38" y="75"/>
                  </a:lnTo>
                  <a:lnTo>
                    <a:pt x="38" y="72"/>
                  </a:lnTo>
                  <a:lnTo>
                    <a:pt x="36" y="71"/>
                  </a:lnTo>
                  <a:lnTo>
                    <a:pt x="33" y="71"/>
                  </a:lnTo>
                  <a:lnTo>
                    <a:pt x="30" y="67"/>
                  </a:lnTo>
                  <a:lnTo>
                    <a:pt x="28" y="67"/>
                  </a:lnTo>
                  <a:lnTo>
                    <a:pt x="28" y="66"/>
                  </a:lnTo>
                  <a:lnTo>
                    <a:pt x="29" y="63"/>
                  </a:lnTo>
                  <a:lnTo>
                    <a:pt x="29" y="60"/>
                  </a:lnTo>
                  <a:lnTo>
                    <a:pt x="28" y="60"/>
                  </a:lnTo>
                  <a:lnTo>
                    <a:pt x="29" y="58"/>
                  </a:lnTo>
                  <a:lnTo>
                    <a:pt x="30" y="58"/>
                  </a:lnTo>
                  <a:lnTo>
                    <a:pt x="33" y="59"/>
                  </a:lnTo>
                  <a:lnTo>
                    <a:pt x="32" y="58"/>
                  </a:lnTo>
                  <a:lnTo>
                    <a:pt x="29" y="56"/>
                  </a:lnTo>
                  <a:lnTo>
                    <a:pt x="26" y="59"/>
                  </a:lnTo>
                  <a:lnTo>
                    <a:pt x="25" y="58"/>
                  </a:lnTo>
                  <a:lnTo>
                    <a:pt x="24" y="56"/>
                  </a:lnTo>
                  <a:lnTo>
                    <a:pt x="25" y="54"/>
                  </a:lnTo>
                  <a:lnTo>
                    <a:pt x="24" y="52"/>
                  </a:lnTo>
                  <a:lnTo>
                    <a:pt x="21" y="54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20" y="52"/>
                  </a:lnTo>
                  <a:lnTo>
                    <a:pt x="19" y="54"/>
                  </a:lnTo>
                  <a:lnTo>
                    <a:pt x="16" y="52"/>
                  </a:lnTo>
                  <a:lnTo>
                    <a:pt x="15" y="52"/>
                  </a:lnTo>
                  <a:lnTo>
                    <a:pt x="13" y="51"/>
                  </a:lnTo>
                  <a:lnTo>
                    <a:pt x="9" y="48"/>
                  </a:lnTo>
                  <a:lnTo>
                    <a:pt x="8" y="50"/>
                  </a:lnTo>
                  <a:lnTo>
                    <a:pt x="7" y="48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4" y="45"/>
                  </a:lnTo>
                  <a:lnTo>
                    <a:pt x="5" y="45"/>
                  </a:lnTo>
                  <a:lnTo>
                    <a:pt x="4" y="43"/>
                  </a:lnTo>
                  <a:lnTo>
                    <a:pt x="3" y="42"/>
                  </a:lnTo>
                  <a:lnTo>
                    <a:pt x="3" y="45"/>
                  </a:lnTo>
                  <a:lnTo>
                    <a:pt x="1" y="42"/>
                  </a:lnTo>
                  <a:lnTo>
                    <a:pt x="3" y="42"/>
                  </a:lnTo>
                  <a:lnTo>
                    <a:pt x="5" y="42"/>
                  </a:lnTo>
                  <a:lnTo>
                    <a:pt x="4" y="42"/>
                  </a:lnTo>
                  <a:lnTo>
                    <a:pt x="3" y="41"/>
                  </a:lnTo>
                  <a:lnTo>
                    <a:pt x="0" y="42"/>
                  </a:lnTo>
                  <a:lnTo>
                    <a:pt x="0" y="39"/>
                  </a:lnTo>
                  <a:lnTo>
                    <a:pt x="1" y="38"/>
                  </a:lnTo>
                  <a:lnTo>
                    <a:pt x="5" y="38"/>
                  </a:lnTo>
                  <a:lnTo>
                    <a:pt x="7" y="37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1" y="35"/>
                  </a:lnTo>
                  <a:lnTo>
                    <a:pt x="12" y="37"/>
                  </a:lnTo>
                  <a:lnTo>
                    <a:pt x="15" y="34"/>
                  </a:lnTo>
                  <a:lnTo>
                    <a:pt x="17" y="34"/>
                  </a:lnTo>
                  <a:lnTo>
                    <a:pt x="20" y="34"/>
                  </a:lnTo>
                  <a:lnTo>
                    <a:pt x="22" y="38"/>
                  </a:lnTo>
                  <a:lnTo>
                    <a:pt x="25" y="37"/>
                  </a:lnTo>
                  <a:lnTo>
                    <a:pt x="26" y="37"/>
                  </a:lnTo>
                  <a:lnTo>
                    <a:pt x="28" y="37"/>
                  </a:lnTo>
                  <a:lnTo>
                    <a:pt x="30" y="37"/>
                  </a:lnTo>
                  <a:lnTo>
                    <a:pt x="32" y="37"/>
                  </a:lnTo>
                  <a:lnTo>
                    <a:pt x="36" y="37"/>
                  </a:lnTo>
                  <a:lnTo>
                    <a:pt x="36" y="35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4" y="30"/>
                  </a:lnTo>
                  <a:lnTo>
                    <a:pt x="34" y="29"/>
                  </a:lnTo>
                  <a:lnTo>
                    <a:pt x="30" y="25"/>
                  </a:lnTo>
                  <a:lnTo>
                    <a:pt x="32" y="23"/>
                  </a:lnTo>
                  <a:lnTo>
                    <a:pt x="30" y="21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7" y="21"/>
                  </a:lnTo>
                  <a:lnTo>
                    <a:pt x="38" y="22"/>
                  </a:lnTo>
                  <a:lnTo>
                    <a:pt x="38" y="23"/>
                  </a:lnTo>
                  <a:lnTo>
                    <a:pt x="40" y="25"/>
                  </a:lnTo>
                  <a:lnTo>
                    <a:pt x="40" y="26"/>
                  </a:lnTo>
                  <a:lnTo>
                    <a:pt x="42" y="26"/>
                  </a:lnTo>
                  <a:lnTo>
                    <a:pt x="44" y="26"/>
                  </a:lnTo>
                  <a:lnTo>
                    <a:pt x="49" y="27"/>
                  </a:lnTo>
                  <a:lnTo>
                    <a:pt x="51" y="26"/>
                  </a:lnTo>
                  <a:lnTo>
                    <a:pt x="54" y="25"/>
                  </a:lnTo>
                  <a:lnTo>
                    <a:pt x="53" y="23"/>
                  </a:lnTo>
                  <a:lnTo>
                    <a:pt x="51" y="22"/>
                  </a:lnTo>
                  <a:lnTo>
                    <a:pt x="53" y="21"/>
                  </a:lnTo>
                  <a:lnTo>
                    <a:pt x="57" y="18"/>
                  </a:lnTo>
                  <a:lnTo>
                    <a:pt x="59" y="18"/>
                  </a:lnTo>
                  <a:lnTo>
                    <a:pt x="61" y="18"/>
                  </a:lnTo>
                  <a:lnTo>
                    <a:pt x="65" y="17"/>
                  </a:lnTo>
                  <a:lnTo>
                    <a:pt x="65" y="16"/>
                  </a:lnTo>
                  <a:lnTo>
                    <a:pt x="69" y="13"/>
                  </a:lnTo>
                  <a:lnTo>
                    <a:pt x="69" y="8"/>
                  </a:lnTo>
                  <a:lnTo>
                    <a:pt x="69" y="5"/>
                  </a:lnTo>
                  <a:lnTo>
                    <a:pt x="70" y="4"/>
                  </a:lnTo>
                  <a:lnTo>
                    <a:pt x="73" y="1"/>
                  </a:lnTo>
                  <a:lnTo>
                    <a:pt x="74" y="2"/>
                  </a:lnTo>
                  <a:lnTo>
                    <a:pt x="78" y="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26" name="Freeform 409"/>
            <p:cNvSpPr>
              <a:spLocks/>
            </p:cNvSpPr>
            <p:nvPr/>
          </p:nvSpPr>
          <p:spPr bwMode="auto">
            <a:xfrm>
              <a:off x="6181454" y="3223643"/>
              <a:ext cx="10151" cy="10151"/>
            </a:xfrm>
            <a:custGeom>
              <a:avLst/>
              <a:gdLst>
                <a:gd name="T0" fmla="*/ 0 w 4"/>
                <a:gd name="T1" fmla="*/ 0 h 4"/>
                <a:gd name="T2" fmla="*/ 4 w 4"/>
                <a:gd name="T3" fmla="*/ 1 h 4"/>
                <a:gd name="T4" fmla="*/ 4 w 4"/>
                <a:gd name="T5" fmla="*/ 3 h 4"/>
                <a:gd name="T6" fmla="*/ 2 w 4"/>
                <a:gd name="T7" fmla="*/ 4 h 4"/>
                <a:gd name="T8" fmla="*/ 0 w 4"/>
                <a:gd name="T9" fmla="*/ 3 h 4"/>
                <a:gd name="T10" fmla="*/ 0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2" y="4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27" name="Freeform 410"/>
            <p:cNvSpPr>
              <a:spLocks noEditPoints="1"/>
            </p:cNvSpPr>
            <p:nvPr/>
          </p:nvSpPr>
          <p:spPr bwMode="auto">
            <a:xfrm>
              <a:off x="5950520" y="2815065"/>
              <a:ext cx="345133" cy="385737"/>
            </a:xfrm>
            <a:custGeom>
              <a:avLst/>
              <a:gdLst>
                <a:gd name="T0" fmla="*/ 99 w 136"/>
                <a:gd name="T1" fmla="*/ 141 h 152"/>
                <a:gd name="T2" fmla="*/ 99 w 136"/>
                <a:gd name="T3" fmla="*/ 152 h 152"/>
                <a:gd name="T4" fmla="*/ 83 w 136"/>
                <a:gd name="T5" fmla="*/ 145 h 152"/>
                <a:gd name="T6" fmla="*/ 70 w 136"/>
                <a:gd name="T7" fmla="*/ 137 h 152"/>
                <a:gd name="T8" fmla="*/ 78 w 136"/>
                <a:gd name="T9" fmla="*/ 131 h 152"/>
                <a:gd name="T10" fmla="*/ 95 w 136"/>
                <a:gd name="T11" fmla="*/ 129 h 152"/>
                <a:gd name="T12" fmla="*/ 32 w 136"/>
                <a:gd name="T13" fmla="*/ 87 h 152"/>
                <a:gd name="T14" fmla="*/ 37 w 136"/>
                <a:gd name="T15" fmla="*/ 96 h 152"/>
                <a:gd name="T16" fmla="*/ 35 w 136"/>
                <a:gd name="T17" fmla="*/ 111 h 152"/>
                <a:gd name="T18" fmla="*/ 30 w 136"/>
                <a:gd name="T19" fmla="*/ 115 h 152"/>
                <a:gd name="T20" fmla="*/ 25 w 136"/>
                <a:gd name="T21" fmla="*/ 120 h 152"/>
                <a:gd name="T22" fmla="*/ 24 w 136"/>
                <a:gd name="T23" fmla="*/ 106 h 152"/>
                <a:gd name="T24" fmla="*/ 22 w 136"/>
                <a:gd name="T25" fmla="*/ 99 h 152"/>
                <a:gd name="T26" fmla="*/ 20 w 136"/>
                <a:gd name="T27" fmla="*/ 90 h 152"/>
                <a:gd name="T28" fmla="*/ 20 w 136"/>
                <a:gd name="T29" fmla="*/ 85 h 152"/>
                <a:gd name="T30" fmla="*/ 20 w 136"/>
                <a:gd name="T31" fmla="*/ 87 h 152"/>
                <a:gd name="T32" fmla="*/ 50 w 136"/>
                <a:gd name="T33" fmla="*/ 69 h 152"/>
                <a:gd name="T34" fmla="*/ 42 w 136"/>
                <a:gd name="T35" fmla="*/ 63 h 152"/>
                <a:gd name="T36" fmla="*/ 43 w 136"/>
                <a:gd name="T37" fmla="*/ 61 h 152"/>
                <a:gd name="T38" fmla="*/ 66 w 136"/>
                <a:gd name="T39" fmla="*/ 6 h 152"/>
                <a:gd name="T40" fmla="*/ 78 w 136"/>
                <a:gd name="T41" fmla="*/ 15 h 152"/>
                <a:gd name="T42" fmla="*/ 70 w 136"/>
                <a:gd name="T43" fmla="*/ 23 h 152"/>
                <a:gd name="T44" fmla="*/ 63 w 136"/>
                <a:gd name="T45" fmla="*/ 29 h 152"/>
                <a:gd name="T46" fmla="*/ 63 w 136"/>
                <a:gd name="T47" fmla="*/ 41 h 152"/>
                <a:gd name="T48" fmla="*/ 82 w 136"/>
                <a:gd name="T49" fmla="*/ 57 h 152"/>
                <a:gd name="T50" fmla="*/ 87 w 136"/>
                <a:gd name="T51" fmla="*/ 67 h 152"/>
                <a:gd name="T52" fmla="*/ 97 w 136"/>
                <a:gd name="T53" fmla="*/ 75 h 152"/>
                <a:gd name="T54" fmla="*/ 108 w 136"/>
                <a:gd name="T55" fmla="*/ 78 h 152"/>
                <a:gd name="T56" fmla="*/ 113 w 136"/>
                <a:gd name="T57" fmla="*/ 85 h 152"/>
                <a:gd name="T58" fmla="*/ 134 w 136"/>
                <a:gd name="T59" fmla="*/ 96 h 152"/>
                <a:gd name="T60" fmla="*/ 134 w 136"/>
                <a:gd name="T61" fmla="*/ 106 h 152"/>
                <a:gd name="T62" fmla="*/ 129 w 136"/>
                <a:gd name="T63" fmla="*/ 99 h 152"/>
                <a:gd name="T64" fmla="*/ 120 w 136"/>
                <a:gd name="T65" fmla="*/ 96 h 152"/>
                <a:gd name="T66" fmla="*/ 116 w 136"/>
                <a:gd name="T67" fmla="*/ 104 h 152"/>
                <a:gd name="T68" fmla="*/ 120 w 136"/>
                <a:gd name="T69" fmla="*/ 112 h 152"/>
                <a:gd name="T70" fmla="*/ 118 w 136"/>
                <a:gd name="T71" fmla="*/ 120 h 152"/>
                <a:gd name="T72" fmla="*/ 111 w 136"/>
                <a:gd name="T73" fmla="*/ 135 h 152"/>
                <a:gd name="T74" fmla="*/ 107 w 136"/>
                <a:gd name="T75" fmla="*/ 129 h 152"/>
                <a:gd name="T76" fmla="*/ 109 w 136"/>
                <a:gd name="T77" fmla="*/ 123 h 152"/>
                <a:gd name="T78" fmla="*/ 108 w 136"/>
                <a:gd name="T79" fmla="*/ 111 h 152"/>
                <a:gd name="T80" fmla="*/ 100 w 136"/>
                <a:gd name="T81" fmla="*/ 102 h 152"/>
                <a:gd name="T82" fmla="*/ 96 w 136"/>
                <a:gd name="T83" fmla="*/ 95 h 152"/>
                <a:gd name="T84" fmla="*/ 88 w 136"/>
                <a:gd name="T85" fmla="*/ 91 h 152"/>
                <a:gd name="T86" fmla="*/ 79 w 136"/>
                <a:gd name="T87" fmla="*/ 85 h 152"/>
                <a:gd name="T88" fmla="*/ 70 w 136"/>
                <a:gd name="T89" fmla="*/ 83 h 152"/>
                <a:gd name="T90" fmla="*/ 57 w 136"/>
                <a:gd name="T91" fmla="*/ 67 h 152"/>
                <a:gd name="T92" fmla="*/ 45 w 136"/>
                <a:gd name="T93" fmla="*/ 60 h 152"/>
                <a:gd name="T94" fmla="*/ 39 w 136"/>
                <a:gd name="T95" fmla="*/ 48 h 152"/>
                <a:gd name="T96" fmla="*/ 25 w 136"/>
                <a:gd name="T97" fmla="*/ 40 h 152"/>
                <a:gd name="T98" fmla="*/ 9 w 136"/>
                <a:gd name="T99" fmla="*/ 46 h 152"/>
                <a:gd name="T100" fmla="*/ 0 w 136"/>
                <a:gd name="T101" fmla="*/ 31 h 152"/>
                <a:gd name="T102" fmla="*/ 3 w 136"/>
                <a:gd name="T103" fmla="*/ 19 h 152"/>
                <a:gd name="T104" fmla="*/ 18 w 136"/>
                <a:gd name="T105" fmla="*/ 10 h 152"/>
                <a:gd name="T106" fmla="*/ 29 w 136"/>
                <a:gd name="T107" fmla="*/ 15 h 152"/>
                <a:gd name="T108" fmla="*/ 38 w 136"/>
                <a:gd name="T109" fmla="*/ 10 h 152"/>
                <a:gd name="T110" fmla="*/ 54 w 136"/>
                <a:gd name="T11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6" h="152">
                  <a:moveTo>
                    <a:pt x="101" y="128"/>
                  </a:moveTo>
                  <a:lnTo>
                    <a:pt x="104" y="131"/>
                  </a:lnTo>
                  <a:lnTo>
                    <a:pt x="103" y="133"/>
                  </a:lnTo>
                  <a:lnTo>
                    <a:pt x="101" y="136"/>
                  </a:lnTo>
                  <a:lnTo>
                    <a:pt x="99" y="141"/>
                  </a:lnTo>
                  <a:lnTo>
                    <a:pt x="101" y="144"/>
                  </a:lnTo>
                  <a:lnTo>
                    <a:pt x="101" y="146"/>
                  </a:lnTo>
                  <a:lnTo>
                    <a:pt x="100" y="148"/>
                  </a:lnTo>
                  <a:lnTo>
                    <a:pt x="100" y="152"/>
                  </a:lnTo>
                  <a:lnTo>
                    <a:pt x="99" y="152"/>
                  </a:lnTo>
                  <a:lnTo>
                    <a:pt x="92" y="149"/>
                  </a:lnTo>
                  <a:lnTo>
                    <a:pt x="92" y="148"/>
                  </a:lnTo>
                  <a:lnTo>
                    <a:pt x="89" y="146"/>
                  </a:lnTo>
                  <a:lnTo>
                    <a:pt x="88" y="146"/>
                  </a:lnTo>
                  <a:lnTo>
                    <a:pt x="83" y="145"/>
                  </a:lnTo>
                  <a:lnTo>
                    <a:pt x="82" y="142"/>
                  </a:lnTo>
                  <a:lnTo>
                    <a:pt x="79" y="141"/>
                  </a:lnTo>
                  <a:lnTo>
                    <a:pt x="75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0" y="133"/>
                  </a:lnTo>
                  <a:lnTo>
                    <a:pt x="72" y="132"/>
                  </a:lnTo>
                  <a:lnTo>
                    <a:pt x="74" y="132"/>
                  </a:lnTo>
                  <a:lnTo>
                    <a:pt x="75" y="132"/>
                  </a:lnTo>
                  <a:lnTo>
                    <a:pt x="78" y="131"/>
                  </a:lnTo>
                  <a:lnTo>
                    <a:pt x="80" y="133"/>
                  </a:lnTo>
                  <a:lnTo>
                    <a:pt x="83" y="133"/>
                  </a:lnTo>
                  <a:lnTo>
                    <a:pt x="87" y="132"/>
                  </a:lnTo>
                  <a:lnTo>
                    <a:pt x="92" y="132"/>
                  </a:lnTo>
                  <a:lnTo>
                    <a:pt x="95" y="129"/>
                  </a:lnTo>
                  <a:lnTo>
                    <a:pt x="97" y="131"/>
                  </a:lnTo>
                  <a:lnTo>
                    <a:pt x="99" y="131"/>
                  </a:lnTo>
                  <a:lnTo>
                    <a:pt x="101" y="128"/>
                  </a:lnTo>
                  <a:close/>
                  <a:moveTo>
                    <a:pt x="30" y="86"/>
                  </a:moveTo>
                  <a:lnTo>
                    <a:pt x="32" y="87"/>
                  </a:lnTo>
                  <a:lnTo>
                    <a:pt x="33" y="87"/>
                  </a:lnTo>
                  <a:lnTo>
                    <a:pt x="34" y="90"/>
                  </a:lnTo>
                  <a:lnTo>
                    <a:pt x="35" y="91"/>
                  </a:lnTo>
                  <a:lnTo>
                    <a:pt x="37" y="94"/>
                  </a:lnTo>
                  <a:lnTo>
                    <a:pt x="37" y="96"/>
                  </a:lnTo>
                  <a:lnTo>
                    <a:pt x="34" y="98"/>
                  </a:lnTo>
                  <a:lnTo>
                    <a:pt x="37" y="100"/>
                  </a:lnTo>
                  <a:lnTo>
                    <a:pt x="35" y="104"/>
                  </a:lnTo>
                  <a:lnTo>
                    <a:pt x="37" y="110"/>
                  </a:lnTo>
                  <a:lnTo>
                    <a:pt x="35" y="111"/>
                  </a:lnTo>
                  <a:lnTo>
                    <a:pt x="35" y="115"/>
                  </a:lnTo>
                  <a:lnTo>
                    <a:pt x="35" y="116"/>
                  </a:lnTo>
                  <a:lnTo>
                    <a:pt x="34" y="116"/>
                  </a:lnTo>
                  <a:lnTo>
                    <a:pt x="33" y="115"/>
                  </a:lnTo>
                  <a:lnTo>
                    <a:pt x="30" y="115"/>
                  </a:lnTo>
                  <a:lnTo>
                    <a:pt x="29" y="116"/>
                  </a:lnTo>
                  <a:lnTo>
                    <a:pt x="29" y="119"/>
                  </a:lnTo>
                  <a:lnTo>
                    <a:pt x="28" y="120"/>
                  </a:lnTo>
                  <a:lnTo>
                    <a:pt x="26" y="120"/>
                  </a:lnTo>
                  <a:lnTo>
                    <a:pt x="25" y="120"/>
                  </a:lnTo>
                  <a:lnTo>
                    <a:pt x="24" y="119"/>
                  </a:lnTo>
                  <a:lnTo>
                    <a:pt x="22" y="113"/>
                  </a:lnTo>
                  <a:lnTo>
                    <a:pt x="21" y="112"/>
                  </a:lnTo>
                  <a:lnTo>
                    <a:pt x="22" y="108"/>
                  </a:lnTo>
                  <a:lnTo>
                    <a:pt x="24" y="106"/>
                  </a:lnTo>
                  <a:lnTo>
                    <a:pt x="24" y="106"/>
                  </a:lnTo>
                  <a:lnTo>
                    <a:pt x="21" y="104"/>
                  </a:lnTo>
                  <a:lnTo>
                    <a:pt x="21" y="103"/>
                  </a:lnTo>
                  <a:lnTo>
                    <a:pt x="22" y="102"/>
                  </a:lnTo>
                  <a:lnTo>
                    <a:pt x="22" y="99"/>
                  </a:lnTo>
                  <a:lnTo>
                    <a:pt x="21" y="98"/>
                  </a:lnTo>
                  <a:lnTo>
                    <a:pt x="21" y="96"/>
                  </a:lnTo>
                  <a:lnTo>
                    <a:pt x="18" y="94"/>
                  </a:lnTo>
                  <a:lnTo>
                    <a:pt x="20" y="92"/>
                  </a:lnTo>
                  <a:lnTo>
                    <a:pt x="20" y="90"/>
                  </a:lnTo>
                  <a:lnTo>
                    <a:pt x="22" y="91"/>
                  </a:lnTo>
                  <a:lnTo>
                    <a:pt x="24" y="91"/>
                  </a:lnTo>
                  <a:lnTo>
                    <a:pt x="28" y="86"/>
                  </a:lnTo>
                  <a:lnTo>
                    <a:pt x="30" y="86"/>
                  </a:lnTo>
                  <a:close/>
                  <a:moveTo>
                    <a:pt x="20" y="85"/>
                  </a:moveTo>
                  <a:lnTo>
                    <a:pt x="21" y="86"/>
                  </a:lnTo>
                  <a:lnTo>
                    <a:pt x="20" y="87"/>
                  </a:lnTo>
                  <a:lnTo>
                    <a:pt x="20" y="88"/>
                  </a:lnTo>
                  <a:lnTo>
                    <a:pt x="20" y="88"/>
                  </a:lnTo>
                  <a:lnTo>
                    <a:pt x="20" y="87"/>
                  </a:lnTo>
                  <a:lnTo>
                    <a:pt x="20" y="86"/>
                  </a:lnTo>
                  <a:lnTo>
                    <a:pt x="20" y="85"/>
                  </a:lnTo>
                  <a:close/>
                  <a:moveTo>
                    <a:pt x="50" y="69"/>
                  </a:moveTo>
                  <a:lnTo>
                    <a:pt x="51" y="70"/>
                  </a:lnTo>
                  <a:lnTo>
                    <a:pt x="50" y="69"/>
                  </a:lnTo>
                  <a:lnTo>
                    <a:pt x="50" y="69"/>
                  </a:lnTo>
                  <a:close/>
                  <a:moveTo>
                    <a:pt x="43" y="61"/>
                  </a:moveTo>
                  <a:lnTo>
                    <a:pt x="45" y="62"/>
                  </a:lnTo>
                  <a:lnTo>
                    <a:pt x="45" y="63"/>
                  </a:lnTo>
                  <a:lnTo>
                    <a:pt x="42" y="63"/>
                  </a:lnTo>
                  <a:lnTo>
                    <a:pt x="41" y="63"/>
                  </a:lnTo>
                  <a:lnTo>
                    <a:pt x="39" y="63"/>
                  </a:lnTo>
                  <a:lnTo>
                    <a:pt x="39" y="62"/>
                  </a:lnTo>
                  <a:lnTo>
                    <a:pt x="42" y="61"/>
                  </a:lnTo>
                  <a:lnTo>
                    <a:pt x="43" y="61"/>
                  </a:lnTo>
                  <a:close/>
                  <a:moveTo>
                    <a:pt x="54" y="0"/>
                  </a:moveTo>
                  <a:lnTo>
                    <a:pt x="57" y="0"/>
                  </a:lnTo>
                  <a:lnTo>
                    <a:pt x="60" y="0"/>
                  </a:lnTo>
                  <a:lnTo>
                    <a:pt x="60" y="3"/>
                  </a:lnTo>
                  <a:lnTo>
                    <a:pt x="66" y="6"/>
                  </a:lnTo>
                  <a:lnTo>
                    <a:pt x="74" y="7"/>
                  </a:lnTo>
                  <a:lnTo>
                    <a:pt x="78" y="7"/>
                  </a:lnTo>
                  <a:lnTo>
                    <a:pt x="79" y="8"/>
                  </a:lnTo>
                  <a:lnTo>
                    <a:pt x="76" y="12"/>
                  </a:lnTo>
                  <a:lnTo>
                    <a:pt x="78" y="15"/>
                  </a:lnTo>
                  <a:lnTo>
                    <a:pt x="76" y="16"/>
                  </a:lnTo>
                  <a:lnTo>
                    <a:pt x="76" y="21"/>
                  </a:lnTo>
                  <a:lnTo>
                    <a:pt x="74" y="20"/>
                  </a:lnTo>
                  <a:lnTo>
                    <a:pt x="72" y="21"/>
                  </a:lnTo>
                  <a:lnTo>
                    <a:pt x="70" y="23"/>
                  </a:lnTo>
                  <a:lnTo>
                    <a:pt x="67" y="23"/>
                  </a:lnTo>
                  <a:lnTo>
                    <a:pt x="66" y="25"/>
                  </a:lnTo>
                  <a:lnTo>
                    <a:pt x="63" y="25"/>
                  </a:lnTo>
                  <a:lnTo>
                    <a:pt x="62" y="27"/>
                  </a:lnTo>
                  <a:lnTo>
                    <a:pt x="63" y="29"/>
                  </a:lnTo>
                  <a:lnTo>
                    <a:pt x="64" y="32"/>
                  </a:lnTo>
                  <a:lnTo>
                    <a:pt x="63" y="35"/>
                  </a:lnTo>
                  <a:lnTo>
                    <a:pt x="62" y="35"/>
                  </a:lnTo>
                  <a:lnTo>
                    <a:pt x="63" y="38"/>
                  </a:lnTo>
                  <a:lnTo>
                    <a:pt x="63" y="41"/>
                  </a:lnTo>
                  <a:lnTo>
                    <a:pt x="64" y="44"/>
                  </a:lnTo>
                  <a:lnTo>
                    <a:pt x="70" y="46"/>
                  </a:lnTo>
                  <a:lnTo>
                    <a:pt x="72" y="48"/>
                  </a:lnTo>
                  <a:lnTo>
                    <a:pt x="74" y="49"/>
                  </a:lnTo>
                  <a:lnTo>
                    <a:pt x="82" y="57"/>
                  </a:lnTo>
                  <a:lnTo>
                    <a:pt x="82" y="60"/>
                  </a:lnTo>
                  <a:lnTo>
                    <a:pt x="83" y="60"/>
                  </a:lnTo>
                  <a:lnTo>
                    <a:pt x="83" y="62"/>
                  </a:lnTo>
                  <a:lnTo>
                    <a:pt x="84" y="65"/>
                  </a:lnTo>
                  <a:lnTo>
                    <a:pt x="87" y="67"/>
                  </a:lnTo>
                  <a:lnTo>
                    <a:pt x="88" y="70"/>
                  </a:lnTo>
                  <a:lnTo>
                    <a:pt x="92" y="73"/>
                  </a:lnTo>
                  <a:lnTo>
                    <a:pt x="93" y="74"/>
                  </a:lnTo>
                  <a:lnTo>
                    <a:pt x="96" y="74"/>
                  </a:lnTo>
                  <a:lnTo>
                    <a:pt x="97" y="75"/>
                  </a:lnTo>
                  <a:lnTo>
                    <a:pt x="103" y="75"/>
                  </a:lnTo>
                  <a:lnTo>
                    <a:pt x="104" y="75"/>
                  </a:lnTo>
                  <a:lnTo>
                    <a:pt x="107" y="75"/>
                  </a:lnTo>
                  <a:lnTo>
                    <a:pt x="109" y="77"/>
                  </a:lnTo>
                  <a:lnTo>
                    <a:pt x="108" y="78"/>
                  </a:lnTo>
                  <a:lnTo>
                    <a:pt x="105" y="81"/>
                  </a:lnTo>
                  <a:lnTo>
                    <a:pt x="105" y="81"/>
                  </a:lnTo>
                  <a:lnTo>
                    <a:pt x="107" y="83"/>
                  </a:lnTo>
                  <a:lnTo>
                    <a:pt x="109" y="83"/>
                  </a:lnTo>
                  <a:lnTo>
                    <a:pt x="113" y="85"/>
                  </a:lnTo>
                  <a:lnTo>
                    <a:pt x="122" y="88"/>
                  </a:lnTo>
                  <a:lnTo>
                    <a:pt x="126" y="91"/>
                  </a:lnTo>
                  <a:lnTo>
                    <a:pt x="129" y="94"/>
                  </a:lnTo>
                  <a:lnTo>
                    <a:pt x="133" y="95"/>
                  </a:lnTo>
                  <a:lnTo>
                    <a:pt x="134" y="96"/>
                  </a:lnTo>
                  <a:lnTo>
                    <a:pt x="136" y="98"/>
                  </a:lnTo>
                  <a:lnTo>
                    <a:pt x="136" y="102"/>
                  </a:lnTo>
                  <a:lnTo>
                    <a:pt x="134" y="103"/>
                  </a:lnTo>
                  <a:lnTo>
                    <a:pt x="134" y="104"/>
                  </a:lnTo>
                  <a:lnTo>
                    <a:pt x="134" y="106"/>
                  </a:lnTo>
                  <a:lnTo>
                    <a:pt x="134" y="106"/>
                  </a:lnTo>
                  <a:lnTo>
                    <a:pt x="132" y="104"/>
                  </a:lnTo>
                  <a:lnTo>
                    <a:pt x="130" y="103"/>
                  </a:lnTo>
                  <a:lnTo>
                    <a:pt x="129" y="100"/>
                  </a:lnTo>
                  <a:lnTo>
                    <a:pt x="129" y="99"/>
                  </a:lnTo>
                  <a:lnTo>
                    <a:pt x="128" y="98"/>
                  </a:lnTo>
                  <a:lnTo>
                    <a:pt x="124" y="98"/>
                  </a:lnTo>
                  <a:lnTo>
                    <a:pt x="124" y="96"/>
                  </a:lnTo>
                  <a:lnTo>
                    <a:pt x="121" y="96"/>
                  </a:lnTo>
                  <a:lnTo>
                    <a:pt x="120" y="96"/>
                  </a:lnTo>
                  <a:lnTo>
                    <a:pt x="118" y="96"/>
                  </a:lnTo>
                  <a:lnTo>
                    <a:pt x="117" y="99"/>
                  </a:lnTo>
                  <a:lnTo>
                    <a:pt x="116" y="102"/>
                  </a:lnTo>
                  <a:lnTo>
                    <a:pt x="116" y="103"/>
                  </a:lnTo>
                  <a:lnTo>
                    <a:pt x="116" y="104"/>
                  </a:lnTo>
                  <a:lnTo>
                    <a:pt x="114" y="106"/>
                  </a:lnTo>
                  <a:lnTo>
                    <a:pt x="114" y="107"/>
                  </a:lnTo>
                  <a:lnTo>
                    <a:pt x="114" y="108"/>
                  </a:lnTo>
                  <a:lnTo>
                    <a:pt x="117" y="108"/>
                  </a:lnTo>
                  <a:lnTo>
                    <a:pt x="120" y="112"/>
                  </a:lnTo>
                  <a:lnTo>
                    <a:pt x="121" y="113"/>
                  </a:lnTo>
                  <a:lnTo>
                    <a:pt x="121" y="116"/>
                  </a:lnTo>
                  <a:lnTo>
                    <a:pt x="121" y="117"/>
                  </a:lnTo>
                  <a:lnTo>
                    <a:pt x="120" y="119"/>
                  </a:lnTo>
                  <a:lnTo>
                    <a:pt x="118" y="120"/>
                  </a:lnTo>
                  <a:lnTo>
                    <a:pt x="116" y="121"/>
                  </a:lnTo>
                  <a:lnTo>
                    <a:pt x="116" y="127"/>
                  </a:lnTo>
                  <a:lnTo>
                    <a:pt x="113" y="129"/>
                  </a:lnTo>
                  <a:lnTo>
                    <a:pt x="112" y="132"/>
                  </a:lnTo>
                  <a:lnTo>
                    <a:pt x="111" y="135"/>
                  </a:lnTo>
                  <a:lnTo>
                    <a:pt x="108" y="135"/>
                  </a:lnTo>
                  <a:lnTo>
                    <a:pt x="105" y="132"/>
                  </a:lnTo>
                  <a:lnTo>
                    <a:pt x="105" y="131"/>
                  </a:lnTo>
                  <a:lnTo>
                    <a:pt x="105" y="129"/>
                  </a:lnTo>
                  <a:lnTo>
                    <a:pt x="107" y="129"/>
                  </a:lnTo>
                  <a:lnTo>
                    <a:pt x="108" y="127"/>
                  </a:lnTo>
                  <a:lnTo>
                    <a:pt x="108" y="125"/>
                  </a:lnTo>
                  <a:lnTo>
                    <a:pt x="108" y="123"/>
                  </a:lnTo>
                  <a:lnTo>
                    <a:pt x="109" y="123"/>
                  </a:lnTo>
                  <a:lnTo>
                    <a:pt x="109" y="123"/>
                  </a:lnTo>
                  <a:lnTo>
                    <a:pt x="111" y="120"/>
                  </a:lnTo>
                  <a:lnTo>
                    <a:pt x="111" y="119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08" y="111"/>
                  </a:lnTo>
                  <a:lnTo>
                    <a:pt x="107" y="107"/>
                  </a:lnTo>
                  <a:lnTo>
                    <a:pt x="105" y="103"/>
                  </a:lnTo>
                  <a:lnTo>
                    <a:pt x="104" y="102"/>
                  </a:lnTo>
                  <a:lnTo>
                    <a:pt x="103" y="103"/>
                  </a:lnTo>
                  <a:lnTo>
                    <a:pt x="100" y="102"/>
                  </a:lnTo>
                  <a:lnTo>
                    <a:pt x="99" y="100"/>
                  </a:lnTo>
                  <a:lnTo>
                    <a:pt x="96" y="100"/>
                  </a:lnTo>
                  <a:lnTo>
                    <a:pt x="95" y="99"/>
                  </a:lnTo>
                  <a:lnTo>
                    <a:pt x="96" y="98"/>
                  </a:lnTo>
                  <a:lnTo>
                    <a:pt x="96" y="95"/>
                  </a:lnTo>
                  <a:lnTo>
                    <a:pt x="95" y="94"/>
                  </a:lnTo>
                  <a:lnTo>
                    <a:pt x="92" y="94"/>
                  </a:lnTo>
                  <a:lnTo>
                    <a:pt x="91" y="94"/>
                  </a:lnTo>
                  <a:lnTo>
                    <a:pt x="91" y="92"/>
                  </a:lnTo>
                  <a:lnTo>
                    <a:pt x="88" y="91"/>
                  </a:lnTo>
                  <a:lnTo>
                    <a:pt x="87" y="92"/>
                  </a:lnTo>
                  <a:lnTo>
                    <a:pt x="85" y="91"/>
                  </a:lnTo>
                  <a:lnTo>
                    <a:pt x="83" y="86"/>
                  </a:lnTo>
                  <a:lnTo>
                    <a:pt x="80" y="86"/>
                  </a:lnTo>
                  <a:lnTo>
                    <a:pt x="79" y="85"/>
                  </a:lnTo>
                  <a:lnTo>
                    <a:pt x="76" y="86"/>
                  </a:lnTo>
                  <a:lnTo>
                    <a:pt x="75" y="86"/>
                  </a:lnTo>
                  <a:lnTo>
                    <a:pt x="74" y="85"/>
                  </a:lnTo>
                  <a:lnTo>
                    <a:pt x="72" y="83"/>
                  </a:lnTo>
                  <a:lnTo>
                    <a:pt x="70" y="83"/>
                  </a:lnTo>
                  <a:lnTo>
                    <a:pt x="66" y="79"/>
                  </a:lnTo>
                  <a:lnTo>
                    <a:pt x="60" y="73"/>
                  </a:lnTo>
                  <a:lnTo>
                    <a:pt x="59" y="73"/>
                  </a:lnTo>
                  <a:lnTo>
                    <a:pt x="58" y="70"/>
                  </a:lnTo>
                  <a:lnTo>
                    <a:pt x="57" y="67"/>
                  </a:lnTo>
                  <a:lnTo>
                    <a:pt x="53" y="67"/>
                  </a:lnTo>
                  <a:lnTo>
                    <a:pt x="53" y="66"/>
                  </a:lnTo>
                  <a:lnTo>
                    <a:pt x="50" y="62"/>
                  </a:lnTo>
                  <a:lnTo>
                    <a:pt x="47" y="61"/>
                  </a:lnTo>
                  <a:lnTo>
                    <a:pt x="45" y="60"/>
                  </a:lnTo>
                  <a:lnTo>
                    <a:pt x="45" y="56"/>
                  </a:lnTo>
                  <a:lnTo>
                    <a:pt x="43" y="54"/>
                  </a:lnTo>
                  <a:lnTo>
                    <a:pt x="43" y="53"/>
                  </a:lnTo>
                  <a:lnTo>
                    <a:pt x="41" y="49"/>
                  </a:lnTo>
                  <a:lnTo>
                    <a:pt x="39" y="48"/>
                  </a:lnTo>
                  <a:lnTo>
                    <a:pt x="39" y="46"/>
                  </a:lnTo>
                  <a:lnTo>
                    <a:pt x="38" y="44"/>
                  </a:lnTo>
                  <a:lnTo>
                    <a:pt x="34" y="42"/>
                  </a:lnTo>
                  <a:lnTo>
                    <a:pt x="33" y="41"/>
                  </a:lnTo>
                  <a:lnTo>
                    <a:pt x="25" y="40"/>
                  </a:lnTo>
                  <a:lnTo>
                    <a:pt x="17" y="42"/>
                  </a:lnTo>
                  <a:lnTo>
                    <a:pt x="17" y="45"/>
                  </a:lnTo>
                  <a:lnTo>
                    <a:pt x="16" y="48"/>
                  </a:lnTo>
                  <a:lnTo>
                    <a:pt x="10" y="48"/>
                  </a:lnTo>
                  <a:lnTo>
                    <a:pt x="9" y="46"/>
                  </a:lnTo>
                  <a:lnTo>
                    <a:pt x="12" y="42"/>
                  </a:lnTo>
                  <a:lnTo>
                    <a:pt x="8" y="42"/>
                  </a:lnTo>
                  <a:lnTo>
                    <a:pt x="4" y="40"/>
                  </a:lnTo>
                  <a:lnTo>
                    <a:pt x="4" y="33"/>
                  </a:lnTo>
                  <a:lnTo>
                    <a:pt x="0" y="31"/>
                  </a:lnTo>
                  <a:lnTo>
                    <a:pt x="3" y="28"/>
                  </a:lnTo>
                  <a:lnTo>
                    <a:pt x="5" y="28"/>
                  </a:lnTo>
                  <a:lnTo>
                    <a:pt x="5" y="24"/>
                  </a:lnTo>
                  <a:lnTo>
                    <a:pt x="4" y="23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12" y="16"/>
                  </a:lnTo>
                  <a:lnTo>
                    <a:pt x="14" y="17"/>
                  </a:lnTo>
                  <a:lnTo>
                    <a:pt x="18" y="10"/>
                  </a:lnTo>
                  <a:lnTo>
                    <a:pt x="21" y="11"/>
                  </a:lnTo>
                  <a:lnTo>
                    <a:pt x="21" y="15"/>
                  </a:lnTo>
                  <a:lnTo>
                    <a:pt x="25" y="16"/>
                  </a:lnTo>
                  <a:lnTo>
                    <a:pt x="26" y="19"/>
                  </a:lnTo>
                  <a:lnTo>
                    <a:pt x="29" y="15"/>
                  </a:lnTo>
                  <a:lnTo>
                    <a:pt x="29" y="11"/>
                  </a:lnTo>
                  <a:lnTo>
                    <a:pt x="34" y="12"/>
                  </a:lnTo>
                  <a:lnTo>
                    <a:pt x="35" y="12"/>
                  </a:lnTo>
                  <a:lnTo>
                    <a:pt x="38" y="13"/>
                  </a:lnTo>
                  <a:lnTo>
                    <a:pt x="38" y="10"/>
                  </a:lnTo>
                  <a:lnTo>
                    <a:pt x="43" y="8"/>
                  </a:lnTo>
                  <a:lnTo>
                    <a:pt x="42" y="4"/>
                  </a:lnTo>
                  <a:lnTo>
                    <a:pt x="45" y="2"/>
                  </a:lnTo>
                  <a:lnTo>
                    <a:pt x="49" y="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28" name="Freeform 411"/>
            <p:cNvSpPr>
              <a:spLocks noEditPoints="1"/>
            </p:cNvSpPr>
            <p:nvPr/>
          </p:nvSpPr>
          <p:spPr bwMode="auto">
            <a:xfrm>
              <a:off x="5519104" y="2939415"/>
              <a:ext cx="370511" cy="276615"/>
            </a:xfrm>
            <a:custGeom>
              <a:avLst/>
              <a:gdLst>
                <a:gd name="T0" fmla="*/ 120 w 146"/>
                <a:gd name="T1" fmla="*/ 71 h 109"/>
                <a:gd name="T2" fmla="*/ 117 w 146"/>
                <a:gd name="T3" fmla="*/ 68 h 109"/>
                <a:gd name="T4" fmla="*/ 134 w 146"/>
                <a:gd name="T5" fmla="*/ 59 h 109"/>
                <a:gd name="T6" fmla="*/ 133 w 146"/>
                <a:gd name="T7" fmla="*/ 64 h 109"/>
                <a:gd name="T8" fmla="*/ 129 w 146"/>
                <a:gd name="T9" fmla="*/ 61 h 109"/>
                <a:gd name="T10" fmla="*/ 146 w 146"/>
                <a:gd name="T11" fmla="*/ 57 h 109"/>
                <a:gd name="T12" fmla="*/ 140 w 146"/>
                <a:gd name="T13" fmla="*/ 57 h 109"/>
                <a:gd name="T14" fmla="*/ 17 w 146"/>
                <a:gd name="T15" fmla="*/ 0 h 109"/>
                <a:gd name="T16" fmla="*/ 25 w 146"/>
                <a:gd name="T17" fmla="*/ 1 h 109"/>
                <a:gd name="T18" fmla="*/ 33 w 146"/>
                <a:gd name="T19" fmla="*/ 1 h 109"/>
                <a:gd name="T20" fmla="*/ 41 w 146"/>
                <a:gd name="T21" fmla="*/ 3 h 109"/>
                <a:gd name="T22" fmla="*/ 59 w 146"/>
                <a:gd name="T23" fmla="*/ 3 h 109"/>
                <a:gd name="T24" fmla="*/ 69 w 146"/>
                <a:gd name="T25" fmla="*/ 5 h 109"/>
                <a:gd name="T26" fmla="*/ 79 w 146"/>
                <a:gd name="T27" fmla="*/ 8 h 109"/>
                <a:gd name="T28" fmla="*/ 83 w 146"/>
                <a:gd name="T29" fmla="*/ 5 h 109"/>
                <a:gd name="T30" fmla="*/ 86 w 146"/>
                <a:gd name="T31" fmla="*/ 7 h 109"/>
                <a:gd name="T32" fmla="*/ 90 w 146"/>
                <a:gd name="T33" fmla="*/ 11 h 109"/>
                <a:gd name="T34" fmla="*/ 99 w 146"/>
                <a:gd name="T35" fmla="*/ 14 h 109"/>
                <a:gd name="T36" fmla="*/ 107 w 146"/>
                <a:gd name="T37" fmla="*/ 17 h 109"/>
                <a:gd name="T38" fmla="*/ 116 w 146"/>
                <a:gd name="T39" fmla="*/ 16 h 109"/>
                <a:gd name="T40" fmla="*/ 128 w 146"/>
                <a:gd name="T41" fmla="*/ 17 h 109"/>
                <a:gd name="T42" fmla="*/ 134 w 146"/>
                <a:gd name="T43" fmla="*/ 21 h 109"/>
                <a:gd name="T44" fmla="*/ 132 w 146"/>
                <a:gd name="T45" fmla="*/ 29 h 109"/>
                <a:gd name="T46" fmla="*/ 125 w 146"/>
                <a:gd name="T47" fmla="*/ 37 h 109"/>
                <a:gd name="T48" fmla="*/ 113 w 146"/>
                <a:gd name="T49" fmla="*/ 41 h 109"/>
                <a:gd name="T50" fmla="*/ 112 w 146"/>
                <a:gd name="T51" fmla="*/ 46 h 109"/>
                <a:gd name="T52" fmla="*/ 109 w 146"/>
                <a:gd name="T53" fmla="*/ 46 h 109"/>
                <a:gd name="T54" fmla="*/ 103 w 146"/>
                <a:gd name="T55" fmla="*/ 53 h 109"/>
                <a:gd name="T56" fmla="*/ 99 w 146"/>
                <a:gd name="T57" fmla="*/ 64 h 109"/>
                <a:gd name="T58" fmla="*/ 104 w 146"/>
                <a:gd name="T59" fmla="*/ 72 h 109"/>
                <a:gd name="T60" fmla="*/ 97 w 146"/>
                <a:gd name="T61" fmla="*/ 79 h 109"/>
                <a:gd name="T62" fmla="*/ 95 w 146"/>
                <a:gd name="T63" fmla="*/ 88 h 109"/>
                <a:gd name="T64" fmla="*/ 82 w 146"/>
                <a:gd name="T65" fmla="*/ 93 h 109"/>
                <a:gd name="T66" fmla="*/ 76 w 146"/>
                <a:gd name="T67" fmla="*/ 99 h 109"/>
                <a:gd name="T68" fmla="*/ 71 w 146"/>
                <a:gd name="T69" fmla="*/ 100 h 109"/>
                <a:gd name="T70" fmla="*/ 67 w 146"/>
                <a:gd name="T71" fmla="*/ 100 h 109"/>
                <a:gd name="T72" fmla="*/ 57 w 146"/>
                <a:gd name="T73" fmla="*/ 100 h 109"/>
                <a:gd name="T74" fmla="*/ 45 w 146"/>
                <a:gd name="T75" fmla="*/ 104 h 109"/>
                <a:gd name="T76" fmla="*/ 40 w 146"/>
                <a:gd name="T77" fmla="*/ 109 h 109"/>
                <a:gd name="T78" fmla="*/ 29 w 146"/>
                <a:gd name="T79" fmla="*/ 100 h 109"/>
                <a:gd name="T80" fmla="*/ 21 w 146"/>
                <a:gd name="T81" fmla="*/ 93 h 109"/>
                <a:gd name="T82" fmla="*/ 17 w 146"/>
                <a:gd name="T83" fmla="*/ 88 h 109"/>
                <a:gd name="T84" fmla="*/ 24 w 146"/>
                <a:gd name="T85" fmla="*/ 78 h 109"/>
                <a:gd name="T86" fmla="*/ 24 w 146"/>
                <a:gd name="T87" fmla="*/ 71 h 109"/>
                <a:gd name="T88" fmla="*/ 17 w 146"/>
                <a:gd name="T89" fmla="*/ 59 h 109"/>
                <a:gd name="T90" fmla="*/ 25 w 146"/>
                <a:gd name="T91" fmla="*/ 54 h 109"/>
                <a:gd name="T92" fmla="*/ 26 w 146"/>
                <a:gd name="T93" fmla="*/ 42 h 109"/>
                <a:gd name="T94" fmla="*/ 32 w 146"/>
                <a:gd name="T95" fmla="*/ 34 h 109"/>
                <a:gd name="T96" fmla="*/ 29 w 146"/>
                <a:gd name="T97" fmla="*/ 26 h 109"/>
                <a:gd name="T98" fmla="*/ 16 w 146"/>
                <a:gd name="T99" fmla="*/ 26 h 109"/>
                <a:gd name="T100" fmla="*/ 11 w 146"/>
                <a:gd name="T101" fmla="*/ 24 h 109"/>
                <a:gd name="T102" fmla="*/ 4 w 146"/>
                <a:gd name="T103" fmla="*/ 24 h 109"/>
                <a:gd name="T104" fmla="*/ 5 w 146"/>
                <a:gd name="T105" fmla="*/ 20 h 109"/>
                <a:gd name="T106" fmla="*/ 3 w 146"/>
                <a:gd name="T107" fmla="*/ 17 h 109"/>
                <a:gd name="T108" fmla="*/ 3 w 146"/>
                <a:gd name="T109" fmla="*/ 13 h 109"/>
                <a:gd name="T110" fmla="*/ 0 w 146"/>
                <a:gd name="T111" fmla="*/ 11 h 109"/>
                <a:gd name="T112" fmla="*/ 7 w 146"/>
                <a:gd name="T113" fmla="*/ 7 h 109"/>
                <a:gd name="T114" fmla="*/ 11 w 146"/>
                <a:gd name="T115" fmla="*/ 4 h 109"/>
                <a:gd name="T116" fmla="*/ 16 w 146"/>
                <a:gd name="T11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6" h="109">
                  <a:moveTo>
                    <a:pt x="120" y="67"/>
                  </a:moveTo>
                  <a:lnTo>
                    <a:pt x="121" y="70"/>
                  </a:lnTo>
                  <a:lnTo>
                    <a:pt x="120" y="71"/>
                  </a:lnTo>
                  <a:lnTo>
                    <a:pt x="119" y="72"/>
                  </a:lnTo>
                  <a:lnTo>
                    <a:pt x="117" y="71"/>
                  </a:lnTo>
                  <a:lnTo>
                    <a:pt x="117" y="68"/>
                  </a:lnTo>
                  <a:lnTo>
                    <a:pt x="120" y="67"/>
                  </a:lnTo>
                  <a:close/>
                  <a:moveTo>
                    <a:pt x="132" y="58"/>
                  </a:moveTo>
                  <a:lnTo>
                    <a:pt x="134" y="59"/>
                  </a:lnTo>
                  <a:lnTo>
                    <a:pt x="137" y="59"/>
                  </a:lnTo>
                  <a:lnTo>
                    <a:pt x="134" y="62"/>
                  </a:lnTo>
                  <a:lnTo>
                    <a:pt x="133" y="64"/>
                  </a:lnTo>
                  <a:lnTo>
                    <a:pt x="130" y="63"/>
                  </a:lnTo>
                  <a:lnTo>
                    <a:pt x="129" y="62"/>
                  </a:lnTo>
                  <a:lnTo>
                    <a:pt x="129" y="61"/>
                  </a:lnTo>
                  <a:lnTo>
                    <a:pt x="132" y="58"/>
                  </a:lnTo>
                  <a:close/>
                  <a:moveTo>
                    <a:pt x="144" y="54"/>
                  </a:moveTo>
                  <a:lnTo>
                    <a:pt x="146" y="57"/>
                  </a:lnTo>
                  <a:lnTo>
                    <a:pt x="145" y="58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40" y="55"/>
                  </a:lnTo>
                  <a:lnTo>
                    <a:pt x="144" y="54"/>
                  </a:lnTo>
                  <a:close/>
                  <a:moveTo>
                    <a:pt x="17" y="0"/>
                  </a:moveTo>
                  <a:lnTo>
                    <a:pt x="20" y="0"/>
                  </a:lnTo>
                  <a:lnTo>
                    <a:pt x="22" y="3"/>
                  </a:lnTo>
                  <a:lnTo>
                    <a:pt x="25" y="1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3" y="1"/>
                  </a:lnTo>
                  <a:lnTo>
                    <a:pt x="37" y="0"/>
                  </a:lnTo>
                  <a:lnTo>
                    <a:pt x="38" y="1"/>
                  </a:lnTo>
                  <a:lnTo>
                    <a:pt x="41" y="3"/>
                  </a:lnTo>
                  <a:lnTo>
                    <a:pt x="49" y="4"/>
                  </a:lnTo>
                  <a:lnTo>
                    <a:pt x="53" y="5"/>
                  </a:lnTo>
                  <a:lnTo>
                    <a:pt x="59" y="3"/>
                  </a:lnTo>
                  <a:lnTo>
                    <a:pt x="63" y="3"/>
                  </a:lnTo>
                  <a:lnTo>
                    <a:pt x="65" y="5"/>
                  </a:lnTo>
                  <a:lnTo>
                    <a:pt x="69" y="5"/>
                  </a:lnTo>
                  <a:lnTo>
                    <a:pt x="70" y="4"/>
                  </a:lnTo>
                  <a:lnTo>
                    <a:pt x="72" y="4"/>
                  </a:lnTo>
                  <a:lnTo>
                    <a:pt x="79" y="8"/>
                  </a:lnTo>
                  <a:lnTo>
                    <a:pt x="80" y="5"/>
                  </a:lnTo>
                  <a:lnTo>
                    <a:pt x="82" y="5"/>
                  </a:lnTo>
                  <a:lnTo>
                    <a:pt x="83" y="5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6" y="7"/>
                  </a:lnTo>
                  <a:lnTo>
                    <a:pt x="87" y="9"/>
                  </a:lnTo>
                  <a:lnTo>
                    <a:pt x="87" y="11"/>
                  </a:lnTo>
                  <a:lnTo>
                    <a:pt x="90" y="11"/>
                  </a:lnTo>
                  <a:lnTo>
                    <a:pt x="95" y="13"/>
                  </a:lnTo>
                  <a:lnTo>
                    <a:pt x="96" y="14"/>
                  </a:lnTo>
                  <a:lnTo>
                    <a:pt x="99" y="14"/>
                  </a:lnTo>
                  <a:lnTo>
                    <a:pt x="101" y="17"/>
                  </a:lnTo>
                  <a:lnTo>
                    <a:pt x="105" y="17"/>
                  </a:lnTo>
                  <a:lnTo>
                    <a:pt x="107" y="17"/>
                  </a:lnTo>
                  <a:lnTo>
                    <a:pt x="109" y="16"/>
                  </a:lnTo>
                  <a:lnTo>
                    <a:pt x="115" y="14"/>
                  </a:lnTo>
                  <a:lnTo>
                    <a:pt x="116" y="16"/>
                  </a:lnTo>
                  <a:lnTo>
                    <a:pt x="120" y="16"/>
                  </a:lnTo>
                  <a:lnTo>
                    <a:pt x="123" y="17"/>
                  </a:lnTo>
                  <a:lnTo>
                    <a:pt x="128" y="17"/>
                  </a:lnTo>
                  <a:lnTo>
                    <a:pt x="132" y="20"/>
                  </a:lnTo>
                  <a:lnTo>
                    <a:pt x="134" y="20"/>
                  </a:lnTo>
                  <a:lnTo>
                    <a:pt x="134" y="21"/>
                  </a:lnTo>
                  <a:lnTo>
                    <a:pt x="132" y="22"/>
                  </a:lnTo>
                  <a:lnTo>
                    <a:pt x="133" y="26"/>
                  </a:lnTo>
                  <a:lnTo>
                    <a:pt x="132" y="29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125" y="37"/>
                  </a:lnTo>
                  <a:lnTo>
                    <a:pt x="121" y="38"/>
                  </a:lnTo>
                  <a:lnTo>
                    <a:pt x="116" y="38"/>
                  </a:lnTo>
                  <a:lnTo>
                    <a:pt x="113" y="41"/>
                  </a:lnTo>
                  <a:lnTo>
                    <a:pt x="111" y="42"/>
                  </a:lnTo>
                  <a:lnTo>
                    <a:pt x="112" y="42"/>
                  </a:lnTo>
                  <a:lnTo>
                    <a:pt x="112" y="46"/>
                  </a:lnTo>
                  <a:lnTo>
                    <a:pt x="109" y="46"/>
                  </a:lnTo>
                  <a:lnTo>
                    <a:pt x="109" y="46"/>
                  </a:lnTo>
                  <a:lnTo>
                    <a:pt x="109" y="46"/>
                  </a:lnTo>
                  <a:lnTo>
                    <a:pt x="108" y="45"/>
                  </a:lnTo>
                  <a:lnTo>
                    <a:pt x="105" y="51"/>
                  </a:lnTo>
                  <a:lnTo>
                    <a:pt x="103" y="53"/>
                  </a:lnTo>
                  <a:lnTo>
                    <a:pt x="99" y="61"/>
                  </a:lnTo>
                  <a:lnTo>
                    <a:pt x="97" y="62"/>
                  </a:lnTo>
                  <a:lnTo>
                    <a:pt x="99" y="64"/>
                  </a:lnTo>
                  <a:lnTo>
                    <a:pt x="99" y="67"/>
                  </a:lnTo>
                  <a:lnTo>
                    <a:pt x="101" y="68"/>
                  </a:lnTo>
                  <a:lnTo>
                    <a:pt x="104" y="72"/>
                  </a:lnTo>
                  <a:lnTo>
                    <a:pt x="101" y="75"/>
                  </a:lnTo>
                  <a:lnTo>
                    <a:pt x="97" y="76"/>
                  </a:lnTo>
                  <a:lnTo>
                    <a:pt x="97" y="79"/>
                  </a:lnTo>
                  <a:lnTo>
                    <a:pt x="94" y="84"/>
                  </a:lnTo>
                  <a:lnTo>
                    <a:pt x="94" y="87"/>
                  </a:lnTo>
                  <a:lnTo>
                    <a:pt x="95" y="88"/>
                  </a:lnTo>
                  <a:lnTo>
                    <a:pt x="94" y="89"/>
                  </a:lnTo>
                  <a:lnTo>
                    <a:pt x="90" y="91"/>
                  </a:lnTo>
                  <a:lnTo>
                    <a:pt x="82" y="93"/>
                  </a:lnTo>
                  <a:lnTo>
                    <a:pt x="82" y="96"/>
                  </a:lnTo>
                  <a:lnTo>
                    <a:pt x="79" y="100"/>
                  </a:lnTo>
                  <a:lnTo>
                    <a:pt x="76" y="99"/>
                  </a:lnTo>
                  <a:lnTo>
                    <a:pt x="75" y="97"/>
                  </a:lnTo>
                  <a:lnTo>
                    <a:pt x="74" y="100"/>
                  </a:lnTo>
                  <a:lnTo>
                    <a:pt x="71" y="100"/>
                  </a:lnTo>
                  <a:lnTo>
                    <a:pt x="70" y="100"/>
                  </a:lnTo>
                  <a:lnTo>
                    <a:pt x="67" y="100"/>
                  </a:lnTo>
                  <a:lnTo>
                    <a:pt x="67" y="100"/>
                  </a:lnTo>
                  <a:lnTo>
                    <a:pt x="63" y="100"/>
                  </a:lnTo>
                  <a:lnTo>
                    <a:pt x="59" y="99"/>
                  </a:lnTo>
                  <a:lnTo>
                    <a:pt x="57" y="100"/>
                  </a:lnTo>
                  <a:lnTo>
                    <a:pt x="53" y="100"/>
                  </a:lnTo>
                  <a:lnTo>
                    <a:pt x="49" y="104"/>
                  </a:lnTo>
                  <a:lnTo>
                    <a:pt x="45" y="104"/>
                  </a:lnTo>
                  <a:lnTo>
                    <a:pt x="43" y="107"/>
                  </a:lnTo>
                  <a:lnTo>
                    <a:pt x="42" y="108"/>
                  </a:lnTo>
                  <a:lnTo>
                    <a:pt x="40" y="109"/>
                  </a:lnTo>
                  <a:lnTo>
                    <a:pt x="36" y="109"/>
                  </a:lnTo>
                  <a:lnTo>
                    <a:pt x="32" y="105"/>
                  </a:lnTo>
                  <a:lnTo>
                    <a:pt x="29" y="100"/>
                  </a:lnTo>
                  <a:lnTo>
                    <a:pt x="30" y="99"/>
                  </a:lnTo>
                  <a:lnTo>
                    <a:pt x="25" y="95"/>
                  </a:lnTo>
                  <a:lnTo>
                    <a:pt x="21" y="93"/>
                  </a:lnTo>
                  <a:lnTo>
                    <a:pt x="20" y="93"/>
                  </a:lnTo>
                  <a:lnTo>
                    <a:pt x="20" y="91"/>
                  </a:lnTo>
                  <a:lnTo>
                    <a:pt x="17" y="88"/>
                  </a:lnTo>
                  <a:lnTo>
                    <a:pt x="20" y="83"/>
                  </a:lnTo>
                  <a:lnTo>
                    <a:pt x="24" y="80"/>
                  </a:lnTo>
                  <a:lnTo>
                    <a:pt x="24" y="78"/>
                  </a:lnTo>
                  <a:lnTo>
                    <a:pt x="21" y="78"/>
                  </a:lnTo>
                  <a:lnTo>
                    <a:pt x="20" y="75"/>
                  </a:lnTo>
                  <a:lnTo>
                    <a:pt x="24" y="71"/>
                  </a:lnTo>
                  <a:lnTo>
                    <a:pt x="22" y="66"/>
                  </a:lnTo>
                  <a:lnTo>
                    <a:pt x="20" y="64"/>
                  </a:lnTo>
                  <a:lnTo>
                    <a:pt x="17" y="59"/>
                  </a:lnTo>
                  <a:lnTo>
                    <a:pt x="20" y="58"/>
                  </a:lnTo>
                  <a:lnTo>
                    <a:pt x="22" y="58"/>
                  </a:lnTo>
                  <a:lnTo>
                    <a:pt x="25" y="54"/>
                  </a:lnTo>
                  <a:lnTo>
                    <a:pt x="24" y="51"/>
                  </a:lnTo>
                  <a:lnTo>
                    <a:pt x="25" y="50"/>
                  </a:lnTo>
                  <a:lnTo>
                    <a:pt x="26" y="42"/>
                  </a:lnTo>
                  <a:lnTo>
                    <a:pt x="25" y="38"/>
                  </a:lnTo>
                  <a:lnTo>
                    <a:pt x="30" y="34"/>
                  </a:lnTo>
                  <a:lnTo>
                    <a:pt x="32" y="34"/>
                  </a:lnTo>
                  <a:lnTo>
                    <a:pt x="33" y="32"/>
                  </a:lnTo>
                  <a:lnTo>
                    <a:pt x="30" y="29"/>
                  </a:lnTo>
                  <a:lnTo>
                    <a:pt x="29" y="26"/>
                  </a:lnTo>
                  <a:lnTo>
                    <a:pt x="24" y="25"/>
                  </a:lnTo>
                  <a:lnTo>
                    <a:pt x="22" y="28"/>
                  </a:lnTo>
                  <a:lnTo>
                    <a:pt x="16" y="26"/>
                  </a:lnTo>
                  <a:lnTo>
                    <a:pt x="12" y="28"/>
                  </a:lnTo>
                  <a:lnTo>
                    <a:pt x="11" y="26"/>
                  </a:lnTo>
                  <a:lnTo>
                    <a:pt x="11" y="24"/>
                  </a:lnTo>
                  <a:lnTo>
                    <a:pt x="9" y="2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7" y="21"/>
                  </a:lnTo>
                  <a:lnTo>
                    <a:pt x="4" y="21"/>
                  </a:lnTo>
                  <a:lnTo>
                    <a:pt x="5" y="20"/>
                  </a:lnTo>
                  <a:lnTo>
                    <a:pt x="4" y="18"/>
                  </a:lnTo>
                  <a:lnTo>
                    <a:pt x="5" y="1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1" y="8"/>
                  </a:lnTo>
                  <a:lnTo>
                    <a:pt x="5" y="5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2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29" name="Freeform 412"/>
            <p:cNvSpPr>
              <a:spLocks/>
            </p:cNvSpPr>
            <p:nvPr/>
          </p:nvSpPr>
          <p:spPr bwMode="auto">
            <a:xfrm>
              <a:off x="5501731" y="3000321"/>
              <a:ext cx="93897" cy="182719"/>
            </a:xfrm>
            <a:custGeom>
              <a:avLst/>
              <a:gdLst>
                <a:gd name="T0" fmla="*/ 15 w 37"/>
                <a:gd name="T1" fmla="*/ 0 h 72"/>
                <a:gd name="T2" fmla="*/ 16 w 37"/>
                <a:gd name="T3" fmla="*/ 4 h 72"/>
                <a:gd name="T4" fmla="*/ 26 w 37"/>
                <a:gd name="T5" fmla="*/ 4 h 72"/>
                <a:gd name="T6" fmla="*/ 33 w 37"/>
                <a:gd name="T7" fmla="*/ 2 h 72"/>
                <a:gd name="T8" fmla="*/ 37 w 37"/>
                <a:gd name="T9" fmla="*/ 8 h 72"/>
                <a:gd name="T10" fmla="*/ 34 w 37"/>
                <a:gd name="T11" fmla="*/ 10 h 72"/>
                <a:gd name="T12" fmla="*/ 30 w 37"/>
                <a:gd name="T13" fmla="*/ 18 h 72"/>
                <a:gd name="T14" fmla="*/ 28 w 37"/>
                <a:gd name="T15" fmla="*/ 27 h 72"/>
                <a:gd name="T16" fmla="*/ 26 w 37"/>
                <a:gd name="T17" fmla="*/ 34 h 72"/>
                <a:gd name="T18" fmla="*/ 21 w 37"/>
                <a:gd name="T19" fmla="*/ 35 h 72"/>
                <a:gd name="T20" fmla="*/ 26 w 37"/>
                <a:gd name="T21" fmla="*/ 42 h 72"/>
                <a:gd name="T22" fmla="*/ 24 w 37"/>
                <a:gd name="T23" fmla="*/ 51 h 72"/>
                <a:gd name="T24" fmla="*/ 28 w 37"/>
                <a:gd name="T25" fmla="*/ 54 h 72"/>
                <a:gd name="T26" fmla="*/ 24 w 37"/>
                <a:gd name="T27" fmla="*/ 59 h 72"/>
                <a:gd name="T28" fmla="*/ 24 w 37"/>
                <a:gd name="T29" fmla="*/ 67 h 72"/>
                <a:gd name="T30" fmla="*/ 24 w 37"/>
                <a:gd name="T31" fmla="*/ 69 h 72"/>
                <a:gd name="T32" fmla="*/ 20 w 37"/>
                <a:gd name="T33" fmla="*/ 71 h 72"/>
                <a:gd name="T34" fmla="*/ 15 w 37"/>
                <a:gd name="T35" fmla="*/ 71 h 72"/>
                <a:gd name="T36" fmla="*/ 5 w 37"/>
                <a:gd name="T37" fmla="*/ 72 h 72"/>
                <a:gd name="T38" fmla="*/ 5 w 37"/>
                <a:gd name="T39" fmla="*/ 69 h 72"/>
                <a:gd name="T40" fmla="*/ 7 w 37"/>
                <a:gd name="T41" fmla="*/ 59 h 72"/>
                <a:gd name="T42" fmla="*/ 7 w 37"/>
                <a:gd name="T43" fmla="*/ 54 h 72"/>
                <a:gd name="T44" fmla="*/ 5 w 37"/>
                <a:gd name="T45" fmla="*/ 51 h 72"/>
                <a:gd name="T46" fmla="*/ 3 w 37"/>
                <a:gd name="T47" fmla="*/ 52 h 72"/>
                <a:gd name="T48" fmla="*/ 5 w 37"/>
                <a:gd name="T49" fmla="*/ 47 h 72"/>
                <a:gd name="T50" fmla="*/ 5 w 37"/>
                <a:gd name="T51" fmla="*/ 44 h 72"/>
                <a:gd name="T52" fmla="*/ 3 w 37"/>
                <a:gd name="T53" fmla="*/ 48 h 72"/>
                <a:gd name="T54" fmla="*/ 0 w 37"/>
                <a:gd name="T55" fmla="*/ 47 h 72"/>
                <a:gd name="T56" fmla="*/ 4 w 37"/>
                <a:gd name="T57" fmla="*/ 35 h 72"/>
                <a:gd name="T58" fmla="*/ 7 w 37"/>
                <a:gd name="T59" fmla="*/ 29 h 72"/>
                <a:gd name="T60" fmla="*/ 8 w 37"/>
                <a:gd name="T61" fmla="*/ 22 h 72"/>
                <a:gd name="T62" fmla="*/ 8 w 37"/>
                <a:gd name="T63" fmla="*/ 18 h 72"/>
                <a:gd name="T64" fmla="*/ 8 w 37"/>
                <a:gd name="T65" fmla="*/ 14 h 72"/>
                <a:gd name="T66" fmla="*/ 8 w 37"/>
                <a:gd name="T67" fmla="*/ 2 h 72"/>
                <a:gd name="T68" fmla="*/ 13 w 37"/>
                <a:gd name="T6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72">
                  <a:moveTo>
                    <a:pt x="13" y="0"/>
                  </a:moveTo>
                  <a:lnTo>
                    <a:pt x="15" y="0"/>
                  </a:lnTo>
                  <a:lnTo>
                    <a:pt x="15" y="2"/>
                  </a:lnTo>
                  <a:lnTo>
                    <a:pt x="16" y="4"/>
                  </a:lnTo>
                  <a:lnTo>
                    <a:pt x="20" y="2"/>
                  </a:lnTo>
                  <a:lnTo>
                    <a:pt x="26" y="4"/>
                  </a:lnTo>
                  <a:lnTo>
                    <a:pt x="28" y="1"/>
                  </a:lnTo>
                  <a:lnTo>
                    <a:pt x="33" y="2"/>
                  </a:lnTo>
                  <a:lnTo>
                    <a:pt x="34" y="5"/>
                  </a:lnTo>
                  <a:lnTo>
                    <a:pt x="37" y="8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9" y="14"/>
                  </a:lnTo>
                  <a:lnTo>
                    <a:pt x="30" y="18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9" y="30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1" y="35"/>
                  </a:lnTo>
                  <a:lnTo>
                    <a:pt x="24" y="40"/>
                  </a:lnTo>
                  <a:lnTo>
                    <a:pt x="26" y="42"/>
                  </a:lnTo>
                  <a:lnTo>
                    <a:pt x="28" y="47"/>
                  </a:lnTo>
                  <a:lnTo>
                    <a:pt x="24" y="51"/>
                  </a:lnTo>
                  <a:lnTo>
                    <a:pt x="25" y="54"/>
                  </a:lnTo>
                  <a:lnTo>
                    <a:pt x="28" y="54"/>
                  </a:lnTo>
                  <a:lnTo>
                    <a:pt x="28" y="56"/>
                  </a:lnTo>
                  <a:lnTo>
                    <a:pt x="24" y="59"/>
                  </a:lnTo>
                  <a:lnTo>
                    <a:pt x="21" y="64"/>
                  </a:lnTo>
                  <a:lnTo>
                    <a:pt x="24" y="67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2" y="71"/>
                  </a:lnTo>
                  <a:lnTo>
                    <a:pt x="20" y="71"/>
                  </a:lnTo>
                  <a:lnTo>
                    <a:pt x="16" y="72"/>
                  </a:lnTo>
                  <a:lnTo>
                    <a:pt x="15" y="71"/>
                  </a:lnTo>
                  <a:lnTo>
                    <a:pt x="9" y="69"/>
                  </a:lnTo>
                  <a:lnTo>
                    <a:pt x="5" y="72"/>
                  </a:lnTo>
                  <a:lnTo>
                    <a:pt x="4" y="71"/>
                  </a:lnTo>
                  <a:lnTo>
                    <a:pt x="5" y="69"/>
                  </a:lnTo>
                  <a:lnTo>
                    <a:pt x="7" y="65"/>
                  </a:lnTo>
                  <a:lnTo>
                    <a:pt x="7" y="59"/>
                  </a:lnTo>
                  <a:lnTo>
                    <a:pt x="8" y="56"/>
                  </a:lnTo>
                  <a:lnTo>
                    <a:pt x="7" y="54"/>
                  </a:lnTo>
                  <a:lnTo>
                    <a:pt x="8" y="51"/>
                  </a:lnTo>
                  <a:lnTo>
                    <a:pt x="5" y="51"/>
                  </a:lnTo>
                  <a:lnTo>
                    <a:pt x="3" y="54"/>
                  </a:lnTo>
                  <a:lnTo>
                    <a:pt x="3" y="52"/>
                  </a:lnTo>
                  <a:lnTo>
                    <a:pt x="3" y="50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4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1" y="39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7" y="29"/>
                  </a:lnTo>
                  <a:lnTo>
                    <a:pt x="7" y="25"/>
                  </a:lnTo>
                  <a:lnTo>
                    <a:pt x="8" y="22"/>
                  </a:lnTo>
                  <a:lnTo>
                    <a:pt x="9" y="21"/>
                  </a:lnTo>
                  <a:lnTo>
                    <a:pt x="8" y="18"/>
                  </a:lnTo>
                  <a:lnTo>
                    <a:pt x="9" y="15"/>
                  </a:lnTo>
                  <a:lnTo>
                    <a:pt x="8" y="14"/>
                  </a:lnTo>
                  <a:lnTo>
                    <a:pt x="9" y="6"/>
                  </a:lnTo>
                  <a:lnTo>
                    <a:pt x="8" y="2"/>
                  </a:lnTo>
                  <a:lnTo>
                    <a:pt x="8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30" name="Freeform 413"/>
            <p:cNvSpPr>
              <a:spLocks noEditPoints="1"/>
            </p:cNvSpPr>
            <p:nvPr/>
          </p:nvSpPr>
          <p:spPr bwMode="auto">
            <a:xfrm>
              <a:off x="6328643" y="3005396"/>
              <a:ext cx="258850" cy="251237"/>
            </a:xfrm>
            <a:custGeom>
              <a:avLst/>
              <a:gdLst>
                <a:gd name="T0" fmla="*/ 56 w 102"/>
                <a:gd name="T1" fmla="*/ 91 h 99"/>
                <a:gd name="T2" fmla="*/ 73 w 102"/>
                <a:gd name="T3" fmla="*/ 92 h 99"/>
                <a:gd name="T4" fmla="*/ 80 w 102"/>
                <a:gd name="T5" fmla="*/ 92 h 99"/>
                <a:gd name="T6" fmla="*/ 63 w 102"/>
                <a:gd name="T7" fmla="*/ 99 h 99"/>
                <a:gd name="T8" fmla="*/ 48 w 102"/>
                <a:gd name="T9" fmla="*/ 92 h 99"/>
                <a:gd name="T10" fmla="*/ 91 w 102"/>
                <a:gd name="T11" fmla="*/ 92 h 99"/>
                <a:gd name="T12" fmla="*/ 91 w 102"/>
                <a:gd name="T13" fmla="*/ 86 h 99"/>
                <a:gd name="T14" fmla="*/ 41 w 102"/>
                <a:gd name="T15" fmla="*/ 79 h 99"/>
                <a:gd name="T16" fmla="*/ 96 w 102"/>
                <a:gd name="T17" fmla="*/ 86 h 99"/>
                <a:gd name="T18" fmla="*/ 41 w 102"/>
                <a:gd name="T19" fmla="*/ 78 h 99"/>
                <a:gd name="T20" fmla="*/ 79 w 102"/>
                <a:gd name="T21" fmla="*/ 77 h 99"/>
                <a:gd name="T22" fmla="*/ 67 w 102"/>
                <a:gd name="T23" fmla="*/ 70 h 99"/>
                <a:gd name="T24" fmla="*/ 69 w 102"/>
                <a:gd name="T25" fmla="*/ 69 h 99"/>
                <a:gd name="T26" fmla="*/ 58 w 102"/>
                <a:gd name="T27" fmla="*/ 67 h 99"/>
                <a:gd name="T28" fmla="*/ 55 w 102"/>
                <a:gd name="T29" fmla="*/ 65 h 99"/>
                <a:gd name="T30" fmla="*/ 77 w 102"/>
                <a:gd name="T31" fmla="*/ 63 h 99"/>
                <a:gd name="T32" fmla="*/ 84 w 102"/>
                <a:gd name="T33" fmla="*/ 61 h 99"/>
                <a:gd name="T34" fmla="*/ 79 w 102"/>
                <a:gd name="T35" fmla="*/ 61 h 99"/>
                <a:gd name="T36" fmla="*/ 13 w 102"/>
                <a:gd name="T37" fmla="*/ 61 h 99"/>
                <a:gd name="T38" fmla="*/ 59 w 102"/>
                <a:gd name="T39" fmla="*/ 60 h 99"/>
                <a:gd name="T40" fmla="*/ 16 w 102"/>
                <a:gd name="T41" fmla="*/ 57 h 99"/>
                <a:gd name="T42" fmla="*/ 9 w 102"/>
                <a:gd name="T43" fmla="*/ 53 h 99"/>
                <a:gd name="T44" fmla="*/ 73 w 102"/>
                <a:gd name="T45" fmla="*/ 54 h 99"/>
                <a:gd name="T46" fmla="*/ 14 w 102"/>
                <a:gd name="T47" fmla="*/ 48 h 99"/>
                <a:gd name="T48" fmla="*/ 59 w 102"/>
                <a:gd name="T49" fmla="*/ 44 h 99"/>
                <a:gd name="T50" fmla="*/ 46 w 102"/>
                <a:gd name="T51" fmla="*/ 45 h 99"/>
                <a:gd name="T52" fmla="*/ 54 w 102"/>
                <a:gd name="T53" fmla="*/ 56 h 99"/>
                <a:gd name="T54" fmla="*/ 52 w 102"/>
                <a:gd name="T55" fmla="*/ 56 h 99"/>
                <a:gd name="T56" fmla="*/ 42 w 102"/>
                <a:gd name="T57" fmla="*/ 46 h 99"/>
                <a:gd name="T58" fmla="*/ 47 w 102"/>
                <a:gd name="T59" fmla="*/ 42 h 99"/>
                <a:gd name="T60" fmla="*/ 77 w 102"/>
                <a:gd name="T61" fmla="*/ 37 h 99"/>
                <a:gd name="T62" fmla="*/ 76 w 102"/>
                <a:gd name="T63" fmla="*/ 41 h 99"/>
                <a:gd name="T64" fmla="*/ 73 w 102"/>
                <a:gd name="T65" fmla="*/ 38 h 99"/>
                <a:gd name="T66" fmla="*/ 5 w 102"/>
                <a:gd name="T67" fmla="*/ 37 h 99"/>
                <a:gd name="T68" fmla="*/ 64 w 102"/>
                <a:gd name="T69" fmla="*/ 28 h 99"/>
                <a:gd name="T70" fmla="*/ 66 w 102"/>
                <a:gd name="T71" fmla="*/ 27 h 99"/>
                <a:gd name="T72" fmla="*/ 58 w 102"/>
                <a:gd name="T73" fmla="*/ 17 h 99"/>
                <a:gd name="T74" fmla="*/ 76 w 102"/>
                <a:gd name="T75" fmla="*/ 3 h 99"/>
                <a:gd name="T76" fmla="*/ 62 w 102"/>
                <a:gd name="T77" fmla="*/ 12 h 99"/>
                <a:gd name="T78" fmla="*/ 47 w 102"/>
                <a:gd name="T79" fmla="*/ 17 h 99"/>
                <a:gd name="T80" fmla="*/ 47 w 102"/>
                <a:gd name="T81" fmla="*/ 25 h 99"/>
                <a:gd name="T82" fmla="*/ 42 w 102"/>
                <a:gd name="T83" fmla="*/ 28 h 99"/>
                <a:gd name="T84" fmla="*/ 33 w 102"/>
                <a:gd name="T85" fmla="*/ 27 h 99"/>
                <a:gd name="T86" fmla="*/ 39 w 102"/>
                <a:gd name="T87" fmla="*/ 41 h 99"/>
                <a:gd name="T88" fmla="*/ 34 w 102"/>
                <a:gd name="T89" fmla="*/ 44 h 99"/>
                <a:gd name="T90" fmla="*/ 50 w 102"/>
                <a:gd name="T91" fmla="*/ 57 h 99"/>
                <a:gd name="T92" fmla="*/ 42 w 102"/>
                <a:gd name="T93" fmla="*/ 62 h 99"/>
                <a:gd name="T94" fmla="*/ 41 w 102"/>
                <a:gd name="T95" fmla="*/ 66 h 99"/>
                <a:gd name="T96" fmla="*/ 43 w 102"/>
                <a:gd name="T97" fmla="*/ 78 h 99"/>
                <a:gd name="T98" fmla="*/ 30 w 102"/>
                <a:gd name="T99" fmla="*/ 73 h 99"/>
                <a:gd name="T100" fmla="*/ 26 w 102"/>
                <a:gd name="T101" fmla="*/ 66 h 99"/>
                <a:gd name="T102" fmla="*/ 29 w 102"/>
                <a:gd name="T103" fmla="*/ 53 h 99"/>
                <a:gd name="T104" fmla="*/ 34 w 102"/>
                <a:gd name="T105" fmla="*/ 53 h 99"/>
                <a:gd name="T106" fmla="*/ 17 w 102"/>
                <a:gd name="T107" fmla="*/ 49 h 99"/>
                <a:gd name="T108" fmla="*/ 9 w 102"/>
                <a:gd name="T109" fmla="*/ 29 h 99"/>
                <a:gd name="T110" fmla="*/ 33 w 102"/>
                <a:gd name="T111" fmla="*/ 12 h 99"/>
                <a:gd name="T112" fmla="*/ 55 w 102"/>
                <a:gd name="T113" fmla="*/ 7 h 99"/>
                <a:gd name="T114" fmla="*/ 72 w 102"/>
                <a:gd name="T115" fmla="*/ 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2" h="99">
                  <a:moveTo>
                    <a:pt x="51" y="90"/>
                  </a:moveTo>
                  <a:lnTo>
                    <a:pt x="51" y="90"/>
                  </a:lnTo>
                  <a:lnTo>
                    <a:pt x="51" y="91"/>
                  </a:lnTo>
                  <a:lnTo>
                    <a:pt x="54" y="91"/>
                  </a:lnTo>
                  <a:lnTo>
                    <a:pt x="54" y="91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5" y="90"/>
                  </a:lnTo>
                  <a:lnTo>
                    <a:pt x="56" y="91"/>
                  </a:lnTo>
                  <a:lnTo>
                    <a:pt x="55" y="91"/>
                  </a:lnTo>
                  <a:lnTo>
                    <a:pt x="56" y="91"/>
                  </a:lnTo>
                  <a:lnTo>
                    <a:pt x="58" y="92"/>
                  </a:lnTo>
                  <a:lnTo>
                    <a:pt x="59" y="94"/>
                  </a:lnTo>
                  <a:lnTo>
                    <a:pt x="62" y="92"/>
                  </a:lnTo>
                  <a:lnTo>
                    <a:pt x="64" y="91"/>
                  </a:lnTo>
                  <a:lnTo>
                    <a:pt x="67" y="91"/>
                  </a:lnTo>
                  <a:lnTo>
                    <a:pt x="69" y="92"/>
                  </a:lnTo>
                  <a:lnTo>
                    <a:pt x="73" y="92"/>
                  </a:lnTo>
                  <a:lnTo>
                    <a:pt x="73" y="92"/>
                  </a:lnTo>
                  <a:lnTo>
                    <a:pt x="75" y="94"/>
                  </a:lnTo>
                  <a:lnTo>
                    <a:pt x="75" y="95"/>
                  </a:lnTo>
                  <a:lnTo>
                    <a:pt x="76" y="95"/>
                  </a:lnTo>
                  <a:lnTo>
                    <a:pt x="77" y="95"/>
                  </a:lnTo>
                  <a:lnTo>
                    <a:pt x="77" y="95"/>
                  </a:lnTo>
                  <a:lnTo>
                    <a:pt x="79" y="94"/>
                  </a:lnTo>
                  <a:lnTo>
                    <a:pt x="79" y="94"/>
                  </a:lnTo>
                  <a:lnTo>
                    <a:pt x="80" y="92"/>
                  </a:lnTo>
                  <a:lnTo>
                    <a:pt x="80" y="94"/>
                  </a:lnTo>
                  <a:lnTo>
                    <a:pt x="80" y="95"/>
                  </a:lnTo>
                  <a:lnTo>
                    <a:pt x="80" y="96"/>
                  </a:lnTo>
                  <a:lnTo>
                    <a:pt x="77" y="98"/>
                  </a:lnTo>
                  <a:lnTo>
                    <a:pt x="75" y="98"/>
                  </a:lnTo>
                  <a:lnTo>
                    <a:pt x="71" y="98"/>
                  </a:lnTo>
                  <a:lnTo>
                    <a:pt x="68" y="98"/>
                  </a:lnTo>
                  <a:lnTo>
                    <a:pt x="66" y="99"/>
                  </a:lnTo>
                  <a:lnTo>
                    <a:pt x="63" y="99"/>
                  </a:lnTo>
                  <a:lnTo>
                    <a:pt x="62" y="98"/>
                  </a:lnTo>
                  <a:lnTo>
                    <a:pt x="59" y="96"/>
                  </a:lnTo>
                  <a:lnTo>
                    <a:pt x="58" y="95"/>
                  </a:lnTo>
                  <a:lnTo>
                    <a:pt x="55" y="96"/>
                  </a:lnTo>
                  <a:lnTo>
                    <a:pt x="54" y="95"/>
                  </a:lnTo>
                  <a:lnTo>
                    <a:pt x="50" y="96"/>
                  </a:lnTo>
                  <a:lnTo>
                    <a:pt x="48" y="95"/>
                  </a:lnTo>
                  <a:lnTo>
                    <a:pt x="48" y="94"/>
                  </a:lnTo>
                  <a:lnTo>
                    <a:pt x="48" y="92"/>
                  </a:lnTo>
                  <a:lnTo>
                    <a:pt x="48" y="90"/>
                  </a:lnTo>
                  <a:lnTo>
                    <a:pt x="50" y="91"/>
                  </a:lnTo>
                  <a:lnTo>
                    <a:pt x="51" y="91"/>
                  </a:lnTo>
                  <a:lnTo>
                    <a:pt x="50" y="90"/>
                  </a:lnTo>
                  <a:lnTo>
                    <a:pt x="51" y="90"/>
                  </a:lnTo>
                  <a:close/>
                  <a:moveTo>
                    <a:pt x="89" y="87"/>
                  </a:moveTo>
                  <a:lnTo>
                    <a:pt x="89" y="89"/>
                  </a:lnTo>
                  <a:lnTo>
                    <a:pt x="91" y="91"/>
                  </a:lnTo>
                  <a:lnTo>
                    <a:pt x="91" y="92"/>
                  </a:lnTo>
                  <a:lnTo>
                    <a:pt x="89" y="92"/>
                  </a:lnTo>
                  <a:lnTo>
                    <a:pt x="89" y="91"/>
                  </a:lnTo>
                  <a:lnTo>
                    <a:pt x="88" y="90"/>
                  </a:lnTo>
                  <a:lnTo>
                    <a:pt x="89" y="87"/>
                  </a:lnTo>
                  <a:close/>
                  <a:moveTo>
                    <a:pt x="91" y="86"/>
                  </a:moveTo>
                  <a:lnTo>
                    <a:pt x="91" y="87"/>
                  </a:lnTo>
                  <a:lnTo>
                    <a:pt x="89" y="87"/>
                  </a:lnTo>
                  <a:lnTo>
                    <a:pt x="89" y="87"/>
                  </a:lnTo>
                  <a:lnTo>
                    <a:pt x="91" y="86"/>
                  </a:lnTo>
                  <a:close/>
                  <a:moveTo>
                    <a:pt x="41" y="79"/>
                  </a:moveTo>
                  <a:lnTo>
                    <a:pt x="42" y="81"/>
                  </a:lnTo>
                  <a:lnTo>
                    <a:pt x="43" y="82"/>
                  </a:lnTo>
                  <a:lnTo>
                    <a:pt x="42" y="85"/>
                  </a:lnTo>
                  <a:lnTo>
                    <a:pt x="41" y="83"/>
                  </a:lnTo>
                  <a:lnTo>
                    <a:pt x="41" y="82"/>
                  </a:lnTo>
                  <a:lnTo>
                    <a:pt x="41" y="81"/>
                  </a:lnTo>
                  <a:lnTo>
                    <a:pt x="41" y="79"/>
                  </a:lnTo>
                  <a:lnTo>
                    <a:pt x="41" y="79"/>
                  </a:lnTo>
                  <a:close/>
                  <a:moveTo>
                    <a:pt x="102" y="78"/>
                  </a:moveTo>
                  <a:lnTo>
                    <a:pt x="101" y="79"/>
                  </a:lnTo>
                  <a:lnTo>
                    <a:pt x="101" y="81"/>
                  </a:lnTo>
                  <a:lnTo>
                    <a:pt x="101" y="82"/>
                  </a:lnTo>
                  <a:lnTo>
                    <a:pt x="100" y="82"/>
                  </a:lnTo>
                  <a:lnTo>
                    <a:pt x="100" y="83"/>
                  </a:lnTo>
                  <a:lnTo>
                    <a:pt x="98" y="83"/>
                  </a:lnTo>
                  <a:lnTo>
                    <a:pt x="97" y="85"/>
                  </a:lnTo>
                  <a:lnTo>
                    <a:pt x="96" y="86"/>
                  </a:lnTo>
                  <a:lnTo>
                    <a:pt x="96" y="86"/>
                  </a:lnTo>
                  <a:lnTo>
                    <a:pt x="95" y="86"/>
                  </a:lnTo>
                  <a:lnTo>
                    <a:pt x="96" y="85"/>
                  </a:lnTo>
                  <a:lnTo>
                    <a:pt x="95" y="83"/>
                  </a:lnTo>
                  <a:lnTo>
                    <a:pt x="95" y="82"/>
                  </a:lnTo>
                  <a:lnTo>
                    <a:pt x="97" y="81"/>
                  </a:lnTo>
                  <a:lnTo>
                    <a:pt x="100" y="79"/>
                  </a:lnTo>
                  <a:lnTo>
                    <a:pt x="102" y="78"/>
                  </a:lnTo>
                  <a:close/>
                  <a:moveTo>
                    <a:pt x="41" y="78"/>
                  </a:moveTo>
                  <a:lnTo>
                    <a:pt x="41" y="78"/>
                  </a:lnTo>
                  <a:lnTo>
                    <a:pt x="41" y="78"/>
                  </a:lnTo>
                  <a:lnTo>
                    <a:pt x="41" y="78"/>
                  </a:lnTo>
                  <a:close/>
                  <a:moveTo>
                    <a:pt x="81" y="75"/>
                  </a:moveTo>
                  <a:lnTo>
                    <a:pt x="81" y="77"/>
                  </a:lnTo>
                  <a:lnTo>
                    <a:pt x="81" y="78"/>
                  </a:lnTo>
                  <a:lnTo>
                    <a:pt x="80" y="78"/>
                  </a:lnTo>
                  <a:lnTo>
                    <a:pt x="79" y="78"/>
                  </a:lnTo>
                  <a:lnTo>
                    <a:pt x="79" y="77"/>
                  </a:lnTo>
                  <a:lnTo>
                    <a:pt x="81" y="75"/>
                  </a:lnTo>
                  <a:close/>
                  <a:moveTo>
                    <a:pt x="56" y="75"/>
                  </a:moveTo>
                  <a:lnTo>
                    <a:pt x="59" y="75"/>
                  </a:lnTo>
                  <a:lnTo>
                    <a:pt x="58" y="77"/>
                  </a:lnTo>
                  <a:lnTo>
                    <a:pt x="56" y="78"/>
                  </a:lnTo>
                  <a:lnTo>
                    <a:pt x="55" y="78"/>
                  </a:lnTo>
                  <a:lnTo>
                    <a:pt x="56" y="75"/>
                  </a:lnTo>
                  <a:close/>
                  <a:moveTo>
                    <a:pt x="66" y="70"/>
                  </a:moveTo>
                  <a:lnTo>
                    <a:pt x="67" y="70"/>
                  </a:lnTo>
                  <a:lnTo>
                    <a:pt x="67" y="70"/>
                  </a:lnTo>
                  <a:lnTo>
                    <a:pt x="66" y="73"/>
                  </a:lnTo>
                  <a:lnTo>
                    <a:pt x="64" y="71"/>
                  </a:lnTo>
                  <a:lnTo>
                    <a:pt x="66" y="70"/>
                  </a:lnTo>
                  <a:close/>
                  <a:moveTo>
                    <a:pt x="58" y="70"/>
                  </a:moveTo>
                  <a:lnTo>
                    <a:pt x="58" y="71"/>
                  </a:lnTo>
                  <a:lnTo>
                    <a:pt x="56" y="70"/>
                  </a:lnTo>
                  <a:lnTo>
                    <a:pt x="58" y="70"/>
                  </a:lnTo>
                  <a:close/>
                  <a:moveTo>
                    <a:pt x="69" y="69"/>
                  </a:moveTo>
                  <a:lnTo>
                    <a:pt x="71" y="69"/>
                  </a:lnTo>
                  <a:lnTo>
                    <a:pt x="71" y="70"/>
                  </a:lnTo>
                  <a:lnTo>
                    <a:pt x="69" y="71"/>
                  </a:lnTo>
                  <a:lnTo>
                    <a:pt x="68" y="71"/>
                  </a:lnTo>
                  <a:lnTo>
                    <a:pt x="68" y="70"/>
                  </a:lnTo>
                  <a:lnTo>
                    <a:pt x="69" y="69"/>
                  </a:lnTo>
                  <a:close/>
                  <a:moveTo>
                    <a:pt x="56" y="66"/>
                  </a:moveTo>
                  <a:lnTo>
                    <a:pt x="58" y="66"/>
                  </a:lnTo>
                  <a:lnTo>
                    <a:pt x="58" y="67"/>
                  </a:lnTo>
                  <a:lnTo>
                    <a:pt x="56" y="67"/>
                  </a:lnTo>
                  <a:lnTo>
                    <a:pt x="56" y="66"/>
                  </a:lnTo>
                  <a:close/>
                  <a:moveTo>
                    <a:pt x="68" y="66"/>
                  </a:moveTo>
                  <a:lnTo>
                    <a:pt x="69" y="66"/>
                  </a:lnTo>
                  <a:lnTo>
                    <a:pt x="68" y="66"/>
                  </a:lnTo>
                  <a:lnTo>
                    <a:pt x="68" y="66"/>
                  </a:lnTo>
                  <a:close/>
                  <a:moveTo>
                    <a:pt x="55" y="63"/>
                  </a:moveTo>
                  <a:lnTo>
                    <a:pt x="56" y="65"/>
                  </a:lnTo>
                  <a:lnTo>
                    <a:pt x="55" y="65"/>
                  </a:lnTo>
                  <a:lnTo>
                    <a:pt x="55" y="65"/>
                  </a:lnTo>
                  <a:lnTo>
                    <a:pt x="55" y="63"/>
                  </a:lnTo>
                  <a:close/>
                  <a:moveTo>
                    <a:pt x="66" y="63"/>
                  </a:moveTo>
                  <a:lnTo>
                    <a:pt x="67" y="65"/>
                  </a:lnTo>
                  <a:lnTo>
                    <a:pt x="67" y="65"/>
                  </a:lnTo>
                  <a:lnTo>
                    <a:pt x="66" y="65"/>
                  </a:lnTo>
                  <a:lnTo>
                    <a:pt x="64" y="63"/>
                  </a:lnTo>
                  <a:lnTo>
                    <a:pt x="66" y="63"/>
                  </a:lnTo>
                  <a:close/>
                  <a:moveTo>
                    <a:pt x="77" y="63"/>
                  </a:moveTo>
                  <a:lnTo>
                    <a:pt x="77" y="63"/>
                  </a:lnTo>
                  <a:lnTo>
                    <a:pt x="75" y="66"/>
                  </a:lnTo>
                  <a:lnTo>
                    <a:pt x="75" y="65"/>
                  </a:lnTo>
                  <a:lnTo>
                    <a:pt x="75" y="63"/>
                  </a:lnTo>
                  <a:lnTo>
                    <a:pt x="77" y="63"/>
                  </a:lnTo>
                  <a:close/>
                  <a:moveTo>
                    <a:pt x="81" y="60"/>
                  </a:moveTo>
                  <a:lnTo>
                    <a:pt x="83" y="60"/>
                  </a:lnTo>
                  <a:lnTo>
                    <a:pt x="84" y="61"/>
                  </a:lnTo>
                  <a:lnTo>
                    <a:pt x="84" y="61"/>
                  </a:lnTo>
                  <a:lnTo>
                    <a:pt x="85" y="61"/>
                  </a:lnTo>
                  <a:lnTo>
                    <a:pt x="85" y="62"/>
                  </a:lnTo>
                  <a:lnTo>
                    <a:pt x="84" y="62"/>
                  </a:lnTo>
                  <a:lnTo>
                    <a:pt x="84" y="63"/>
                  </a:lnTo>
                  <a:lnTo>
                    <a:pt x="83" y="63"/>
                  </a:lnTo>
                  <a:lnTo>
                    <a:pt x="81" y="62"/>
                  </a:lnTo>
                  <a:lnTo>
                    <a:pt x="80" y="62"/>
                  </a:lnTo>
                  <a:lnTo>
                    <a:pt x="79" y="62"/>
                  </a:lnTo>
                  <a:lnTo>
                    <a:pt x="79" y="61"/>
                  </a:lnTo>
                  <a:lnTo>
                    <a:pt x="81" y="60"/>
                  </a:lnTo>
                  <a:close/>
                  <a:moveTo>
                    <a:pt x="14" y="60"/>
                  </a:moveTo>
                  <a:lnTo>
                    <a:pt x="16" y="60"/>
                  </a:lnTo>
                  <a:lnTo>
                    <a:pt x="16" y="61"/>
                  </a:lnTo>
                  <a:lnTo>
                    <a:pt x="17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4" y="62"/>
                  </a:lnTo>
                  <a:lnTo>
                    <a:pt x="13" y="61"/>
                  </a:lnTo>
                  <a:lnTo>
                    <a:pt x="13" y="60"/>
                  </a:lnTo>
                  <a:lnTo>
                    <a:pt x="14" y="60"/>
                  </a:lnTo>
                  <a:close/>
                  <a:moveTo>
                    <a:pt x="60" y="60"/>
                  </a:moveTo>
                  <a:lnTo>
                    <a:pt x="62" y="61"/>
                  </a:lnTo>
                  <a:lnTo>
                    <a:pt x="63" y="62"/>
                  </a:lnTo>
                  <a:lnTo>
                    <a:pt x="63" y="63"/>
                  </a:lnTo>
                  <a:lnTo>
                    <a:pt x="63" y="63"/>
                  </a:lnTo>
                  <a:lnTo>
                    <a:pt x="60" y="61"/>
                  </a:lnTo>
                  <a:lnTo>
                    <a:pt x="59" y="60"/>
                  </a:lnTo>
                  <a:lnTo>
                    <a:pt x="59" y="60"/>
                  </a:lnTo>
                  <a:lnTo>
                    <a:pt x="60" y="60"/>
                  </a:lnTo>
                  <a:close/>
                  <a:moveTo>
                    <a:pt x="12" y="50"/>
                  </a:moveTo>
                  <a:lnTo>
                    <a:pt x="13" y="50"/>
                  </a:lnTo>
                  <a:lnTo>
                    <a:pt x="14" y="53"/>
                  </a:lnTo>
                  <a:lnTo>
                    <a:pt x="14" y="53"/>
                  </a:lnTo>
                  <a:lnTo>
                    <a:pt x="14" y="54"/>
                  </a:lnTo>
                  <a:lnTo>
                    <a:pt x="16" y="56"/>
                  </a:lnTo>
                  <a:lnTo>
                    <a:pt x="16" y="57"/>
                  </a:lnTo>
                  <a:lnTo>
                    <a:pt x="14" y="58"/>
                  </a:lnTo>
                  <a:lnTo>
                    <a:pt x="13" y="57"/>
                  </a:lnTo>
                  <a:lnTo>
                    <a:pt x="12" y="57"/>
                  </a:lnTo>
                  <a:lnTo>
                    <a:pt x="12" y="56"/>
                  </a:lnTo>
                  <a:lnTo>
                    <a:pt x="12" y="54"/>
                  </a:lnTo>
                  <a:lnTo>
                    <a:pt x="12" y="56"/>
                  </a:lnTo>
                  <a:lnTo>
                    <a:pt x="10" y="57"/>
                  </a:lnTo>
                  <a:lnTo>
                    <a:pt x="9" y="56"/>
                  </a:lnTo>
                  <a:lnTo>
                    <a:pt x="9" y="53"/>
                  </a:lnTo>
                  <a:lnTo>
                    <a:pt x="10" y="53"/>
                  </a:lnTo>
                  <a:lnTo>
                    <a:pt x="12" y="53"/>
                  </a:lnTo>
                  <a:lnTo>
                    <a:pt x="12" y="50"/>
                  </a:lnTo>
                  <a:close/>
                  <a:moveTo>
                    <a:pt x="73" y="48"/>
                  </a:moveTo>
                  <a:lnTo>
                    <a:pt x="75" y="49"/>
                  </a:lnTo>
                  <a:lnTo>
                    <a:pt x="75" y="49"/>
                  </a:lnTo>
                  <a:lnTo>
                    <a:pt x="76" y="52"/>
                  </a:lnTo>
                  <a:lnTo>
                    <a:pt x="75" y="54"/>
                  </a:lnTo>
                  <a:lnTo>
                    <a:pt x="73" y="54"/>
                  </a:lnTo>
                  <a:lnTo>
                    <a:pt x="72" y="53"/>
                  </a:lnTo>
                  <a:lnTo>
                    <a:pt x="72" y="53"/>
                  </a:lnTo>
                  <a:lnTo>
                    <a:pt x="73" y="52"/>
                  </a:lnTo>
                  <a:lnTo>
                    <a:pt x="73" y="50"/>
                  </a:lnTo>
                  <a:lnTo>
                    <a:pt x="72" y="49"/>
                  </a:lnTo>
                  <a:lnTo>
                    <a:pt x="72" y="49"/>
                  </a:lnTo>
                  <a:lnTo>
                    <a:pt x="73" y="48"/>
                  </a:lnTo>
                  <a:close/>
                  <a:moveTo>
                    <a:pt x="13" y="46"/>
                  </a:moveTo>
                  <a:lnTo>
                    <a:pt x="14" y="48"/>
                  </a:lnTo>
                  <a:lnTo>
                    <a:pt x="13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3" y="46"/>
                  </a:lnTo>
                  <a:lnTo>
                    <a:pt x="13" y="46"/>
                  </a:lnTo>
                  <a:close/>
                  <a:moveTo>
                    <a:pt x="56" y="42"/>
                  </a:moveTo>
                  <a:lnTo>
                    <a:pt x="58" y="44"/>
                  </a:lnTo>
                  <a:lnTo>
                    <a:pt x="59" y="44"/>
                  </a:lnTo>
                  <a:lnTo>
                    <a:pt x="59" y="46"/>
                  </a:lnTo>
                  <a:lnTo>
                    <a:pt x="59" y="46"/>
                  </a:lnTo>
                  <a:lnTo>
                    <a:pt x="58" y="45"/>
                  </a:lnTo>
                  <a:lnTo>
                    <a:pt x="58" y="45"/>
                  </a:lnTo>
                  <a:lnTo>
                    <a:pt x="56" y="42"/>
                  </a:lnTo>
                  <a:lnTo>
                    <a:pt x="56" y="42"/>
                  </a:lnTo>
                  <a:close/>
                  <a:moveTo>
                    <a:pt x="42" y="42"/>
                  </a:moveTo>
                  <a:lnTo>
                    <a:pt x="43" y="45"/>
                  </a:lnTo>
                  <a:lnTo>
                    <a:pt x="46" y="45"/>
                  </a:lnTo>
                  <a:lnTo>
                    <a:pt x="47" y="46"/>
                  </a:lnTo>
                  <a:lnTo>
                    <a:pt x="48" y="46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2" y="49"/>
                  </a:lnTo>
                  <a:lnTo>
                    <a:pt x="54" y="52"/>
                  </a:lnTo>
                  <a:lnTo>
                    <a:pt x="54" y="52"/>
                  </a:lnTo>
                  <a:lnTo>
                    <a:pt x="54" y="53"/>
                  </a:lnTo>
                  <a:lnTo>
                    <a:pt x="54" y="56"/>
                  </a:lnTo>
                  <a:lnTo>
                    <a:pt x="55" y="57"/>
                  </a:lnTo>
                  <a:lnTo>
                    <a:pt x="56" y="56"/>
                  </a:lnTo>
                  <a:lnTo>
                    <a:pt x="58" y="57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5" y="58"/>
                  </a:lnTo>
                  <a:lnTo>
                    <a:pt x="54" y="58"/>
                  </a:lnTo>
                  <a:lnTo>
                    <a:pt x="52" y="57"/>
                  </a:lnTo>
                  <a:lnTo>
                    <a:pt x="52" y="56"/>
                  </a:lnTo>
                  <a:lnTo>
                    <a:pt x="52" y="54"/>
                  </a:lnTo>
                  <a:lnTo>
                    <a:pt x="51" y="52"/>
                  </a:lnTo>
                  <a:lnTo>
                    <a:pt x="50" y="52"/>
                  </a:lnTo>
                  <a:lnTo>
                    <a:pt x="48" y="52"/>
                  </a:lnTo>
                  <a:lnTo>
                    <a:pt x="46" y="50"/>
                  </a:lnTo>
                  <a:lnTo>
                    <a:pt x="46" y="49"/>
                  </a:lnTo>
                  <a:lnTo>
                    <a:pt x="44" y="48"/>
                  </a:lnTo>
                  <a:lnTo>
                    <a:pt x="43" y="46"/>
                  </a:lnTo>
                  <a:lnTo>
                    <a:pt x="42" y="46"/>
                  </a:lnTo>
                  <a:lnTo>
                    <a:pt x="42" y="45"/>
                  </a:lnTo>
                  <a:lnTo>
                    <a:pt x="41" y="45"/>
                  </a:lnTo>
                  <a:lnTo>
                    <a:pt x="38" y="45"/>
                  </a:lnTo>
                  <a:lnTo>
                    <a:pt x="37" y="45"/>
                  </a:lnTo>
                  <a:lnTo>
                    <a:pt x="39" y="44"/>
                  </a:lnTo>
                  <a:lnTo>
                    <a:pt x="42" y="42"/>
                  </a:lnTo>
                  <a:close/>
                  <a:moveTo>
                    <a:pt x="46" y="40"/>
                  </a:moveTo>
                  <a:lnTo>
                    <a:pt x="47" y="41"/>
                  </a:lnTo>
                  <a:lnTo>
                    <a:pt x="47" y="42"/>
                  </a:lnTo>
                  <a:lnTo>
                    <a:pt x="47" y="42"/>
                  </a:lnTo>
                  <a:lnTo>
                    <a:pt x="44" y="40"/>
                  </a:lnTo>
                  <a:lnTo>
                    <a:pt x="46" y="40"/>
                  </a:lnTo>
                  <a:close/>
                  <a:moveTo>
                    <a:pt x="43" y="40"/>
                  </a:moveTo>
                  <a:lnTo>
                    <a:pt x="44" y="40"/>
                  </a:lnTo>
                  <a:lnTo>
                    <a:pt x="43" y="41"/>
                  </a:lnTo>
                  <a:lnTo>
                    <a:pt x="42" y="40"/>
                  </a:lnTo>
                  <a:lnTo>
                    <a:pt x="43" y="40"/>
                  </a:lnTo>
                  <a:close/>
                  <a:moveTo>
                    <a:pt x="77" y="37"/>
                  </a:moveTo>
                  <a:lnTo>
                    <a:pt x="79" y="37"/>
                  </a:lnTo>
                  <a:lnTo>
                    <a:pt x="77" y="38"/>
                  </a:lnTo>
                  <a:lnTo>
                    <a:pt x="79" y="38"/>
                  </a:lnTo>
                  <a:lnTo>
                    <a:pt x="79" y="41"/>
                  </a:lnTo>
                  <a:lnTo>
                    <a:pt x="79" y="42"/>
                  </a:lnTo>
                  <a:lnTo>
                    <a:pt x="76" y="44"/>
                  </a:lnTo>
                  <a:lnTo>
                    <a:pt x="75" y="42"/>
                  </a:lnTo>
                  <a:lnTo>
                    <a:pt x="75" y="41"/>
                  </a:lnTo>
                  <a:lnTo>
                    <a:pt x="76" y="41"/>
                  </a:lnTo>
                  <a:lnTo>
                    <a:pt x="76" y="38"/>
                  </a:lnTo>
                  <a:lnTo>
                    <a:pt x="75" y="40"/>
                  </a:lnTo>
                  <a:lnTo>
                    <a:pt x="75" y="41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2" y="42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73" y="38"/>
                  </a:lnTo>
                  <a:lnTo>
                    <a:pt x="75" y="37"/>
                  </a:lnTo>
                  <a:lnTo>
                    <a:pt x="77" y="37"/>
                  </a:lnTo>
                  <a:close/>
                  <a:moveTo>
                    <a:pt x="1" y="32"/>
                  </a:moveTo>
                  <a:lnTo>
                    <a:pt x="2" y="32"/>
                  </a:lnTo>
                  <a:lnTo>
                    <a:pt x="2" y="35"/>
                  </a:lnTo>
                  <a:lnTo>
                    <a:pt x="4" y="36"/>
                  </a:lnTo>
                  <a:lnTo>
                    <a:pt x="5" y="36"/>
                  </a:lnTo>
                  <a:lnTo>
                    <a:pt x="5" y="37"/>
                  </a:lnTo>
                  <a:lnTo>
                    <a:pt x="5" y="37"/>
                  </a:lnTo>
                  <a:lnTo>
                    <a:pt x="2" y="37"/>
                  </a:lnTo>
                  <a:lnTo>
                    <a:pt x="1" y="35"/>
                  </a:lnTo>
                  <a:lnTo>
                    <a:pt x="1" y="33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1" y="32"/>
                  </a:lnTo>
                  <a:close/>
                  <a:moveTo>
                    <a:pt x="66" y="27"/>
                  </a:moveTo>
                  <a:lnTo>
                    <a:pt x="66" y="27"/>
                  </a:lnTo>
                  <a:lnTo>
                    <a:pt x="64" y="28"/>
                  </a:lnTo>
                  <a:lnTo>
                    <a:pt x="64" y="31"/>
                  </a:lnTo>
                  <a:lnTo>
                    <a:pt x="63" y="31"/>
                  </a:lnTo>
                  <a:lnTo>
                    <a:pt x="62" y="31"/>
                  </a:lnTo>
                  <a:lnTo>
                    <a:pt x="62" y="29"/>
                  </a:lnTo>
                  <a:lnTo>
                    <a:pt x="60" y="28"/>
                  </a:lnTo>
                  <a:lnTo>
                    <a:pt x="62" y="27"/>
                  </a:lnTo>
                  <a:lnTo>
                    <a:pt x="63" y="27"/>
                  </a:lnTo>
                  <a:lnTo>
                    <a:pt x="64" y="28"/>
                  </a:lnTo>
                  <a:lnTo>
                    <a:pt x="66" y="27"/>
                  </a:lnTo>
                  <a:close/>
                  <a:moveTo>
                    <a:pt x="68" y="20"/>
                  </a:moveTo>
                  <a:lnTo>
                    <a:pt x="69" y="20"/>
                  </a:lnTo>
                  <a:lnTo>
                    <a:pt x="69" y="21"/>
                  </a:lnTo>
                  <a:lnTo>
                    <a:pt x="68" y="21"/>
                  </a:lnTo>
                  <a:lnTo>
                    <a:pt x="66" y="20"/>
                  </a:lnTo>
                  <a:lnTo>
                    <a:pt x="67" y="20"/>
                  </a:lnTo>
                  <a:lnTo>
                    <a:pt x="68" y="20"/>
                  </a:lnTo>
                  <a:close/>
                  <a:moveTo>
                    <a:pt x="56" y="16"/>
                  </a:moveTo>
                  <a:lnTo>
                    <a:pt x="58" y="17"/>
                  </a:lnTo>
                  <a:lnTo>
                    <a:pt x="58" y="19"/>
                  </a:lnTo>
                  <a:lnTo>
                    <a:pt x="56" y="19"/>
                  </a:lnTo>
                  <a:lnTo>
                    <a:pt x="56" y="19"/>
                  </a:lnTo>
                  <a:lnTo>
                    <a:pt x="55" y="19"/>
                  </a:lnTo>
                  <a:lnTo>
                    <a:pt x="55" y="16"/>
                  </a:lnTo>
                  <a:lnTo>
                    <a:pt x="56" y="16"/>
                  </a:lnTo>
                  <a:close/>
                  <a:moveTo>
                    <a:pt x="75" y="0"/>
                  </a:moveTo>
                  <a:lnTo>
                    <a:pt x="76" y="0"/>
                  </a:lnTo>
                  <a:lnTo>
                    <a:pt x="76" y="3"/>
                  </a:lnTo>
                  <a:lnTo>
                    <a:pt x="79" y="4"/>
                  </a:lnTo>
                  <a:lnTo>
                    <a:pt x="77" y="7"/>
                  </a:lnTo>
                  <a:lnTo>
                    <a:pt x="75" y="8"/>
                  </a:lnTo>
                  <a:lnTo>
                    <a:pt x="75" y="11"/>
                  </a:lnTo>
                  <a:lnTo>
                    <a:pt x="73" y="15"/>
                  </a:lnTo>
                  <a:lnTo>
                    <a:pt x="71" y="15"/>
                  </a:lnTo>
                  <a:lnTo>
                    <a:pt x="68" y="13"/>
                  </a:lnTo>
                  <a:lnTo>
                    <a:pt x="63" y="13"/>
                  </a:lnTo>
                  <a:lnTo>
                    <a:pt x="62" y="12"/>
                  </a:lnTo>
                  <a:lnTo>
                    <a:pt x="60" y="12"/>
                  </a:lnTo>
                  <a:lnTo>
                    <a:pt x="60" y="13"/>
                  </a:lnTo>
                  <a:lnTo>
                    <a:pt x="58" y="15"/>
                  </a:lnTo>
                  <a:lnTo>
                    <a:pt x="56" y="15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1" y="17"/>
                  </a:lnTo>
                  <a:lnTo>
                    <a:pt x="50" y="17"/>
                  </a:lnTo>
                  <a:lnTo>
                    <a:pt x="47" y="17"/>
                  </a:lnTo>
                  <a:lnTo>
                    <a:pt x="46" y="19"/>
                  </a:lnTo>
                  <a:lnTo>
                    <a:pt x="47" y="21"/>
                  </a:lnTo>
                  <a:lnTo>
                    <a:pt x="50" y="21"/>
                  </a:lnTo>
                  <a:lnTo>
                    <a:pt x="52" y="24"/>
                  </a:lnTo>
                  <a:lnTo>
                    <a:pt x="52" y="25"/>
                  </a:lnTo>
                  <a:lnTo>
                    <a:pt x="51" y="23"/>
                  </a:lnTo>
                  <a:lnTo>
                    <a:pt x="46" y="23"/>
                  </a:lnTo>
                  <a:lnTo>
                    <a:pt x="46" y="24"/>
                  </a:lnTo>
                  <a:lnTo>
                    <a:pt x="47" y="25"/>
                  </a:lnTo>
                  <a:lnTo>
                    <a:pt x="50" y="27"/>
                  </a:lnTo>
                  <a:lnTo>
                    <a:pt x="48" y="28"/>
                  </a:lnTo>
                  <a:lnTo>
                    <a:pt x="47" y="27"/>
                  </a:lnTo>
                  <a:lnTo>
                    <a:pt x="44" y="24"/>
                  </a:lnTo>
                  <a:lnTo>
                    <a:pt x="43" y="24"/>
                  </a:lnTo>
                  <a:lnTo>
                    <a:pt x="42" y="25"/>
                  </a:lnTo>
                  <a:lnTo>
                    <a:pt x="43" y="27"/>
                  </a:lnTo>
                  <a:lnTo>
                    <a:pt x="44" y="28"/>
                  </a:lnTo>
                  <a:lnTo>
                    <a:pt x="42" y="28"/>
                  </a:lnTo>
                  <a:lnTo>
                    <a:pt x="41" y="27"/>
                  </a:lnTo>
                  <a:lnTo>
                    <a:pt x="39" y="24"/>
                  </a:lnTo>
                  <a:lnTo>
                    <a:pt x="37" y="23"/>
                  </a:lnTo>
                  <a:lnTo>
                    <a:pt x="35" y="21"/>
                  </a:lnTo>
                  <a:lnTo>
                    <a:pt x="37" y="21"/>
                  </a:lnTo>
                  <a:lnTo>
                    <a:pt x="37" y="19"/>
                  </a:lnTo>
                  <a:lnTo>
                    <a:pt x="34" y="19"/>
                  </a:lnTo>
                  <a:lnTo>
                    <a:pt x="33" y="21"/>
                  </a:lnTo>
                  <a:lnTo>
                    <a:pt x="33" y="27"/>
                  </a:lnTo>
                  <a:lnTo>
                    <a:pt x="31" y="28"/>
                  </a:lnTo>
                  <a:lnTo>
                    <a:pt x="35" y="29"/>
                  </a:lnTo>
                  <a:lnTo>
                    <a:pt x="35" y="32"/>
                  </a:lnTo>
                  <a:lnTo>
                    <a:pt x="37" y="32"/>
                  </a:lnTo>
                  <a:lnTo>
                    <a:pt x="41" y="37"/>
                  </a:lnTo>
                  <a:lnTo>
                    <a:pt x="42" y="38"/>
                  </a:lnTo>
                  <a:lnTo>
                    <a:pt x="41" y="41"/>
                  </a:lnTo>
                  <a:lnTo>
                    <a:pt x="39" y="42"/>
                  </a:lnTo>
                  <a:lnTo>
                    <a:pt x="39" y="41"/>
                  </a:lnTo>
                  <a:lnTo>
                    <a:pt x="41" y="40"/>
                  </a:lnTo>
                  <a:lnTo>
                    <a:pt x="38" y="38"/>
                  </a:lnTo>
                  <a:lnTo>
                    <a:pt x="37" y="37"/>
                  </a:lnTo>
                  <a:lnTo>
                    <a:pt x="37" y="38"/>
                  </a:lnTo>
                  <a:lnTo>
                    <a:pt x="35" y="40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7" y="44"/>
                  </a:lnTo>
                  <a:lnTo>
                    <a:pt x="34" y="44"/>
                  </a:lnTo>
                  <a:lnTo>
                    <a:pt x="37" y="46"/>
                  </a:lnTo>
                  <a:lnTo>
                    <a:pt x="39" y="46"/>
                  </a:lnTo>
                  <a:lnTo>
                    <a:pt x="39" y="48"/>
                  </a:lnTo>
                  <a:lnTo>
                    <a:pt x="42" y="48"/>
                  </a:lnTo>
                  <a:lnTo>
                    <a:pt x="42" y="49"/>
                  </a:lnTo>
                  <a:lnTo>
                    <a:pt x="43" y="49"/>
                  </a:lnTo>
                  <a:lnTo>
                    <a:pt x="50" y="53"/>
                  </a:lnTo>
                  <a:lnTo>
                    <a:pt x="50" y="54"/>
                  </a:lnTo>
                  <a:lnTo>
                    <a:pt x="50" y="57"/>
                  </a:lnTo>
                  <a:lnTo>
                    <a:pt x="51" y="60"/>
                  </a:lnTo>
                  <a:lnTo>
                    <a:pt x="51" y="61"/>
                  </a:lnTo>
                  <a:lnTo>
                    <a:pt x="48" y="61"/>
                  </a:lnTo>
                  <a:lnTo>
                    <a:pt x="48" y="61"/>
                  </a:lnTo>
                  <a:lnTo>
                    <a:pt x="44" y="58"/>
                  </a:lnTo>
                  <a:lnTo>
                    <a:pt x="43" y="60"/>
                  </a:lnTo>
                  <a:lnTo>
                    <a:pt x="42" y="60"/>
                  </a:lnTo>
                  <a:lnTo>
                    <a:pt x="39" y="60"/>
                  </a:lnTo>
                  <a:lnTo>
                    <a:pt x="42" y="62"/>
                  </a:lnTo>
                  <a:lnTo>
                    <a:pt x="42" y="63"/>
                  </a:lnTo>
                  <a:lnTo>
                    <a:pt x="43" y="65"/>
                  </a:lnTo>
                  <a:lnTo>
                    <a:pt x="44" y="65"/>
                  </a:lnTo>
                  <a:lnTo>
                    <a:pt x="44" y="65"/>
                  </a:lnTo>
                  <a:lnTo>
                    <a:pt x="46" y="66"/>
                  </a:lnTo>
                  <a:lnTo>
                    <a:pt x="46" y="67"/>
                  </a:lnTo>
                  <a:lnTo>
                    <a:pt x="43" y="66"/>
                  </a:lnTo>
                  <a:lnTo>
                    <a:pt x="42" y="67"/>
                  </a:lnTo>
                  <a:lnTo>
                    <a:pt x="41" y="66"/>
                  </a:lnTo>
                  <a:lnTo>
                    <a:pt x="42" y="66"/>
                  </a:lnTo>
                  <a:lnTo>
                    <a:pt x="39" y="65"/>
                  </a:lnTo>
                  <a:lnTo>
                    <a:pt x="38" y="65"/>
                  </a:lnTo>
                  <a:lnTo>
                    <a:pt x="38" y="66"/>
                  </a:lnTo>
                  <a:lnTo>
                    <a:pt x="39" y="67"/>
                  </a:lnTo>
                  <a:lnTo>
                    <a:pt x="41" y="71"/>
                  </a:lnTo>
                  <a:lnTo>
                    <a:pt x="42" y="74"/>
                  </a:lnTo>
                  <a:lnTo>
                    <a:pt x="42" y="75"/>
                  </a:lnTo>
                  <a:lnTo>
                    <a:pt x="43" y="78"/>
                  </a:lnTo>
                  <a:lnTo>
                    <a:pt x="39" y="75"/>
                  </a:lnTo>
                  <a:lnTo>
                    <a:pt x="38" y="74"/>
                  </a:lnTo>
                  <a:lnTo>
                    <a:pt x="37" y="74"/>
                  </a:lnTo>
                  <a:lnTo>
                    <a:pt x="35" y="77"/>
                  </a:lnTo>
                  <a:lnTo>
                    <a:pt x="35" y="79"/>
                  </a:lnTo>
                  <a:lnTo>
                    <a:pt x="34" y="78"/>
                  </a:lnTo>
                  <a:lnTo>
                    <a:pt x="34" y="75"/>
                  </a:lnTo>
                  <a:lnTo>
                    <a:pt x="34" y="74"/>
                  </a:lnTo>
                  <a:lnTo>
                    <a:pt x="30" y="73"/>
                  </a:lnTo>
                  <a:lnTo>
                    <a:pt x="30" y="70"/>
                  </a:lnTo>
                  <a:lnTo>
                    <a:pt x="29" y="73"/>
                  </a:lnTo>
                  <a:lnTo>
                    <a:pt x="30" y="74"/>
                  </a:lnTo>
                  <a:lnTo>
                    <a:pt x="29" y="74"/>
                  </a:lnTo>
                  <a:lnTo>
                    <a:pt x="27" y="74"/>
                  </a:lnTo>
                  <a:lnTo>
                    <a:pt x="25" y="70"/>
                  </a:lnTo>
                  <a:lnTo>
                    <a:pt x="25" y="69"/>
                  </a:lnTo>
                  <a:lnTo>
                    <a:pt x="26" y="67"/>
                  </a:lnTo>
                  <a:lnTo>
                    <a:pt x="26" y="66"/>
                  </a:lnTo>
                  <a:lnTo>
                    <a:pt x="23" y="63"/>
                  </a:lnTo>
                  <a:lnTo>
                    <a:pt x="21" y="62"/>
                  </a:lnTo>
                  <a:lnTo>
                    <a:pt x="18" y="60"/>
                  </a:lnTo>
                  <a:lnTo>
                    <a:pt x="19" y="57"/>
                  </a:lnTo>
                  <a:lnTo>
                    <a:pt x="21" y="57"/>
                  </a:lnTo>
                  <a:lnTo>
                    <a:pt x="22" y="54"/>
                  </a:lnTo>
                  <a:lnTo>
                    <a:pt x="23" y="56"/>
                  </a:lnTo>
                  <a:lnTo>
                    <a:pt x="26" y="54"/>
                  </a:lnTo>
                  <a:lnTo>
                    <a:pt x="29" y="53"/>
                  </a:lnTo>
                  <a:lnTo>
                    <a:pt x="33" y="57"/>
                  </a:lnTo>
                  <a:lnTo>
                    <a:pt x="35" y="57"/>
                  </a:lnTo>
                  <a:lnTo>
                    <a:pt x="37" y="58"/>
                  </a:lnTo>
                  <a:lnTo>
                    <a:pt x="38" y="57"/>
                  </a:lnTo>
                  <a:lnTo>
                    <a:pt x="41" y="56"/>
                  </a:lnTo>
                  <a:lnTo>
                    <a:pt x="38" y="56"/>
                  </a:lnTo>
                  <a:lnTo>
                    <a:pt x="37" y="54"/>
                  </a:lnTo>
                  <a:lnTo>
                    <a:pt x="34" y="54"/>
                  </a:lnTo>
                  <a:lnTo>
                    <a:pt x="34" y="53"/>
                  </a:lnTo>
                  <a:lnTo>
                    <a:pt x="33" y="54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6" y="53"/>
                  </a:lnTo>
                  <a:lnTo>
                    <a:pt x="23" y="53"/>
                  </a:lnTo>
                  <a:lnTo>
                    <a:pt x="22" y="50"/>
                  </a:lnTo>
                  <a:lnTo>
                    <a:pt x="19" y="53"/>
                  </a:lnTo>
                  <a:lnTo>
                    <a:pt x="18" y="53"/>
                  </a:lnTo>
                  <a:lnTo>
                    <a:pt x="17" y="49"/>
                  </a:lnTo>
                  <a:lnTo>
                    <a:pt x="14" y="45"/>
                  </a:lnTo>
                  <a:lnTo>
                    <a:pt x="14" y="44"/>
                  </a:lnTo>
                  <a:lnTo>
                    <a:pt x="13" y="44"/>
                  </a:lnTo>
                  <a:lnTo>
                    <a:pt x="10" y="40"/>
                  </a:lnTo>
                  <a:lnTo>
                    <a:pt x="6" y="37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8" y="32"/>
                  </a:lnTo>
                  <a:lnTo>
                    <a:pt x="9" y="29"/>
                  </a:lnTo>
                  <a:lnTo>
                    <a:pt x="9" y="27"/>
                  </a:lnTo>
                  <a:lnTo>
                    <a:pt x="14" y="24"/>
                  </a:lnTo>
                  <a:lnTo>
                    <a:pt x="16" y="21"/>
                  </a:lnTo>
                  <a:lnTo>
                    <a:pt x="17" y="17"/>
                  </a:lnTo>
                  <a:lnTo>
                    <a:pt x="21" y="15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7" y="11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8" y="10"/>
                  </a:lnTo>
                  <a:lnTo>
                    <a:pt x="39" y="8"/>
                  </a:lnTo>
                  <a:lnTo>
                    <a:pt x="41" y="10"/>
                  </a:lnTo>
                  <a:lnTo>
                    <a:pt x="44" y="10"/>
                  </a:lnTo>
                  <a:lnTo>
                    <a:pt x="47" y="8"/>
                  </a:lnTo>
                  <a:lnTo>
                    <a:pt x="50" y="7"/>
                  </a:lnTo>
                  <a:lnTo>
                    <a:pt x="52" y="7"/>
                  </a:lnTo>
                  <a:lnTo>
                    <a:pt x="55" y="7"/>
                  </a:lnTo>
                  <a:lnTo>
                    <a:pt x="56" y="8"/>
                  </a:lnTo>
                  <a:lnTo>
                    <a:pt x="58" y="10"/>
                  </a:lnTo>
                  <a:lnTo>
                    <a:pt x="59" y="8"/>
                  </a:lnTo>
                  <a:lnTo>
                    <a:pt x="62" y="8"/>
                  </a:lnTo>
                  <a:lnTo>
                    <a:pt x="64" y="10"/>
                  </a:lnTo>
                  <a:lnTo>
                    <a:pt x="66" y="8"/>
                  </a:lnTo>
                  <a:lnTo>
                    <a:pt x="71" y="8"/>
                  </a:lnTo>
                  <a:lnTo>
                    <a:pt x="72" y="7"/>
                  </a:lnTo>
                  <a:lnTo>
                    <a:pt x="72" y="4"/>
                  </a:lnTo>
                  <a:lnTo>
                    <a:pt x="72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31" name="Freeform 414"/>
            <p:cNvSpPr>
              <a:spLocks noEditPoints="1"/>
            </p:cNvSpPr>
            <p:nvPr/>
          </p:nvSpPr>
          <p:spPr bwMode="auto">
            <a:xfrm>
              <a:off x="7046826" y="2990170"/>
              <a:ext cx="162416" cy="137038"/>
            </a:xfrm>
            <a:custGeom>
              <a:avLst/>
              <a:gdLst>
                <a:gd name="T0" fmla="*/ 6 w 64"/>
                <a:gd name="T1" fmla="*/ 35 h 54"/>
                <a:gd name="T2" fmla="*/ 9 w 64"/>
                <a:gd name="T3" fmla="*/ 34 h 54"/>
                <a:gd name="T4" fmla="*/ 14 w 64"/>
                <a:gd name="T5" fmla="*/ 38 h 54"/>
                <a:gd name="T6" fmla="*/ 20 w 64"/>
                <a:gd name="T7" fmla="*/ 48 h 54"/>
                <a:gd name="T8" fmla="*/ 13 w 64"/>
                <a:gd name="T9" fmla="*/ 46 h 54"/>
                <a:gd name="T10" fmla="*/ 9 w 64"/>
                <a:gd name="T11" fmla="*/ 42 h 54"/>
                <a:gd name="T12" fmla="*/ 4 w 64"/>
                <a:gd name="T13" fmla="*/ 38 h 54"/>
                <a:gd name="T14" fmla="*/ 2 w 64"/>
                <a:gd name="T15" fmla="*/ 35 h 54"/>
                <a:gd name="T16" fmla="*/ 0 w 64"/>
                <a:gd name="T17" fmla="*/ 34 h 54"/>
                <a:gd name="T18" fmla="*/ 1 w 64"/>
                <a:gd name="T19" fmla="*/ 33 h 54"/>
                <a:gd name="T20" fmla="*/ 42 w 64"/>
                <a:gd name="T21" fmla="*/ 0 h 54"/>
                <a:gd name="T22" fmla="*/ 47 w 64"/>
                <a:gd name="T23" fmla="*/ 6 h 54"/>
                <a:gd name="T24" fmla="*/ 50 w 64"/>
                <a:gd name="T25" fmla="*/ 12 h 54"/>
                <a:gd name="T26" fmla="*/ 54 w 64"/>
                <a:gd name="T27" fmla="*/ 17 h 54"/>
                <a:gd name="T28" fmla="*/ 59 w 64"/>
                <a:gd name="T29" fmla="*/ 18 h 54"/>
                <a:gd name="T30" fmla="*/ 64 w 64"/>
                <a:gd name="T31" fmla="*/ 22 h 54"/>
                <a:gd name="T32" fmla="*/ 60 w 64"/>
                <a:gd name="T33" fmla="*/ 23 h 54"/>
                <a:gd name="T34" fmla="*/ 54 w 64"/>
                <a:gd name="T35" fmla="*/ 26 h 54"/>
                <a:gd name="T36" fmla="*/ 55 w 64"/>
                <a:gd name="T37" fmla="*/ 31 h 54"/>
                <a:gd name="T38" fmla="*/ 54 w 64"/>
                <a:gd name="T39" fmla="*/ 35 h 54"/>
                <a:gd name="T40" fmla="*/ 54 w 64"/>
                <a:gd name="T41" fmla="*/ 38 h 54"/>
                <a:gd name="T42" fmla="*/ 52 w 64"/>
                <a:gd name="T43" fmla="*/ 43 h 54"/>
                <a:gd name="T44" fmla="*/ 51 w 64"/>
                <a:gd name="T45" fmla="*/ 43 h 54"/>
                <a:gd name="T46" fmla="*/ 51 w 64"/>
                <a:gd name="T47" fmla="*/ 39 h 54"/>
                <a:gd name="T48" fmla="*/ 49 w 64"/>
                <a:gd name="T49" fmla="*/ 42 h 54"/>
                <a:gd name="T50" fmla="*/ 50 w 64"/>
                <a:gd name="T51" fmla="*/ 47 h 54"/>
                <a:gd name="T52" fmla="*/ 50 w 64"/>
                <a:gd name="T53" fmla="*/ 52 h 54"/>
                <a:gd name="T54" fmla="*/ 47 w 64"/>
                <a:gd name="T55" fmla="*/ 52 h 54"/>
                <a:gd name="T56" fmla="*/ 45 w 64"/>
                <a:gd name="T57" fmla="*/ 51 h 54"/>
                <a:gd name="T58" fmla="*/ 45 w 64"/>
                <a:gd name="T59" fmla="*/ 43 h 54"/>
                <a:gd name="T60" fmla="*/ 41 w 64"/>
                <a:gd name="T61" fmla="*/ 41 h 54"/>
                <a:gd name="T62" fmla="*/ 41 w 64"/>
                <a:gd name="T63" fmla="*/ 38 h 54"/>
                <a:gd name="T64" fmla="*/ 39 w 64"/>
                <a:gd name="T65" fmla="*/ 37 h 54"/>
                <a:gd name="T66" fmla="*/ 38 w 64"/>
                <a:gd name="T67" fmla="*/ 35 h 54"/>
                <a:gd name="T68" fmla="*/ 34 w 64"/>
                <a:gd name="T69" fmla="*/ 38 h 54"/>
                <a:gd name="T70" fmla="*/ 30 w 64"/>
                <a:gd name="T71" fmla="*/ 41 h 54"/>
                <a:gd name="T72" fmla="*/ 27 w 64"/>
                <a:gd name="T73" fmla="*/ 43 h 54"/>
                <a:gd name="T74" fmla="*/ 26 w 64"/>
                <a:gd name="T75" fmla="*/ 46 h 54"/>
                <a:gd name="T76" fmla="*/ 22 w 64"/>
                <a:gd name="T77" fmla="*/ 46 h 54"/>
                <a:gd name="T78" fmla="*/ 22 w 64"/>
                <a:gd name="T79" fmla="*/ 43 h 54"/>
                <a:gd name="T80" fmla="*/ 22 w 64"/>
                <a:gd name="T81" fmla="*/ 39 h 54"/>
                <a:gd name="T82" fmla="*/ 22 w 64"/>
                <a:gd name="T83" fmla="*/ 35 h 54"/>
                <a:gd name="T84" fmla="*/ 13 w 64"/>
                <a:gd name="T85" fmla="*/ 33 h 54"/>
                <a:gd name="T86" fmla="*/ 13 w 64"/>
                <a:gd name="T87" fmla="*/ 27 h 54"/>
                <a:gd name="T88" fmla="*/ 8 w 64"/>
                <a:gd name="T89" fmla="*/ 21 h 54"/>
                <a:gd name="T90" fmla="*/ 9 w 64"/>
                <a:gd name="T91" fmla="*/ 16 h 54"/>
                <a:gd name="T92" fmla="*/ 2 w 64"/>
                <a:gd name="T93" fmla="*/ 13 h 54"/>
                <a:gd name="T94" fmla="*/ 0 w 64"/>
                <a:gd name="T95" fmla="*/ 9 h 54"/>
                <a:gd name="T96" fmla="*/ 12 w 64"/>
                <a:gd name="T97" fmla="*/ 12 h 54"/>
                <a:gd name="T98" fmla="*/ 20 w 64"/>
                <a:gd name="T99" fmla="*/ 13 h 54"/>
                <a:gd name="T100" fmla="*/ 18 w 64"/>
                <a:gd name="T101" fmla="*/ 6 h 54"/>
                <a:gd name="T102" fmla="*/ 17 w 64"/>
                <a:gd name="T103" fmla="*/ 1 h 54"/>
                <a:gd name="T104" fmla="*/ 26 w 64"/>
                <a:gd name="T105" fmla="*/ 5 h 54"/>
                <a:gd name="T106" fmla="*/ 33 w 64"/>
                <a:gd name="T107" fmla="*/ 9 h 54"/>
                <a:gd name="T108" fmla="*/ 37 w 64"/>
                <a:gd name="T109" fmla="*/ 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4" h="54">
                  <a:moveTo>
                    <a:pt x="4" y="31"/>
                  </a:moveTo>
                  <a:lnTo>
                    <a:pt x="6" y="35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2" y="37"/>
                  </a:lnTo>
                  <a:lnTo>
                    <a:pt x="14" y="38"/>
                  </a:lnTo>
                  <a:lnTo>
                    <a:pt x="20" y="46"/>
                  </a:lnTo>
                  <a:lnTo>
                    <a:pt x="20" y="48"/>
                  </a:lnTo>
                  <a:lnTo>
                    <a:pt x="16" y="46"/>
                  </a:lnTo>
                  <a:lnTo>
                    <a:pt x="13" y="46"/>
                  </a:lnTo>
                  <a:lnTo>
                    <a:pt x="9" y="44"/>
                  </a:lnTo>
                  <a:lnTo>
                    <a:pt x="9" y="42"/>
                  </a:lnTo>
                  <a:lnTo>
                    <a:pt x="4" y="39"/>
                  </a:lnTo>
                  <a:lnTo>
                    <a:pt x="4" y="38"/>
                  </a:lnTo>
                  <a:lnTo>
                    <a:pt x="4" y="35"/>
                  </a:lnTo>
                  <a:lnTo>
                    <a:pt x="2" y="3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1" y="33"/>
                  </a:lnTo>
                  <a:lnTo>
                    <a:pt x="4" y="31"/>
                  </a:lnTo>
                  <a:close/>
                  <a:moveTo>
                    <a:pt x="42" y="0"/>
                  </a:moveTo>
                  <a:lnTo>
                    <a:pt x="45" y="1"/>
                  </a:lnTo>
                  <a:lnTo>
                    <a:pt x="47" y="6"/>
                  </a:lnTo>
                  <a:lnTo>
                    <a:pt x="47" y="9"/>
                  </a:lnTo>
                  <a:lnTo>
                    <a:pt x="50" y="12"/>
                  </a:lnTo>
                  <a:lnTo>
                    <a:pt x="54" y="14"/>
                  </a:lnTo>
                  <a:lnTo>
                    <a:pt x="54" y="17"/>
                  </a:lnTo>
                  <a:lnTo>
                    <a:pt x="56" y="18"/>
                  </a:lnTo>
                  <a:lnTo>
                    <a:pt x="59" y="18"/>
                  </a:lnTo>
                  <a:lnTo>
                    <a:pt x="63" y="19"/>
                  </a:lnTo>
                  <a:lnTo>
                    <a:pt x="64" y="22"/>
                  </a:lnTo>
                  <a:lnTo>
                    <a:pt x="63" y="22"/>
                  </a:lnTo>
                  <a:lnTo>
                    <a:pt x="60" y="23"/>
                  </a:lnTo>
                  <a:lnTo>
                    <a:pt x="58" y="23"/>
                  </a:lnTo>
                  <a:lnTo>
                    <a:pt x="54" y="26"/>
                  </a:lnTo>
                  <a:lnTo>
                    <a:pt x="54" y="30"/>
                  </a:lnTo>
                  <a:lnTo>
                    <a:pt x="55" y="31"/>
                  </a:lnTo>
                  <a:lnTo>
                    <a:pt x="54" y="34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4" y="38"/>
                  </a:lnTo>
                  <a:lnTo>
                    <a:pt x="52" y="39"/>
                  </a:lnTo>
                  <a:lnTo>
                    <a:pt x="52" y="43"/>
                  </a:lnTo>
                  <a:lnTo>
                    <a:pt x="52" y="44"/>
                  </a:lnTo>
                  <a:lnTo>
                    <a:pt x="51" y="43"/>
                  </a:lnTo>
                  <a:lnTo>
                    <a:pt x="52" y="42"/>
                  </a:lnTo>
                  <a:lnTo>
                    <a:pt x="51" y="39"/>
                  </a:lnTo>
                  <a:lnTo>
                    <a:pt x="50" y="41"/>
                  </a:lnTo>
                  <a:lnTo>
                    <a:pt x="49" y="42"/>
                  </a:lnTo>
                  <a:lnTo>
                    <a:pt x="50" y="46"/>
                  </a:lnTo>
                  <a:lnTo>
                    <a:pt x="50" y="47"/>
                  </a:lnTo>
                  <a:lnTo>
                    <a:pt x="50" y="48"/>
                  </a:lnTo>
                  <a:lnTo>
                    <a:pt x="50" y="52"/>
                  </a:lnTo>
                  <a:lnTo>
                    <a:pt x="50" y="54"/>
                  </a:lnTo>
                  <a:lnTo>
                    <a:pt x="47" y="52"/>
                  </a:lnTo>
                  <a:lnTo>
                    <a:pt x="46" y="51"/>
                  </a:lnTo>
                  <a:lnTo>
                    <a:pt x="45" y="51"/>
                  </a:lnTo>
                  <a:lnTo>
                    <a:pt x="41" y="46"/>
                  </a:lnTo>
                  <a:lnTo>
                    <a:pt x="45" y="43"/>
                  </a:lnTo>
                  <a:lnTo>
                    <a:pt x="42" y="42"/>
                  </a:lnTo>
                  <a:lnTo>
                    <a:pt x="41" y="41"/>
                  </a:lnTo>
                  <a:lnTo>
                    <a:pt x="42" y="39"/>
                  </a:lnTo>
                  <a:lnTo>
                    <a:pt x="41" y="38"/>
                  </a:lnTo>
                  <a:lnTo>
                    <a:pt x="39" y="37"/>
                  </a:lnTo>
                  <a:lnTo>
                    <a:pt x="39" y="37"/>
                  </a:lnTo>
                  <a:lnTo>
                    <a:pt x="38" y="35"/>
                  </a:lnTo>
                  <a:lnTo>
                    <a:pt x="38" y="35"/>
                  </a:lnTo>
                  <a:lnTo>
                    <a:pt x="35" y="37"/>
                  </a:lnTo>
                  <a:lnTo>
                    <a:pt x="34" y="38"/>
                  </a:lnTo>
                  <a:lnTo>
                    <a:pt x="31" y="39"/>
                  </a:lnTo>
                  <a:lnTo>
                    <a:pt x="30" y="41"/>
                  </a:lnTo>
                  <a:lnTo>
                    <a:pt x="29" y="43"/>
                  </a:lnTo>
                  <a:lnTo>
                    <a:pt x="27" y="43"/>
                  </a:lnTo>
                  <a:lnTo>
                    <a:pt x="26" y="44"/>
                  </a:lnTo>
                  <a:lnTo>
                    <a:pt x="26" y="46"/>
                  </a:lnTo>
                  <a:lnTo>
                    <a:pt x="24" y="46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3"/>
                  </a:lnTo>
                  <a:lnTo>
                    <a:pt x="24" y="42"/>
                  </a:lnTo>
                  <a:lnTo>
                    <a:pt x="22" y="39"/>
                  </a:lnTo>
                  <a:lnTo>
                    <a:pt x="25" y="38"/>
                  </a:lnTo>
                  <a:lnTo>
                    <a:pt x="22" y="35"/>
                  </a:lnTo>
                  <a:lnTo>
                    <a:pt x="18" y="35"/>
                  </a:lnTo>
                  <a:lnTo>
                    <a:pt x="13" y="33"/>
                  </a:lnTo>
                  <a:lnTo>
                    <a:pt x="12" y="29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8" y="21"/>
                  </a:lnTo>
                  <a:lnTo>
                    <a:pt x="8" y="18"/>
                  </a:lnTo>
                  <a:lnTo>
                    <a:pt x="9" y="16"/>
                  </a:lnTo>
                  <a:lnTo>
                    <a:pt x="6" y="13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0" y="9"/>
                  </a:lnTo>
                  <a:lnTo>
                    <a:pt x="5" y="8"/>
                  </a:lnTo>
                  <a:lnTo>
                    <a:pt x="12" y="12"/>
                  </a:lnTo>
                  <a:lnTo>
                    <a:pt x="16" y="12"/>
                  </a:lnTo>
                  <a:lnTo>
                    <a:pt x="20" y="13"/>
                  </a:lnTo>
                  <a:lnTo>
                    <a:pt x="21" y="9"/>
                  </a:lnTo>
                  <a:lnTo>
                    <a:pt x="18" y="6"/>
                  </a:lnTo>
                  <a:lnTo>
                    <a:pt x="16" y="5"/>
                  </a:lnTo>
                  <a:lnTo>
                    <a:pt x="17" y="1"/>
                  </a:lnTo>
                  <a:lnTo>
                    <a:pt x="21" y="1"/>
                  </a:lnTo>
                  <a:lnTo>
                    <a:pt x="26" y="5"/>
                  </a:lnTo>
                  <a:lnTo>
                    <a:pt x="27" y="8"/>
                  </a:lnTo>
                  <a:lnTo>
                    <a:pt x="33" y="9"/>
                  </a:lnTo>
                  <a:lnTo>
                    <a:pt x="34" y="6"/>
                  </a:lnTo>
                  <a:lnTo>
                    <a:pt x="37" y="5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32" name="Freeform 415"/>
            <p:cNvSpPr>
              <a:spLocks/>
            </p:cNvSpPr>
            <p:nvPr/>
          </p:nvSpPr>
          <p:spPr bwMode="auto">
            <a:xfrm>
              <a:off x="7029061" y="3076453"/>
              <a:ext cx="619210" cy="494861"/>
            </a:xfrm>
            <a:custGeom>
              <a:avLst/>
              <a:gdLst>
                <a:gd name="T0" fmla="*/ 11 w 244"/>
                <a:gd name="T1" fmla="*/ 4 h 195"/>
                <a:gd name="T2" fmla="*/ 23 w 244"/>
                <a:gd name="T3" fmla="*/ 12 h 195"/>
                <a:gd name="T4" fmla="*/ 31 w 244"/>
                <a:gd name="T5" fmla="*/ 12 h 195"/>
                <a:gd name="T6" fmla="*/ 37 w 244"/>
                <a:gd name="T7" fmla="*/ 7 h 195"/>
                <a:gd name="T8" fmla="*/ 45 w 244"/>
                <a:gd name="T9" fmla="*/ 1 h 195"/>
                <a:gd name="T10" fmla="*/ 48 w 244"/>
                <a:gd name="T11" fmla="*/ 7 h 195"/>
                <a:gd name="T12" fmla="*/ 53 w 244"/>
                <a:gd name="T13" fmla="*/ 17 h 195"/>
                <a:gd name="T14" fmla="*/ 59 w 244"/>
                <a:gd name="T15" fmla="*/ 22 h 195"/>
                <a:gd name="T16" fmla="*/ 63 w 244"/>
                <a:gd name="T17" fmla="*/ 32 h 195"/>
                <a:gd name="T18" fmla="*/ 75 w 244"/>
                <a:gd name="T19" fmla="*/ 33 h 195"/>
                <a:gd name="T20" fmla="*/ 94 w 244"/>
                <a:gd name="T21" fmla="*/ 42 h 195"/>
                <a:gd name="T22" fmla="*/ 121 w 244"/>
                <a:gd name="T23" fmla="*/ 41 h 195"/>
                <a:gd name="T24" fmla="*/ 127 w 244"/>
                <a:gd name="T25" fmla="*/ 30 h 195"/>
                <a:gd name="T26" fmla="*/ 141 w 244"/>
                <a:gd name="T27" fmla="*/ 20 h 195"/>
                <a:gd name="T28" fmla="*/ 154 w 244"/>
                <a:gd name="T29" fmla="*/ 18 h 195"/>
                <a:gd name="T30" fmla="*/ 173 w 244"/>
                <a:gd name="T31" fmla="*/ 25 h 195"/>
                <a:gd name="T32" fmla="*/ 185 w 244"/>
                <a:gd name="T33" fmla="*/ 32 h 195"/>
                <a:gd name="T34" fmla="*/ 203 w 244"/>
                <a:gd name="T35" fmla="*/ 45 h 195"/>
                <a:gd name="T36" fmla="*/ 204 w 244"/>
                <a:gd name="T37" fmla="*/ 57 h 195"/>
                <a:gd name="T38" fmla="*/ 204 w 244"/>
                <a:gd name="T39" fmla="*/ 63 h 195"/>
                <a:gd name="T40" fmla="*/ 200 w 244"/>
                <a:gd name="T41" fmla="*/ 72 h 195"/>
                <a:gd name="T42" fmla="*/ 207 w 244"/>
                <a:gd name="T43" fmla="*/ 80 h 195"/>
                <a:gd name="T44" fmla="*/ 206 w 244"/>
                <a:gd name="T45" fmla="*/ 101 h 195"/>
                <a:gd name="T46" fmla="*/ 220 w 244"/>
                <a:gd name="T47" fmla="*/ 116 h 195"/>
                <a:gd name="T48" fmla="*/ 219 w 244"/>
                <a:gd name="T49" fmla="*/ 145 h 195"/>
                <a:gd name="T50" fmla="*/ 232 w 244"/>
                <a:gd name="T51" fmla="*/ 153 h 195"/>
                <a:gd name="T52" fmla="*/ 236 w 244"/>
                <a:gd name="T53" fmla="*/ 163 h 195"/>
                <a:gd name="T54" fmla="*/ 241 w 244"/>
                <a:gd name="T55" fmla="*/ 174 h 195"/>
                <a:gd name="T56" fmla="*/ 227 w 244"/>
                <a:gd name="T57" fmla="*/ 179 h 195"/>
                <a:gd name="T58" fmla="*/ 227 w 244"/>
                <a:gd name="T59" fmla="*/ 193 h 195"/>
                <a:gd name="T60" fmla="*/ 216 w 244"/>
                <a:gd name="T61" fmla="*/ 192 h 195"/>
                <a:gd name="T62" fmla="*/ 211 w 244"/>
                <a:gd name="T63" fmla="*/ 191 h 195"/>
                <a:gd name="T64" fmla="*/ 192 w 244"/>
                <a:gd name="T65" fmla="*/ 189 h 195"/>
                <a:gd name="T66" fmla="*/ 181 w 244"/>
                <a:gd name="T67" fmla="*/ 187 h 195"/>
                <a:gd name="T68" fmla="*/ 170 w 244"/>
                <a:gd name="T69" fmla="*/ 178 h 195"/>
                <a:gd name="T70" fmla="*/ 165 w 244"/>
                <a:gd name="T71" fmla="*/ 168 h 195"/>
                <a:gd name="T72" fmla="*/ 153 w 244"/>
                <a:gd name="T73" fmla="*/ 170 h 195"/>
                <a:gd name="T74" fmla="*/ 136 w 244"/>
                <a:gd name="T75" fmla="*/ 174 h 195"/>
                <a:gd name="T76" fmla="*/ 123 w 244"/>
                <a:gd name="T77" fmla="*/ 170 h 195"/>
                <a:gd name="T78" fmla="*/ 116 w 244"/>
                <a:gd name="T79" fmla="*/ 163 h 195"/>
                <a:gd name="T80" fmla="*/ 103 w 244"/>
                <a:gd name="T81" fmla="*/ 159 h 195"/>
                <a:gd name="T82" fmla="*/ 94 w 244"/>
                <a:gd name="T83" fmla="*/ 147 h 195"/>
                <a:gd name="T84" fmla="*/ 92 w 244"/>
                <a:gd name="T85" fmla="*/ 145 h 195"/>
                <a:gd name="T86" fmla="*/ 83 w 244"/>
                <a:gd name="T87" fmla="*/ 130 h 195"/>
                <a:gd name="T88" fmla="*/ 75 w 244"/>
                <a:gd name="T89" fmla="*/ 130 h 195"/>
                <a:gd name="T90" fmla="*/ 71 w 244"/>
                <a:gd name="T91" fmla="*/ 128 h 195"/>
                <a:gd name="T92" fmla="*/ 69 w 244"/>
                <a:gd name="T93" fmla="*/ 132 h 195"/>
                <a:gd name="T94" fmla="*/ 62 w 244"/>
                <a:gd name="T95" fmla="*/ 128 h 195"/>
                <a:gd name="T96" fmla="*/ 56 w 244"/>
                <a:gd name="T97" fmla="*/ 112 h 195"/>
                <a:gd name="T98" fmla="*/ 49 w 244"/>
                <a:gd name="T99" fmla="*/ 99 h 195"/>
                <a:gd name="T100" fmla="*/ 33 w 244"/>
                <a:gd name="T101" fmla="*/ 92 h 195"/>
                <a:gd name="T102" fmla="*/ 32 w 244"/>
                <a:gd name="T103" fmla="*/ 83 h 195"/>
                <a:gd name="T104" fmla="*/ 27 w 244"/>
                <a:gd name="T105" fmla="*/ 79 h 195"/>
                <a:gd name="T106" fmla="*/ 28 w 244"/>
                <a:gd name="T107" fmla="*/ 66 h 195"/>
                <a:gd name="T108" fmla="*/ 31 w 244"/>
                <a:gd name="T109" fmla="*/ 58 h 195"/>
                <a:gd name="T110" fmla="*/ 32 w 244"/>
                <a:gd name="T111" fmla="*/ 55 h 195"/>
                <a:gd name="T112" fmla="*/ 20 w 244"/>
                <a:gd name="T113" fmla="*/ 51 h 195"/>
                <a:gd name="T114" fmla="*/ 15 w 244"/>
                <a:gd name="T115" fmla="*/ 41 h 195"/>
                <a:gd name="T116" fmla="*/ 11 w 244"/>
                <a:gd name="T117" fmla="*/ 33 h 195"/>
                <a:gd name="T118" fmla="*/ 7 w 244"/>
                <a:gd name="T119" fmla="*/ 20 h 195"/>
                <a:gd name="T120" fmla="*/ 3 w 244"/>
                <a:gd name="T121" fmla="*/ 8 h 195"/>
                <a:gd name="T122" fmla="*/ 7 w 244"/>
                <a:gd name="T12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4" h="195">
                  <a:moveTo>
                    <a:pt x="7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20" y="12"/>
                  </a:lnTo>
                  <a:lnTo>
                    <a:pt x="23" y="12"/>
                  </a:lnTo>
                  <a:lnTo>
                    <a:pt x="27" y="14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9" y="12"/>
                  </a:lnTo>
                  <a:lnTo>
                    <a:pt x="31" y="12"/>
                  </a:lnTo>
                  <a:lnTo>
                    <a:pt x="33" y="12"/>
                  </a:lnTo>
                  <a:lnTo>
                    <a:pt x="33" y="10"/>
                  </a:lnTo>
                  <a:lnTo>
                    <a:pt x="34" y="9"/>
                  </a:lnTo>
                  <a:lnTo>
                    <a:pt x="36" y="9"/>
                  </a:lnTo>
                  <a:lnTo>
                    <a:pt x="37" y="7"/>
                  </a:lnTo>
                  <a:lnTo>
                    <a:pt x="38" y="5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1"/>
                  </a:lnTo>
                  <a:lnTo>
                    <a:pt x="45" y="1"/>
                  </a:lnTo>
                  <a:lnTo>
                    <a:pt x="46" y="3"/>
                  </a:lnTo>
                  <a:lnTo>
                    <a:pt x="46" y="3"/>
                  </a:lnTo>
                  <a:lnTo>
                    <a:pt x="48" y="4"/>
                  </a:lnTo>
                  <a:lnTo>
                    <a:pt x="49" y="5"/>
                  </a:lnTo>
                  <a:lnTo>
                    <a:pt x="48" y="7"/>
                  </a:lnTo>
                  <a:lnTo>
                    <a:pt x="49" y="8"/>
                  </a:lnTo>
                  <a:lnTo>
                    <a:pt x="52" y="9"/>
                  </a:lnTo>
                  <a:lnTo>
                    <a:pt x="48" y="12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4" y="18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57" y="20"/>
                  </a:lnTo>
                  <a:lnTo>
                    <a:pt x="59" y="22"/>
                  </a:lnTo>
                  <a:lnTo>
                    <a:pt x="59" y="25"/>
                  </a:lnTo>
                  <a:lnTo>
                    <a:pt x="58" y="28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3" y="32"/>
                  </a:lnTo>
                  <a:lnTo>
                    <a:pt x="66" y="32"/>
                  </a:lnTo>
                  <a:lnTo>
                    <a:pt x="69" y="32"/>
                  </a:lnTo>
                  <a:lnTo>
                    <a:pt x="71" y="32"/>
                  </a:lnTo>
                  <a:lnTo>
                    <a:pt x="74" y="33"/>
                  </a:lnTo>
                  <a:lnTo>
                    <a:pt x="75" y="33"/>
                  </a:lnTo>
                  <a:lnTo>
                    <a:pt x="77" y="35"/>
                  </a:lnTo>
                  <a:lnTo>
                    <a:pt x="78" y="38"/>
                  </a:lnTo>
                  <a:lnTo>
                    <a:pt x="84" y="39"/>
                  </a:lnTo>
                  <a:lnTo>
                    <a:pt x="87" y="41"/>
                  </a:lnTo>
                  <a:lnTo>
                    <a:pt x="94" y="42"/>
                  </a:lnTo>
                  <a:lnTo>
                    <a:pt x="98" y="42"/>
                  </a:lnTo>
                  <a:lnTo>
                    <a:pt x="106" y="39"/>
                  </a:lnTo>
                  <a:lnTo>
                    <a:pt x="111" y="39"/>
                  </a:lnTo>
                  <a:lnTo>
                    <a:pt x="119" y="3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19" y="32"/>
                  </a:lnTo>
                  <a:lnTo>
                    <a:pt x="121" y="30"/>
                  </a:lnTo>
                  <a:lnTo>
                    <a:pt x="127" y="30"/>
                  </a:lnTo>
                  <a:lnTo>
                    <a:pt x="128" y="26"/>
                  </a:lnTo>
                  <a:lnTo>
                    <a:pt x="129" y="25"/>
                  </a:lnTo>
                  <a:lnTo>
                    <a:pt x="132" y="25"/>
                  </a:lnTo>
                  <a:lnTo>
                    <a:pt x="136" y="21"/>
                  </a:lnTo>
                  <a:lnTo>
                    <a:pt x="141" y="20"/>
                  </a:lnTo>
                  <a:lnTo>
                    <a:pt x="146" y="21"/>
                  </a:lnTo>
                  <a:lnTo>
                    <a:pt x="146" y="17"/>
                  </a:lnTo>
                  <a:lnTo>
                    <a:pt x="149" y="17"/>
                  </a:lnTo>
                  <a:lnTo>
                    <a:pt x="152" y="18"/>
                  </a:lnTo>
                  <a:lnTo>
                    <a:pt x="154" y="18"/>
                  </a:lnTo>
                  <a:lnTo>
                    <a:pt x="158" y="21"/>
                  </a:lnTo>
                  <a:lnTo>
                    <a:pt x="162" y="22"/>
                  </a:lnTo>
                  <a:lnTo>
                    <a:pt x="169" y="26"/>
                  </a:lnTo>
                  <a:lnTo>
                    <a:pt x="171" y="26"/>
                  </a:lnTo>
                  <a:lnTo>
                    <a:pt x="173" y="25"/>
                  </a:lnTo>
                  <a:lnTo>
                    <a:pt x="178" y="28"/>
                  </a:lnTo>
                  <a:lnTo>
                    <a:pt x="179" y="28"/>
                  </a:lnTo>
                  <a:lnTo>
                    <a:pt x="181" y="32"/>
                  </a:lnTo>
                  <a:lnTo>
                    <a:pt x="182" y="32"/>
                  </a:lnTo>
                  <a:lnTo>
                    <a:pt x="185" y="32"/>
                  </a:lnTo>
                  <a:lnTo>
                    <a:pt x="189" y="33"/>
                  </a:lnTo>
                  <a:lnTo>
                    <a:pt x="194" y="39"/>
                  </a:lnTo>
                  <a:lnTo>
                    <a:pt x="199" y="39"/>
                  </a:lnTo>
                  <a:lnTo>
                    <a:pt x="202" y="41"/>
                  </a:lnTo>
                  <a:lnTo>
                    <a:pt x="203" y="45"/>
                  </a:lnTo>
                  <a:lnTo>
                    <a:pt x="203" y="46"/>
                  </a:lnTo>
                  <a:lnTo>
                    <a:pt x="203" y="49"/>
                  </a:lnTo>
                  <a:lnTo>
                    <a:pt x="203" y="50"/>
                  </a:lnTo>
                  <a:lnTo>
                    <a:pt x="204" y="53"/>
                  </a:lnTo>
                  <a:lnTo>
                    <a:pt x="204" y="57"/>
                  </a:lnTo>
                  <a:lnTo>
                    <a:pt x="204" y="58"/>
                  </a:lnTo>
                  <a:lnTo>
                    <a:pt x="204" y="59"/>
                  </a:lnTo>
                  <a:lnTo>
                    <a:pt x="206" y="62"/>
                  </a:lnTo>
                  <a:lnTo>
                    <a:pt x="204" y="62"/>
                  </a:lnTo>
                  <a:lnTo>
                    <a:pt x="204" y="63"/>
                  </a:lnTo>
                  <a:lnTo>
                    <a:pt x="202" y="66"/>
                  </a:lnTo>
                  <a:lnTo>
                    <a:pt x="199" y="66"/>
                  </a:lnTo>
                  <a:lnTo>
                    <a:pt x="200" y="68"/>
                  </a:lnTo>
                  <a:lnTo>
                    <a:pt x="202" y="70"/>
                  </a:lnTo>
                  <a:lnTo>
                    <a:pt x="200" y="72"/>
                  </a:lnTo>
                  <a:lnTo>
                    <a:pt x="200" y="74"/>
                  </a:lnTo>
                  <a:lnTo>
                    <a:pt x="202" y="78"/>
                  </a:lnTo>
                  <a:lnTo>
                    <a:pt x="202" y="80"/>
                  </a:lnTo>
                  <a:lnTo>
                    <a:pt x="206" y="80"/>
                  </a:lnTo>
                  <a:lnTo>
                    <a:pt x="207" y="80"/>
                  </a:lnTo>
                  <a:lnTo>
                    <a:pt x="203" y="86"/>
                  </a:lnTo>
                  <a:lnTo>
                    <a:pt x="202" y="88"/>
                  </a:lnTo>
                  <a:lnTo>
                    <a:pt x="206" y="95"/>
                  </a:lnTo>
                  <a:lnTo>
                    <a:pt x="207" y="100"/>
                  </a:lnTo>
                  <a:lnTo>
                    <a:pt x="206" y="101"/>
                  </a:lnTo>
                  <a:lnTo>
                    <a:pt x="207" y="104"/>
                  </a:lnTo>
                  <a:lnTo>
                    <a:pt x="208" y="108"/>
                  </a:lnTo>
                  <a:lnTo>
                    <a:pt x="217" y="108"/>
                  </a:lnTo>
                  <a:lnTo>
                    <a:pt x="220" y="112"/>
                  </a:lnTo>
                  <a:lnTo>
                    <a:pt x="220" y="116"/>
                  </a:lnTo>
                  <a:lnTo>
                    <a:pt x="221" y="120"/>
                  </a:lnTo>
                  <a:lnTo>
                    <a:pt x="220" y="122"/>
                  </a:lnTo>
                  <a:lnTo>
                    <a:pt x="211" y="134"/>
                  </a:lnTo>
                  <a:lnTo>
                    <a:pt x="217" y="142"/>
                  </a:lnTo>
                  <a:lnTo>
                    <a:pt x="219" y="145"/>
                  </a:lnTo>
                  <a:lnTo>
                    <a:pt x="221" y="147"/>
                  </a:lnTo>
                  <a:lnTo>
                    <a:pt x="224" y="150"/>
                  </a:lnTo>
                  <a:lnTo>
                    <a:pt x="225" y="151"/>
                  </a:lnTo>
                  <a:lnTo>
                    <a:pt x="229" y="151"/>
                  </a:lnTo>
                  <a:lnTo>
                    <a:pt x="232" y="153"/>
                  </a:lnTo>
                  <a:lnTo>
                    <a:pt x="232" y="153"/>
                  </a:lnTo>
                  <a:lnTo>
                    <a:pt x="236" y="154"/>
                  </a:lnTo>
                  <a:lnTo>
                    <a:pt x="236" y="158"/>
                  </a:lnTo>
                  <a:lnTo>
                    <a:pt x="236" y="161"/>
                  </a:lnTo>
                  <a:lnTo>
                    <a:pt x="236" y="163"/>
                  </a:lnTo>
                  <a:lnTo>
                    <a:pt x="237" y="166"/>
                  </a:lnTo>
                  <a:lnTo>
                    <a:pt x="240" y="166"/>
                  </a:lnTo>
                  <a:lnTo>
                    <a:pt x="243" y="167"/>
                  </a:lnTo>
                  <a:lnTo>
                    <a:pt x="244" y="172"/>
                  </a:lnTo>
                  <a:lnTo>
                    <a:pt x="241" y="174"/>
                  </a:lnTo>
                  <a:lnTo>
                    <a:pt x="239" y="172"/>
                  </a:lnTo>
                  <a:lnTo>
                    <a:pt x="233" y="174"/>
                  </a:lnTo>
                  <a:lnTo>
                    <a:pt x="232" y="175"/>
                  </a:lnTo>
                  <a:lnTo>
                    <a:pt x="228" y="178"/>
                  </a:lnTo>
                  <a:lnTo>
                    <a:pt x="227" y="179"/>
                  </a:lnTo>
                  <a:lnTo>
                    <a:pt x="228" y="182"/>
                  </a:lnTo>
                  <a:lnTo>
                    <a:pt x="225" y="184"/>
                  </a:lnTo>
                  <a:lnTo>
                    <a:pt x="227" y="187"/>
                  </a:lnTo>
                  <a:lnTo>
                    <a:pt x="227" y="191"/>
                  </a:lnTo>
                  <a:lnTo>
                    <a:pt x="227" y="193"/>
                  </a:lnTo>
                  <a:lnTo>
                    <a:pt x="225" y="193"/>
                  </a:lnTo>
                  <a:lnTo>
                    <a:pt x="225" y="193"/>
                  </a:lnTo>
                  <a:lnTo>
                    <a:pt x="224" y="195"/>
                  </a:lnTo>
                  <a:lnTo>
                    <a:pt x="220" y="193"/>
                  </a:lnTo>
                  <a:lnTo>
                    <a:pt x="216" y="192"/>
                  </a:lnTo>
                  <a:lnTo>
                    <a:pt x="215" y="191"/>
                  </a:lnTo>
                  <a:lnTo>
                    <a:pt x="214" y="191"/>
                  </a:lnTo>
                  <a:lnTo>
                    <a:pt x="214" y="192"/>
                  </a:lnTo>
                  <a:lnTo>
                    <a:pt x="212" y="192"/>
                  </a:lnTo>
                  <a:lnTo>
                    <a:pt x="211" y="191"/>
                  </a:lnTo>
                  <a:lnTo>
                    <a:pt x="210" y="192"/>
                  </a:lnTo>
                  <a:lnTo>
                    <a:pt x="208" y="191"/>
                  </a:lnTo>
                  <a:lnTo>
                    <a:pt x="203" y="191"/>
                  </a:lnTo>
                  <a:lnTo>
                    <a:pt x="199" y="189"/>
                  </a:lnTo>
                  <a:lnTo>
                    <a:pt x="192" y="189"/>
                  </a:lnTo>
                  <a:lnTo>
                    <a:pt x="190" y="187"/>
                  </a:lnTo>
                  <a:lnTo>
                    <a:pt x="189" y="187"/>
                  </a:lnTo>
                  <a:lnTo>
                    <a:pt x="186" y="189"/>
                  </a:lnTo>
                  <a:lnTo>
                    <a:pt x="183" y="187"/>
                  </a:lnTo>
                  <a:lnTo>
                    <a:pt x="181" y="187"/>
                  </a:lnTo>
                  <a:lnTo>
                    <a:pt x="174" y="187"/>
                  </a:lnTo>
                  <a:lnTo>
                    <a:pt x="174" y="186"/>
                  </a:lnTo>
                  <a:lnTo>
                    <a:pt x="173" y="186"/>
                  </a:lnTo>
                  <a:lnTo>
                    <a:pt x="173" y="182"/>
                  </a:lnTo>
                  <a:lnTo>
                    <a:pt x="170" y="178"/>
                  </a:lnTo>
                  <a:lnTo>
                    <a:pt x="169" y="174"/>
                  </a:lnTo>
                  <a:lnTo>
                    <a:pt x="166" y="170"/>
                  </a:lnTo>
                  <a:lnTo>
                    <a:pt x="166" y="168"/>
                  </a:lnTo>
                  <a:lnTo>
                    <a:pt x="165" y="168"/>
                  </a:lnTo>
                  <a:lnTo>
                    <a:pt x="165" y="168"/>
                  </a:lnTo>
                  <a:lnTo>
                    <a:pt x="161" y="167"/>
                  </a:lnTo>
                  <a:lnTo>
                    <a:pt x="158" y="168"/>
                  </a:lnTo>
                  <a:lnTo>
                    <a:pt x="156" y="171"/>
                  </a:lnTo>
                  <a:lnTo>
                    <a:pt x="153" y="171"/>
                  </a:lnTo>
                  <a:lnTo>
                    <a:pt x="153" y="170"/>
                  </a:lnTo>
                  <a:lnTo>
                    <a:pt x="153" y="171"/>
                  </a:lnTo>
                  <a:lnTo>
                    <a:pt x="148" y="174"/>
                  </a:lnTo>
                  <a:lnTo>
                    <a:pt x="144" y="178"/>
                  </a:lnTo>
                  <a:lnTo>
                    <a:pt x="140" y="175"/>
                  </a:lnTo>
                  <a:lnTo>
                    <a:pt x="136" y="174"/>
                  </a:lnTo>
                  <a:lnTo>
                    <a:pt x="132" y="174"/>
                  </a:lnTo>
                  <a:lnTo>
                    <a:pt x="132" y="175"/>
                  </a:lnTo>
                  <a:lnTo>
                    <a:pt x="127" y="171"/>
                  </a:lnTo>
                  <a:lnTo>
                    <a:pt x="125" y="171"/>
                  </a:lnTo>
                  <a:lnTo>
                    <a:pt x="123" y="170"/>
                  </a:lnTo>
                  <a:lnTo>
                    <a:pt x="120" y="168"/>
                  </a:lnTo>
                  <a:lnTo>
                    <a:pt x="117" y="164"/>
                  </a:lnTo>
                  <a:lnTo>
                    <a:pt x="119" y="163"/>
                  </a:lnTo>
                  <a:lnTo>
                    <a:pt x="119" y="163"/>
                  </a:lnTo>
                  <a:lnTo>
                    <a:pt x="116" y="163"/>
                  </a:lnTo>
                  <a:lnTo>
                    <a:pt x="115" y="162"/>
                  </a:lnTo>
                  <a:lnTo>
                    <a:pt x="112" y="162"/>
                  </a:lnTo>
                  <a:lnTo>
                    <a:pt x="111" y="161"/>
                  </a:lnTo>
                  <a:lnTo>
                    <a:pt x="107" y="159"/>
                  </a:lnTo>
                  <a:lnTo>
                    <a:pt x="103" y="159"/>
                  </a:lnTo>
                  <a:lnTo>
                    <a:pt x="100" y="158"/>
                  </a:lnTo>
                  <a:lnTo>
                    <a:pt x="96" y="150"/>
                  </a:lnTo>
                  <a:lnTo>
                    <a:pt x="96" y="149"/>
                  </a:lnTo>
                  <a:lnTo>
                    <a:pt x="95" y="149"/>
                  </a:lnTo>
                  <a:lnTo>
                    <a:pt x="94" y="147"/>
                  </a:lnTo>
                  <a:lnTo>
                    <a:pt x="94" y="146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4" y="145"/>
                  </a:lnTo>
                  <a:lnTo>
                    <a:pt x="92" y="145"/>
                  </a:lnTo>
                  <a:lnTo>
                    <a:pt x="91" y="145"/>
                  </a:lnTo>
                  <a:lnTo>
                    <a:pt x="91" y="141"/>
                  </a:lnTo>
                  <a:lnTo>
                    <a:pt x="87" y="136"/>
                  </a:lnTo>
                  <a:lnTo>
                    <a:pt x="86" y="133"/>
                  </a:lnTo>
                  <a:lnTo>
                    <a:pt x="83" y="130"/>
                  </a:lnTo>
                  <a:lnTo>
                    <a:pt x="83" y="129"/>
                  </a:lnTo>
                  <a:lnTo>
                    <a:pt x="79" y="132"/>
                  </a:lnTo>
                  <a:lnTo>
                    <a:pt x="78" y="132"/>
                  </a:lnTo>
                  <a:lnTo>
                    <a:pt x="77" y="130"/>
                  </a:lnTo>
                  <a:lnTo>
                    <a:pt x="75" y="130"/>
                  </a:lnTo>
                  <a:lnTo>
                    <a:pt x="73" y="129"/>
                  </a:lnTo>
                  <a:lnTo>
                    <a:pt x="73" y="128"/>
                  </a:lnTo>
                  <a:lnTo>
                    <a:pt x="74" y="126"/>
                  </a:lnTo>
                  <a:lnTo>
                    <a:pt x="73" y="128"/>
                  </a:lnTo>
                  <a:lnTo>
                    <a:pt x="71" y="128"/>
                  </a:lnTo>
                  <a:lnTo>
                    <a:pt x="70" y="128"/>
                  </a:lnTo>
                  <a:lnTo>
                    <a:pt x="71" y="129"/>
                  </a:lnTo>
                  <a:lnTo>
                    <a:pt x="71" y="130"/>
                  </a:lnTo>
                  <a:lnTo>
                    <a:pt x="70" y="132"/>
                  </a:lnTo>
                  <a:lnTo>
                    <a:pt x="69" y="132"/>
                  </a:lnTo>
                  <a:lnTo>
                    <a:pt x="67" y="130"/>
                  </a:lnTo>
                  <a:lnTo>
                    <a:pt x="67" y="129"/>
                  </a:lnTo>
                  <a:lnTo>
                    <a:pt x="66" y="129"/>
                  </a:lnTo>
                  <a:lnTo>
                    <a:pt x="65" y="129"/>
                  </a:lnTo>
                  <a:lnTo>
                    <a:pt x="62" y="128"/>
                  </a:lnTo>
                  <a:lnTo>
                    <a:pt x="61" y="126"/>
                  </a:lnTo>
                  <a:lnTo>
                    <a:pt x="59" y="118"/>
                  </a:lnTo>
                  <a:lnTo>
                    <a:pt x="56" y="118"/>
                  </a:lnTo>
                  <a:lnTo>
                    <a:pt x="56" y="116"/>
                  </a:lnTo>
                  <a:lnTo>
                    <a:pt x="56" y="112"/>
                  </a:lnTo>
                  <a:lnTo>
                    <a:pt x="58" y="111"/>
                  </a:lnTo>
                  <a:lnTo>
                    <a:pt x="56" y="105"/>
                  </a:lnTo>
                  <a:lnTo>
                    <a:pt x="53" y="104"/>
                  </a:lnTo>
                  <a:lnTo>
                    <a:pt x="50" y="100"/>
                  </a:lnTo>
                  <a:lnTo>
                    <a:pt x="49" y="99"/>
                  </a:lnTo>
                  <a:lnTo>
                    <a:pt x="48" y="99"/>
                  </a:lnTo>
                  <a:lnTo>
                    <a:pt x="40" y="93"/>
                  </a:lnTo>
                  <a:lnTo>
                    <a:pt x="37" y="93"/>
                  </a:lnTo>
                  <a:lnTo>
                    <a:pt x="36" y="95"/>
                  </a:lnTo>
                  <a:lnTo>
                    <a:pt x="33" y="92"/>
                  </a:lnTo>
                  <a:lnTo>
                    <a:pt x="34" y="91"/>
                  </a:lnTo>
                  <a:lnTo>
                    <a:pt x="33" y="89"/>
                  </a:lnTo>
                  <a:lnTo>
                    <a:pt x="34" y="87"/>
                  </a:lnTo>
                  <a:lnTo>
                    <a:pt x="32" y="86"/>
                  </a:lnTo>
                  <a:lnTo>
                    <a:pt x="32" y="83"/>
                  </a:lnTo>
                  <a:lnTo>
                    <a:pt x="29" y="83"/>
                  </a:lnTo>
                  <a:lnTo>
                    <a:pt x="28" y="82"/>
                  </a:lnTo>
                  <a:lnTo>
                    <a:pt x="25" y="82"/>
                  </a:lnTo>
                  <a:lnTo>
                    <a:pt x="25" y="79"/>
                  </a:lnTo>
                  <a:lnTo>
                    <a:pt x="27" y="79"/>
                  </a:lnTo>
                  <a:lnTo>
                    <a:pt x="27" y="78"/>
                  </a:lnTo>
                  <a:lnTo>
                    <a:pt x="27" y="75"/>
                  </a:lnTo>
                  <a:lnTo>
                    <a:pt x="27" y="71"/>
                  </a:lnTo>
                  <a:lnTo>
                    <a:pt x="28" y="70"/>
                  </a:lnTo>
                  <a:lnTo>
                    <a:pt x="28" y="66"/>
                  </a:lnTo>
                  <a:lnTo>
                    <a:pt x="31" y="67"/>
                  </a:lnTo>
                  <a:lnTo>
                    <a:pt x="32" y="66"/>
                  </a:lnTo>
                  <a:lnTo>
                    <a:pt x="32" y="62"/>
                  </a:lnTo>
                  <a:lnTo>
                    <a:pt x="31" y="61"/>
                  </a:lnTo>
                  <a:lnTo>
                    <a:pt x="31" y="58"/>
                  </a:lnTo>
                  <a:lnTo>
                    <a:pt x="32" y="58"/>
                  </a:lnTo>
                  <a:lnTo>
                    <a:pt x="34" y="57"/>
                  </a:lnTo>
                  <a:lnTo>
                    <a:pt x="34" y="57"/>
                  </a:lnTo>
                  <a:lnTo>
                    <a:pt x="33" y="55"/>
                  </a:lnTo>
                  <a:lnTo>
                    <a:pt x="32" y="55"/>
                  </a:lnTo>
                  <a:lnTo>
                    <a:pt x="29" y="55"/>
                  </a:lnTo>
                  <a:lnTo>
                    <a:pt x="28" y="55"/>
                  </a:lnTo>
                  <a:lnTo>
                    <a:pt x="24" y="53"/>
                  </a:lnTo>
                  <a:lnTo>
                    <a:pt x="23" y="53"/>
                  </a:lnTo>
                  <a:lnTo>
                    <a:pt x="20" y="51"/>
                  </a:lnTo>
                  <a:lnTo>
                    <a:pt x="19" y="49"/>
                  </a:lnTo>
                  <a:lnTo>
                    <a:pt x="17" y="46"/>
                  </a:lnTo>
                  <a:lnTo>
                    <a:pt x="16" y="46"/>
                  </a:lnTo>
                  <a:lnTo>
                    <a:pt x="15" y="43"/>
                  </a:lnTo>
                  <a:lnTo>
                    <a:pt x="15" y="41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1" y="38"/>
                  </a:lnTo>
                  <a:lnTo>
                    <a:pt x="12" y="37"/>
                  </a:lnTo>
                  <a:lnTo>
                    <a:pt x="11" y="33"/>
                  </a:lnTo>
                  <a:lnTo>
                    <a:pt x="8" y="29"/>
                  </a:lnTo>
                  <a:lnTo>
                    <a:pt x="5" y="28"/>
                  </a:lnTo>
                  <a:lnTo>
                    <a:pt x="5" y="26"/>
                  </a:lnTo>
                  <a:lnTo>
                    <a:pt x="5" y="22"/>
                  </a:lnTo>
                  <a:lnTo>
                    <a:pt x="7" y="20"/>
                  </a:lnTo>
                  <a:lnTo>
                    <a:pt x="5" y="18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8"/>
                  </a:lnTo>
                  <a:lnTo>
                    <a:pt x="2" y="5"/>
                  </a:lnTo>
                  <a:lnTo>
                    <a:pt x="0" y="4"/>
                  </a:lnTo>
                  <a:lnTo>
                    <a:pt x="4" y="4"/>
                  </a:lnTo>
                  <a:lnTo>
                    <a:pt x="5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33" name="Freeform 416"/>
            <p:cNvSpPr>
              <a:spLocks/>
            </p:cNvSpPr>
            <p:nvPr/>
          </p:nvSpPr>
          <p:spPr bwMode="auto">
            <a:xfrm>
              <a:off x="6998608" y="3015547"/>
              <a:ext cx="111661" cy="91359"/>
            </a:xfrm>
            <a:custGeom>
              <a:avLst/>
              <a:gdLst>
                <a:gd name="T0" fmla="*/ 10 w 44"/>
                <a:gd name="T1" fmla="*/ 0 h 36"/>
                <a:gd name="T2" fmla="*/ 11 w 44"/>
                <a:gd name="T3" fmla="*/ 0 h 36"/>
                <a:gd name="T4" fmla="*/ 19 w 44"/>
                <a:gd name="T5" fmla="*/ 0 h 36"/>
                <a:gd name="T6" fmla="*/ 21 w 44"/>
                <a:gd name="T7" fmla="*/ 3 h 36"/>
                <a:gd name="T8" fmla="*/ 25 w 44"/>
                <a:gd name="T9" fmla="*/ 3 h 36"/>
                <a:gd name="T10" fmla="*/ 28 w 44"/>
                <a:gd name="T11" fmla="*/ 6 h 36"/>
                <a:gd name="T12" fmla="*/ 27 w 44"/>
                <a:gd name="T13" fmla="*/ 8 h 36"/>
                <a:gd name="T14" fmla="*/ 27 w 44"/>
                <a:gd name="T15" fmla="*/ 11 h 36"/>
                <a:gd name="T16" fmla="*/ 32 w 44"/>
                <a:gd name="T17" fmla="*/ 15 h 36"/>
                <a:gd name="T18" fmla="*/ 32 w 44"/>
                <a:gd name="T19" fmla="*/ 17 h 36"/>
                <a:gd name="T20" fmla="*/ 31 w 44"/>
                <a:gd name="T21" fmla="*/ 19 h 36"/>
                <a:gd name="T22" fmla="*/ 32 w 44"/>
                <a:gd name="T23" fmla="*/ 23 h 36"/>
                <a:gd name="T24" fmla="*/ 37 w 44"/>
                <a:gd name="T25" fmla="*/ 25 h 36"/>
                <a:gd name="T26" fmla="*/ 41 w 44"/>
                <a:gd name="T27" fmla="*/ 25 h 36"/>
                <a:gd name="T28" fmla="*/ 44 w 44"/>
                <a:gd name="T29" fmla="*/ 28 h 36"/>
                <a:gd name="T30" fmla="*/ 41 w 44"/>
                <a:gd name="T31" fmla="*/ 29 h 36"/>
                <a:gd name="T32" fmla="*/ 43 w 44"/>
                <a:gd name="T33" fmla="*/ 32 h 36"/>
                <a:gd name="T34" fmla="*/ 41 w 44"/>
                <a:gd name="T35" fmla="*/ 33 h 36"/>
                <a:gd name="T36" fmla="*/ 41 w 44"/>
                <a:gd name="T37" fmla="*/ 36 h 36"/>
                <a:gd name="T38" fmla="*/ 39 w 44"/>
                <a:gd name="T39" fmla="*/ 36 h 36"/>
                <a:gd name="T40" fmla="*/ 33 w 44"/>
                <a:gd name="T41" fmla="*/ 28 h 36"/>
                <a:gd name="T42" fmla="*/ 31 w 44"/>
                <a:gd name="T43" fmla="*/ 27 h 36"/>
                <a:gd name="T44" fmla="*/ 28 w 44"/>
                <a:gd name="T45" fmla="*/ 24 h 36"/>
                <a:gd name="T46" fmla="*/ 27 w 44"/>
                <a:gd name="T47" fmla="*/ 24 h 36"/>
                <a:gd name="T48" fmla="*/ 25 w 44"/>
                <a:gd name="T49" fmla="*/ 25 h 36"/>
                <a:gd name="T50" fmla="*/ 23 w 44"/>
                <a:gd name="T51" fmla="*/ 21 h 36"/>
                <a:gd name="T52" fmla="*/ 20 w 44"/>
                <a:gd name="T53" fmla="*/ 23 h 36"/>
                <a:gd name="T54" fmla="*/ 19 w 44"/>
                <a:gd name="T55" fmla="*/ 23 h 36"/>
                <a:gd name="T56" fmla="*/ 17 w 44"/>
                <a:gd name="T57" fmla="*/ 21 h 36"/>
                <a:gd name="T58" fmla="*/ 15 w 44"/>
                <a:gd name="T59" fmla="*/ 20 h 36"/>
                <a:gd name="T60" fmla="*/ 14 w 44"/>
                <a:gd name="T61" fmla="*/ 20 h 36"/>
                <a:gd name="T62" fmla="*/ 10 w 44"/>
                <a:gd name="T63" fmla="*/ 20 h 36"/>
                <a:gd name="T64" fmla="*/ 6 w 44"/>
                <a:gd name="T65" fmla="*/ 17 h 36"/>
                <a:gd name="T66" fmla="*/ 6 w 44"/>
                <a:gd name="T67" fmla="*/ 12 h 36"/>
                <a:gd name="T68" fmla="*/ 7 w 44"/>
                <a:gd name="T69" fmla="*/ 9 h 36"/>
                <a:gd name="T70" fmla="*/ 6 w 44"/>
                <a:gd name="T71" fmla="*/ 7 h 36"/>
                <a:gd name="T72" fmla="*/ 3 w 44"/>
                <a:gd name="T73" fmla="*/ 6 h 36"/>
                <a:gd name="T74" fmla="*/ 3 w 44"/>
                <a:gd name="T75" fmla="*/ 4 h 36"/>
                <a:gd name="T76" fmla="*/ 0 w 44"/>
                <a:gd name="T77" fmla="*/ 3 h 36"/>
                <a:gd name="T78" fmla="*/ 4 w 44"/>
                <a:gd name="T79" fmla="*/ 2 h 36"/>
                <a:gd name="T80" fmla="*/ 10 w 44"/>
                <a:gd name="T8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" h="36">
                  <a:moveTo>
                    <a:pt x="10" y="0"/>
                  </a:moveTo>
                  <a:lnTo>
                    <a:pt x="11" y="0"/>
                  </a:lnTo>
                  <a:lnTo>
                    <a:pt x="19" y="0"/>
                  </a:lnTo>
                  <a:lnTo>
                    <a:pt x="21" y="3"/>
                  </a:lnTo>
                  <a:lnTo>
                    <a:pt x="25" y="3"/>
                  </a:lnTo>
                  <a:lnTo>
                    <a:pt x="28" y="6"/>
                  </a:lnTo>
                  <a:lnTo>
                    <a:pt x="27" y="8"/>
                  </a:lnTo>
                  <a:lnTo>
                    <a:pt x="27" y="11"/>
                  </a:lnTo>
                  <a:lnTo>
                    <a:pt x="32" y="15"/>
                  </a:lnTo>
                  <a:lnTo>
                    <a:pt x="32" y="17"/>
                  </a:lnTo>
                  <a:lnTo>
                    <a:pt x="31" y="19"/>
                  </a:lnTo>
                  <a:lnTo>
                    <a:pt x="32" y="23"/>
                  </a:lnTo>
                  <a:lnTo>
                    <a:pt x="37" y="25"/>
                  </a:lnTo>
                  <a:lnTo>
                    <a:pt x="41" y="25"/>
                  </a:lnTo>
                  <a:lnTo>
                    <a:pt x="44" y="28"/>
                  </a:lnTo>
                  <a:lnTo>
                    <a:pt x="41" y="29"/>
                  </a:lnTo>
                  <a:lnTo>
                    <a:pt x="43" y="32"/>
                  </a:lnTo>
                  <a:lnTo>
                    <a:pt x="41" y="33"/>
                  </a:lnTo>
                  <a:lnTo>
                    <a:pt x="41" y="36"/>
                  </a:lnTo>
                  <a:lnTo>
                    <a:pt x="39" y="36"/>
                  </a:lnTo>
                  <a:lnTo>
                    <a:pt x="33" y="28"/>
                  </a:lnTo>
                  <a:lnTo>
                    <a:pt x="31" y="27"/>
                  </a:lnTo>
                  <a:lnTo>
                    <a:pt x="28" y="24"/>
                  </a:lnTo>
                  <a:lnTo>
                    <a:pt x="27" y="24"/>
                  </a:lnTo>
                  <a:lnTo>
                    <a:pt x="25" y="25"/>
                  </a:lnTo>
                  <a:lnTo>
                    <a:pt x="23" y="21"/>
                  </a:lnTo>
                  <a:lnTo>
                    <a:pt x="20" y="23"/>
                  </a:lnTo>
                  <a:lnTo>
                    <a:pt x="19" y="23"/>
                  </a:lnTo>
                  <a:lnTo>
                    <a:pt x="17" y="21"/>
                  </a:lnTo>
                  <a:lnTo>
                    <a:pt x="15" y="20"/>
                  </a:lnTo>
                  <a:lnTo>
                    <a:pt x="14" y="20"/>
                  </a:lnTo>
                  <a:lnTo>
                    <a:pt x="10" y="20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7" y="9"/>
                  </a:lnTo>
                  <a:lnTo>
                    <a:pt x="6" y="7"/>
                  </a:lnTo>
                  <a:lnTo>
                    <a:pt x="3" y="6"/>
                  </a:lnTo>
                  <a:lnTo>
                    <a:pt x="3" y="4"/>
                  </a:lnTo>
                  <a:lnTo>
                    <a:pt x="0" y="3"/>
                  </a:lnTo>
                  <a:lnTo>
                    <a:pt x="4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34" name="Freeform 417"/>
            <p:cNvSpPr>
              <a:spLocks noEditPoints="1"/>
            </p:cNvSpPr>
            <p:nvPr/>
          </p:nvSpPr>
          <p:spPr bwMode="auto">
            <a:xfrm>
              <a:off x="6501211" y="2992707"/>
              <a:ext cx="558304" cy="223321"/>
            </a:xfrm>
            <a:custGeom>
              <a:avLst/>
              <a:gdLst>
                <a:gd name="T0" fmla="*/ 27 w 220"/>
                <a:gd name="T1" fmla="*/ 82 h 88"/>
                <a:gd name="T2" fmla="*/ 1 w 220"/>
                <a:gd name="T3" fmla="*/ 30 h 88"/>
                <a:gd name="T4" fmla="*/ 13 w 220"/>
                <a:gd name="T5" fmla="*/ 1 h 88"/>
                <a:gd name="T6" fmla="*/ 25 w 220"/>
                <a:gd name="T7" fmla="*/ 7 h 88"/>
                <a:gd name="T8" fmla="*/ 36 w 220"/>
                <a:gd name="T9" fmla="*/ 16 h 88"/>
                <a:gd name="T10" fmla="*/ 25 w 220"/>
                <a:gd name="T11" fmla="*/ 18 h 88"/>
                <a:gd name="T12" fmla="*/ 7 w 220"/>
                <a:gd name="T13" fmla="*/ 29 h 88"/>
                <a:gd name="T14" fmla="*/ 9 w 220"/>
                <a:gd name="T15" fmla="*/ 24 h 88"/>
                <a:gd name="T16" fmla="*/ 3 w 220"/>
                <a:gd name="T17" fmla="*/ 20 h 88"/>
                <a:gd name="T18" fmla="*/ 11 w 220"/>
                <a:gd name="T19" fmla="*/ 9 h 88"/>
                <a:gd name="T20" fmla="*/ 13 w 220"/>
                <a:gd name="T21" fmla="*/ 1 h 88"/>
                <a:gd name="T22" fmla="*/ 109 w 220"/>
                <a:gd name="T23" fmla="*/ 7 h 88"/>
                <a:gd name="T24" fmla="*/ 116 w 220"/>
                <a:gd name="T25" fmla="*/ 8 h 88"/>
                <a:gd name="T26" fmla="*/ 127 w 220"/>
                <a:gd name="T27" fmla="*/ 12 h 88"/>
                <a:gd name="T28" fmla="*/ 142 w 220"/>
                <a:gd name="T29" fmla="*/ 17 h 88"/>
                <a:gd name="T30" fmla="*/ 156 w 220"/>
                <a:gd name="T31" fmla="*/ 15 h 88"/>
                <a:gd name="T32" fmla="*/ 169 w 220"/>
                <a:gd name="T33" fmla="*/ 13 h 88"/>
                <a:gd name="T34" fmla="*/ 178 w 220"/>
                <a:gd name="T35" fmla="*/ 5 h 88"/>
                <a:gd name="T36" fmla="*/ 186 w 220"/>
                <a:gd name="T37" fmla="*/ 8 h 88"/>
                <a:gd name="T38" fmla="*/ 199 w 220"/>
                <a:gd name="T39" fmla="*/ 13 h 88"/>
                <a:gd name="T40" fmla="*/ 202 w 220"/>
                <a:gd name="T41" fmla="*/ 26 h 88"/>
                <a:gd name="T42" fmla="*/ 215 w 220"/>
                <a:gd name="T43" fmla="*/ 33 h 88"/>
                <a:gd name="T44" fmla="*/ 211 w 220"/>
                <a:gd name="T45" fmla="*/ 41 h 88"/>
                <a:gd name="T46" fmla="*/ 215 w 220"/>
                <a:gd name="T47" fmla="*/ 53 h 88"/>
                <a:gd name="T48" fmla="*/ 219 w 220"/>
                <a:gd name="T49" fmla="*/ 66 h 88"/>
                <a:gd name="T50" fmla="*/ 215 w 220"/>
                <a:gd name="T51" fmla="*/ 68 h 88"/>
                <a:gd name="T52" fmla="*/ 200 w 220"/>
                <a:gd name="T53" fmla="*/ 68 h 88"/>
                <a:gd name="T54" fmla="*/ 185 w 220"/>
                <a:gd name="T55" fmla="*/ 72 h 88"/>
                <a:gd name="T56" fmla="*/ 167 w 220"/>
                <a:gd name="T57" fmla="*/ 75 h 88"/>
                <a:gd name="T58" fmla="*/ 153 w 220"/>
                <a:gd name="T59" fmla="*/ 75 h 88"/>
                <a:gd name="T60" fmla="*/ 136 w 220"/>
                <a:gd name="T61" fmla="*/ 79 h 88"/>
                <a:gd name="T62" fmla="*/ 129 w 220"/>
                <a:gd name="T63" fmla="*/ 84 h 88"/>
                <a:gd name="T64" fmla="*/ 123 w 220"/>
                <a:gd name="T65" fmla="*/ 87 h 88"/>
                <a:gd name="T66" fmla="*/ 124 w 220"/>
                <a:gd name="T67" fmla="*/ 76 h 88"/>
                <a:gd name="T68" fmla="*/ 112 w 220"/>
                <a:gd name="T69" fmla="*/ 78 h 88"/>
                <a:gd name="T70" fmla="*/ 99 w 220"/>
                <a:gd name="T71" fmla="*/ 86 h 88"/>
                <a:gd name="T72" fmla="*/ 80 w 220"/>
                <a:gd name="T73" fmla="*/ 86 h 88"/>
                <a:gd name="T74" fmla="*/ 59 w 220"/>
                <a:gd name="T75" fmla="*/ 78 h 88"/>
                <a:gd name="T76" fmla="*/ 57 w 220"/>
                <a:gd name="T77" fmla="*/ 84 h 88"/>
                <a:gd name="T78" fmla="*/ 46 w 220"/>
                <a:gd name="T79" fmla="*/ 86 h 88"/>
                <a:gd name="T80" fmla="*/ 42 w 220"/>
                <a:gd name="T81" fmla="*/ 80 h 88"/>
                <a:gd name="T82" fmla="*/ 36 w 220"/>
                <a:gd name="T83" fmla="*/ 79 h 88"/>
                <a:gd name="T84" fmla="*/ 29 w 220"/>
                <a:gd name="T85" fmla="*/ 80 h 88"/>
                <a:gd name="T86" fmla="*/ 21 w 220"/>
                <a:gd name="T87" fmla="*/ 79 h 88"/>
                <a:gd name="T88" fmla="*/ 30 w 220"/>
                <a:gd name="T89" fmla="*/ 75 h 88"/>
                <a:gd name="T90" fmla="*/ 23 w 220"/>
                <a:gd name="T91" fmla="*/ 75 h 88"/>
                <a:gd name="T92" fmla="*/ 17 w 220"/>
                <a:gd name="T93" fmla="*/ 67 h 88"/>
                <a:gd name="T94" fmla="*/ 12 w 220"/>
                <a:gd name="T95" fmla="*/ 59 h 88"/>
                <a:gd name="T96" fmla="*/ 9 w 220"/>
                <a:gd name="T97" fmla="*/ 54 h 88"/>
                <a:gd name="T98" fmla="*/ 15 w 220"/>
                <a:gd name="T99" fmla="*/ 54 h 88"/>
                <a:gd name="T100" fmla="*/ 17 w 220"/>
                <a:gd name="T101" fmla="*/ 49 h 88"/>
                <a:gd name="T102" fmla="*/ 15 w 220"/>
                <a:gd name="T103" fmla="*/ 46 h 88"/>
                <a:gd name="T104" fmla="*/ 11 w 220"/>
                <a:gd name="T105" fmla="*/ 40 h 88"/>
                <a:gd name="T106" fmla="*/ 7 w 220"/>
                <a:gd name="T107" fmla="*/ 36 h 88"/>
                <a:gd name="T108" fmla="*/ 16 w 220"/>
                <a:gd name="T109" fmla="*/ 26 h 88"/>
                <a:gd name="T110" fmla="*/ 25 w 220"/>
                <a:gd name="T111" fmla="*/ 28 h 88"/>
                <a:gd name="T112" fmla="*/ 37 w 220"/>
                <a:gd name="T113" fmla="*/ 26 h 88"/>
                <a:gd name="T114" fmla="*/ 45 w 220"/>
                <a:gd name="T115" fmla="*/ 22 h 88"/>
                <a:gd name="T116" fmla="*/ 37 w 220"/>
                <a:gd name="T117" fmla="*/ 15 h 88"/>
                <a:gd name="T118" fmla="*/ 50 w 220"/>
                <a:gd name="T119" fmla="*/ 13 h 88"/>
                <a:gd name="T120" fmla="*/ 63 w 220"/>
                <a:gd name="T121" fmla="*/ 13 h 88"/>
                <a:gd name="T122" fmla="*/ 71 w 220"/>
                <a:gd name="T123" fmla="*/ 5 h 88"/>
                <a:gd name="T124" fmla="*/ 92 w 220"/>
                <a:gd name="T125" fmla="*/ 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88">
                  <a:moveTo>
                    <a:pt x="27" y="82"/>
                  </a:moveTo>
                  <a:lnTo>
                    <a:pt x="28" y="82"/>
                  </a:lnTo>
                  <a:lnTo>
                    <a:pt x="28" y="82"/>
                  </a:lnTo>
                  <a:lnTo>
                    <a:pt x="27" y="83"/>
                  </a:lnTo>
                  <a:lnTo>
                    <a:pt x="27" y="82"/>
                  </a:lnTo>
                  <a:lnTo>
                    <a:pt x="27" y="82"/>
                  </a:lnTo>
                  <a:close/>
                  <a:moveTo>
                    <a:pt x="3" y="28"/>
                  </a:moveTo>
                  <a:lnTo>
                    <a:pt x="4" y="28"/>
                  </a:lnTo>
                  <a:lnTo>
                    <a:pt x="4" y="29"/>
                  </a:lnTo>
                  <a:lnTo>
                    <a:pt x="1" y="30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3" y="28"/>
                  </a:lnTo>
                  <a:lnTo>
                    <a:pt x="3" y="28"/>
                  </a:lnTo>
                  <a:close/>
                  <a:moveTo>
                    <a:pt x="13" y="1"/>
                  </a:moveTo>
                  <a:lnTo>
                    <a:pt x="17" y="1"/>
                  </a:lnTo>
                  <a:lnTo>
                    <a:pt x="20" y="4"/>
                  </a:lnTo>
                  <a:lnTo>
                    <a:pt x="21" y="3"/>
                  </a:lnTo>
                  <a:lnTo>
                    <a:pt x="24" y="3"/>
                  </a:lnTo>
                  <a:lnTo>
                    <a:pt x="25" y="7"/>
                  </a:lnTo>
                  <a:lnTo>
                    <a:pt x="28" y="11"/>
                  </a:lnTo>
                  <a:lnTo>
                    <a:pt x="30" y="11"/>
                  </a:lnTo>
                  <a:lnTo>
                    <a:pt x="33" y="13"/>
                  </a:lnTo>
                  <a:lnTo>
                    <a:pt x="36" y="15"/>
                  </a:lnTo>
                  <a:lnTo>
                    <a:pt x="36" y="16"/>
                  </a:lnTo>
                  <a:lnTo>
                    <a:pt x="34" y="18"/>
                  </a:lnTo>
                  <a:lnTo>
                    <a:pt x="30" y="18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5" y="18"/>
                  </a:lnTo>
                  <a:lnTo>
                    <a:pt x="21" y="18"/>
                  </a:lnTo>
                  <a:lnTo>
                    <a:pt x="19" y="18"/>
                  </a:lnTo>
                  <a:lnTo>
                    <a:pt x="17" y="22"/>
                  </a:lnTo>
                  <a:lnTo>
                    <a:pt x="12" y="25"/>
                  </a:lnTo>
                  <a:lnTo>
                    <a:pt x="7" y="29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9" y="24"/>
                  </a:lnTo>
                  <a:lnTo>
                    <a:pt x="12" y="22"/>
                  </a:lnTo>
                  <a:lnTo>
                    <a:pt x="9" y="24"/>
                  </a:lnTo>
                  <a:lnTo>
                    <a:pt x="8" y="22"/>
                  </a:lnTo>
                  <a:lnTo>
                    <a:pt x="7" y="22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7" y="16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9"/>
                  </a:lnTo>
                  <a:lnTo>
                    <a:pt x="8" y="8"/>
                  </a:lnTo>
                  <a:lnTo>
                    <a:pt x="8" y="5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3" y="1"/>
                  </a:lnTo>
                  <a:close/>
                  <a:moveTo>
                    <a:pt x="103" y="0"/>
                  </a:moveTo>
                  <a:lnTo>
                    <a:pt x="103" y="0"/>
                  </a:lnTo>
                  <a:lnTo>
                    <a:pt x="103" y="3"/>
                  </a:lnTo>
                  <a:lnTo>
                    <a:pt x="108" y="7"/>
                  </a:lnTo>
                  <a:lnTo>
                    <a:pt x="109" y="7"/>
                  </a:lnTo>
                  <a:lnTo>
                    <a:pt x="109" y="7"/>
                  </a:lnTo>
                  <a:lnTo>
                    <a:pt x="112" y="4"/>
                  </a:lnTo>
                  <a:lnTo>
                    <a:pt x="115" y="4"/>
                  </a:lnTo>
                  <a:lnTo>
                    <a:pt x="116" y="5"/>
                  </a:lnTo>
                  <a:lnTo>
                    <a:pt x="116" y="8"/>
                  </a:lnTo>
                  <a:lnTo>
                    <a:pt x="119" y="11"/>
                  </a:lnTo>
                  <a:lnTo>
                    <a:pt x="120" y="11"/>
                  </a:lnTo>
                  <a:lnTo>
                    <a:pt x="121" y="9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29" y="13"/>
                  </a:lnTo>
                  <a:lnTo>
                    <a:pt x="134" y="15"/>
                  </a:lnTo>
                  <a:lnTo>
                    <a:pt x="136" y="15"/>
                  </a:lnTo>
                  <a:lnTo>
                    <a:pt x="138" y="16"/>
                  </a:lnTo>
                  <a:lnTo>
                    <a:pt x="142" y="17"/>
                  </a:lnTo>
                  <a:lnTo>
                    <a:pt x="148" y="15"/>
                  </a:lnTo>
                  <a:lnTo>
                    <a:pt x="152" y="15"/>
                  </a:lnTo>
                  <a:lnTo>
                    <a:pt x="154" y="13"/>
                  </a:lnTo>
                  <a:lnTo>
                    <a:pt x="154" y="15"/>
                  </a:lnTo>
                  <a:lnTo>
                    <a:pt x="156" y="15"/>
                  </a:lnTo>
                  <a:lnTo>
                    <a:pt x="158" y="15"/>
                  </a:lnTo>
                  <a:lnTo>
                    <a:pt x="162" y="16"/>
                  </a:lnTo>
                  <a:lnTo>
                    <a:pt x="163" y="15"/>
                  </a:lnTo>
                  <a:lnTo>
                    <a:pt x="167" y="15"/>
                  </a:lnTo>
                  <a:lnTo>
                    <a:pt x="169" y="13"/>
                  </a:lnTo>
                  <a:lnTo>
                    <a:pt x="173" y="11"/>
                  </a:lnTo>
                  <a:lnTo>
                    <a:pt x="175" y="9"/>
                  </a:lnTo>
                  <a:lnTo>
                    <a:pt x="177" y="7"/>
                  </a:lnTo>
                  <a:lnTo>
                    <a:pt x="177" y="5"/>
                  </a:lnTo>
                  <a:lnTo>
                    <a:pt x="178" y="5"/>
                  </a:lnTo>
                  <a:lnTo>
                    <a:pt x="179" y="8"/>
                  </a:lnTo>
                  <a:lnTo>
                    <a:pt x="181" y="8"/>
                  </a:lnTo>
                  <a:lnTo>
                    <a:pt x="182" y="7"/>
                  </a:lnTo>
                  <a:lnTo>
                    <a:pt x="185" y="8"/>
                  </a:lnTo>
                  <a:lnTo>
                    <a:pt x="186" y="8"/>
                  </a:lnTo>
                  <a:lnTo>
                    <a:pt x="187" y="7"/>
                  </a:lnTo>
                  <a:lnTo>
                    <a:pt x="190" y="7"/>
                  </a:lnTo>
                  <a:lnTo>
                    <a:pt x="195" y="11"/>
                  </a:lnTo>
                  <a:lnTo>
                    <a:pt x="196" y="12"/>
                  </a:lnTo>
                  <a:lnTo>
                    <a:pt x="199" y="13"/>
                  </a:lnTo>
                  <a:lnTo>
                    <a:pt x="199" y="15"/>
                  </a:lnTo>
                  <a:lnTo>
                    <a:pt x="202" y="16"/>
                  </a:lnTo>
                  <a:lnTo>
                    <a:pt x="203" y="18"/>
                  </a:lnTo>
                  <a:lnTo>
                    <a:pt x="202" y="21"/>
                  </a:lnTo>
                  <a:lnTo>
                    <a:pt x="202" y="26"/>
                  </a:lnTo>
                  <a:lnTo>
                    <a:pt x="206" y="29"/>
                  </a:lnTo>
                  <a:lnTo>
                    <a:pt x="210" y="29"/>
                  </a:lnTo>
                  <a:lnTo>
                    <a:pt x="211" y="29"/>
                  </a:lnTo>
                  <a:lnTo>
                    <a:pt x="213" y="30"/>
                  </a:lnTo>
                  <a:lnTo>
                    <a:pt x="215" y="33"/>
                  </a:lnTo>
                  <a:lnTo>
                    <a:pt x="213" y="34"/>
                  </a:lnTo>
                  <a:lnTo>
                    <a:pt x="212" y="37"/>
                  </a:lnTo>
                  <a:lnTo>
                    <a:pt x="208" y="37"/>
                  </a:lnTo>
                  <a:lnTo>
                    <a:pt x="210" y="38"/>
                  </a:lnTo>
                  <a:lnTo>
                    <a:pt x="211" y="41"/>
                  </a:lnTo>
                  <a:lnTo>
                    <a:pt x="211" y="45"/>
                  </a:lnTo>
                  <a:lnTo>
                    <a:pt x="211" y="47"/>
                  </a:lnTo>
                  <a:lnTo>
                    <a:pt x="211" y="50"/>
                  </a:lnTo>
                  <a:lnTo>
                    <a:pt x="213" y="51"/>
                  </a:lnTo>
                  <a:lnTo>
                    <a:pt x="215" y="53"/>
                  </a:lnTo>
                  <a:lnTo>
                    <a:pt x="213" y="55"/>
                  </a:lnTo>
                  <a:lnTo>
                    <a:pt x="213" y="59"/>
                  </a:lnTo>
                  <a:lnTo>
                    <a:pt x="213" y="61"/>
                  </a:lnTo>
                  <a:lnTo>
                    <a:pt x="216" y="62"/>
                  </a:lnTo>
                  <a:lnTo>
                    <a:pt x="219" y="66"/>
                  </a:lnTo>
                  <a:lnTo>
                    <a:pt x="220" y="70"/>
                  </a:lnTo>
                  <a:lnTo>
                    <a:pt x="219" y="71"/>
                  </a:lnTo>
                  <a:lnTo>
                    <a:pt x="216" y="72"/>
                  </a:lnTo>
                  <a:lnTo>
                    <a:pt x="215" y="71"/>
                  </a:lnTo>
                  <a:lnTo>
                    <a:pt x="215" y="68"/>
                  </a:lnTo>
                  <a:lnTo>
                    <a:pt x="213" y="67"/>
                  </a:lnTo>
                  <a:lnTo>
                    <a:pt x="210" y="68"/>
                  </a:lnTo>
                  <a:lnTo>
                    <a:pt x="206" y="67"/>
                  </a:lnTo>
                  <a:lnTo>
                    <a:pt x="202" y="67"/>
                  </a:lnTo>
                  <a:lnTo>
                    <a:pt x="200" y="68"/>
                  </a:lnTo>
                  <a:lnTo>
                    <a:pt x="196" y="68"/>
                  </a:lnTo>
                  <a:lnTo>
                    <a:pt x="194" y="71"/>
                  </a:lnTo>
                  <a:lnTo>
                    <a:pt x="192" y="70"/>
                  </a:lnTo>
                  <a:lnTo>
                    <a:pt x="190" y="71"/>
                  </a:lnTo>
                  <a:lnTo>
                    <a:pt x="185" y="72"/>
                  </a:lnTo>
                  <a:lnTo>
                    <a:pt x="179" y="72"/>
                  </a:lnTo>
                  <a:lnTo>
                    <a:pt x="177" y="72"/>
                  </a:lnTo>
                  <a:lnTo>
                    <a:pt x="174" y="72"/>
                  </a:lnTo>
                  <a:lnTo>
                    <a:pt x="169" y="74"/>
                  </a:lnTo>
                  <a:lnTo>
                    <a:pt x="167" y="75"/>
                  </a:lnTo>
                  <a:lnTo>
                    <a:pt x="165" y="76"/>
                  </a:lnTo>
                  <a:lnTo>
                    <a:pt x="163" y="78"/>
                  </a:lnTo>
                  <a:lnTo>
                    <a:pt x="158" y="78"/>
                  </a:lnTo>
                  <a:lnTo>
                    <a:pt x="154" y="76"/>
                  </a:lnTo>
                  <a:lnTo>
                    <a:pt x="153" y="75"/>
                  </a:lnTo>
                  <a:lnTo>
                    <a:pt x="152" y="75"/>
                  </a:lnTo>
                  <a:lnTo>
                    <a:pt x="145" y="75"/>
                  </a:lnTo>
                  <a:lnTo>
                    <a:pt x="144" y="76"/>
                  </a:lnTo>
                  <a:lnTo>
                    <a:pt x="142" y="76"/>
                  </a:lnTo>
                  <a:lnTo>
                    <a:pt x="136" y="79"/>
                  </a:lnTo>
                  <a:lnTo>
                    <a:pt x="134" y="78"/>
                  </a:lnTo>
                  <a:lnTo>
                    <a:pt x="131" y="78"/>
                  </a:lnTo>
                  <a:lnTo>
                    <a:pt x="131" y="79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9" y="87"/>
                  </a:lnTo>
                  <a:lnTo>
                    <a:pt x="127" y="88"/>
                  </a:lnTo>
                  <a:lnTo>
                    <a:pt x="124" y="88"/>
                  </a:lnTo>
                  <a:lnTo>
                    <a:pt x="121" y="88"/>
                  </a:lnTo>
                  <a:lnTo>
                    <a:pt x="123" y="87"/>
                  </a:lnTo>
                  <a:lnTo>
                    <a:pt x="120" y="84"/>
                  </a:lnTo>
                  <a:lnTo>
                    <a:pt x="120" y="83"/>
                  </a:lnTo>
                  <a:lnTo>
                    <a:pt x="123" y="80"/>
                  </a:lnTo>
                  <a:lnTo>
                    <a:pt x="124" y="78"/>
                  </a:lnTo>
                  <a:lnTo>
                    <a:pt x="124" y="76"/>
                  </a:lnTo>
                  <a:lnTo>
                    <a:pt x="121" y="76"/>
                  </a:lnTo>
                  <a:lnTo>
                    <a:pt x="119" y="78"/>
                  </a:lnTo>
                  <a:lnTo>
                    <a:pt x="119" y="79"/>
                  </a:lnTo>
                  <a:lnTo>
                    <a:pt x="115" y="79"/>
                  </a:lnTo>
                  <a:lnTo>
                    <a:pt x="112" y="78"/>
                  </a:lnTo>
                  <a:lnTo>
                    <a:pt x="108" y="76"/>
                  </a:lnTo>
                  <a:lnTo>
                    <a:pt x="107" y="76"/>
                  </a:lnTo>
                  <a:lnTo>
                    <a:pt x="102" y="83"/>
                  </a:lnTo>
                  <a:lnTo>
                    <a:pt x="100" y="84"/>
                  </a:lnTo>
                  <a:lnTo>
                    <a:pt x="99" y="86"/>
                  </a:lnTo>
                  <a:lnTo>
                    <a:pt x="99" y="86"/>
                  </a:lnTo>
                  <a:lnTo>
                    <a:pt x="98" y="86"/>
                  </a:lnTo>
                  <a:lnTo>
                    <a:pt x="94" y="87"/>
                  </a:lnTo>
                  <a:lnTo>
                    <a:pt x="83" y="88"/>
                  </a:lnTo>
                  <a:lnTo>
                    <a:pt x="80" y="86"/>
                  </a:lnTo>
                  <a:lnTo>
                    <a:pt x="77" y="80"/>
                  </a:lnTo>
                  <a:lnTo>
                    <a:pt x="74" y="80"/>
                  </a:lnTo>
                  <a:lnTo>
                    <a:pt x="69" y="78"/>
                  </a:lnTo>
                  <a:lnTo>
                    <a:pt x="65" y="78"/>
                  </a:lnTo>
                  <a:lnTo>
                    <a:pt x="59" y="78"/>
                  </a:lnTo>
                  <a:lnTo>
                    <a:pt x="59" y="80"/>
                  </a:lnTo>
                  <a:lnTo>
                    <a:pt x="59" y="82"/>
                  </a:lnTo>
                  <a:lnTo>
                    <a:pt x="59" y="84"/>
                  </a:lnTo>
                  <a:lnTo>
                    <a:pt x="58" y="86"/>
                  </a:lnTo>
                  <a:lnTo>
                    <a:pt x="57" y="84"/>
                  </a:lnTo>
                  <a:lnTo>
                    <a:pt x="55" y="86"/>
                  </a:lnTo>
                  <a:lnTo>
                    <a:pt x="53" y="86"/>
                  </a:lnTo>
                  <a:lnTo>
                    <a:pt x="52" y="87"/>
                  </a:lnTo>
                  <a:lnTo>
                    <a:pt x="49" y="87"/>
                  </a:lnTo>
                  <a:lnTo>
                    <a:pt x="46" y="86"/>
                  </a:lnTo>
                  <a:lnTo>
                    <a:pt x="45" y="87"/>
                  </a:lnTo>
                  <a:lnTo>
                    <a:pt x="42" y="84"/>
                  </a:lnTo>
                  <a:lnTo>
                    <a:pt x="42" y="83"/>
                  </a:lnTo>
                  <a:lnTo>
                    <a:pt x="41" y="82"/>
                  </a:lnTo>
                  <a:lnTo>
                    <a:pt x="42" y="80"/>
                  </a:lnTo>
                  <a:lnTo>
                    <a:pt x="42" y="79"/>
                  </a:lnTo>
                  <a:lnTo>
                    <a:pt x="40" y="79"/>
                  </a:lnTo>
                  <a:lnTo>
                    <a:pt x="40" y="80"/>
                  </a:lnTo>
                  <a:lnTo>
                    <a:pt x="37" y="79"/>
                  </a:lnTo>
                  <a:lnTo>
                    <a:pt x="36" y="79"/>
                  </a:lnTo>
                  <a:lnTo>
                    <a:pt x="34" y="78"/>
                  </a:lnTo>
                  <a:lnTo>
                    <a:pt x="33" y="78"/>
                  </a:lnTo>
                  <a:lnTo>
                    <a:pt x="30" y="79"/>
                  </a:lnTo>
                  <a:lnTo>
                    <a:pt x="29" y="82"/>
                  </a:lnTo>
                  <a:lnTo>
                    <a:pt x="29" y="80"/>
                  </a:lnTo>
                  <a:lnTo>
                    <a:pt x="29" y="79"/>
                  </a:lnTo>
                  <a:lnTo>
                    <a:pt x="28" y="79"/>
                  </a:lnTo>
                  <a:lnTo>
                    <a:pt x="25" y="79"/>
                  </a:lnTo>
                  <a:lnTo>
                    <a:pt x="23" y="80"/>
                  </a:lnTo>
                  <a:lnTo>
                    <a:pt x="21" y="79"/>
                  </a:lnTo>
                  <a:lnTo>
                    <a:pt x="23" y="79"/>
                  </a:lnTo>
                  <a:lnTo>
                    <a:pt x="27" y="79"/>
                  </a:lnTo>
                  <a:lnTo>
                    <a:pt x="29" y="78"/>
                  </a:lnTo>
                  <a:lnTo>
                    <a:pt x="30" y="76"/>
                  </a:lnTo>
                  <a:lnTo>
                    <a:pt x="30" y="75"/>
                  </a:lnTo>
                  <a:lnTo>
                    <a:pt x="25" y="75"/>
                  </a:lnTo>
                  <a:lnTo>
                    <a:pt x="21" y="76"/>
                  </a:lnTo>
                  <a:lnTo>
                    <a:pt x="20" y="76"/>
                  </a:lnTo>
                  <a:lnTo>
                    <a:pt x="21" y="75"/>
                  </a:lnTo>
                  <a:lnTo>
                    <a:pt x="23" y="75"/>
                  </a:lnTo>
                  <a:lnTo>
                    <a:pt x="24" y="74"/>
                  </a:lnTo>
                  <a:lnTo>
                    <a:pt x="21" y="70"/>
                  </a:lnTo>
                  <a:lnTo>
                    <a:pt x="19" y="70"/>
                  </a:lnTo>
                  <a:lnTo>
                    <a:pt x="19" y="68"/>
                  </a:lnTo>
                  <a:lnTo>
                    <a:pt x="17" y="67"/>
                  </a:lnTo>
                  <a:lnTo>
                    <a:pt x="20" y="66"/>
                  </a:lnTo>
                  <a:lnTo>
                    <a:pt x="19" y="63"/>
                  </a:lnTo>
                  <a:lnTo>
                    <a:pt x="16" y="61"/>
                  </a:lnTo>
                  <a:lnTo>
                    <a:pt x="15" y="62"/>
                  </a:lnTo>
                  <a:lnTo>
                    <a:pt x="12" y="59"/>
                  </a:lnTo>
                  <a:lnTo>
                    <a:pt x="12" y="61"/>
                  </a:lnTo>
                  <a:lnTo>
                    <a:pt x="9" y="59"/>
                  </a:lnTo>
                  <a:lnTo>
                    <a:pt x="9" y="58"/>
                  </a:lnTo>
                  <a:lnTo>
                    <a:pt x="11" y="57"/>
                  </a:lnTo>
                  <a:lnTo>
                    <a:pt x="9" y="54"/>
                  </a:lnTo>
                  <a:lnTo>
                    <a:pt x="9" y="53"/>
                  </a:lnTo>
                  <a:lnTo>
                    <a:pt x="11" y="53"/>
                  </a:lnTo>
                  <a:lnTo>
                    <a:pt x="12" y="55"/>
                  </a:lnTo>
                  <a:lnTo>
                    <a:pt x="13" y="55"/>
                  </a:lnTo>
                  <a:lnTo>
                    <a:pt x="15" y="54"/>
                  </a:lnTo>
                  <a:lnTo>
                    <a:pt x="16" y="53"/>
                  </a:lnTo>
                  <a:lnTo>
                    <a:pt x="15" y="53"/>
                  </a:lnTo>
                  <a:lnTo>
                    <a:pt x="13" y="51"/>
                  </a:lnTo>
                  <a:lnTo>
                    <a:pt x="16" y="50"/>
                  </a:lnTo>
                  <a:lnTo>
                    <a:pt x="17" y="49"/>
                  </a:lnTo>
                  <a:lnTo>
                    <a:pt x="17" y="47"/>
                  </a:lnTo>
                  <a:lnTo>
                    <a:pt x="16" y="49"/>
                  </a:lnTo>
                  <a:lnTo>
                    <a:pt x="15" y="49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6" y="40"/>
                  </a:lnTo>
                  <a:lnTo>
                    <a:pt x="13" y="40"/>
                  </a:lnTo>
                  <a:lnTo>
                    <a:pt x="11" y="40"/>
                  </a:lnTo>
                  <a:lnTo>
                    <a:pt x="9" y="40"/>
                  </a:lnTo>
                  <a:lnTo>
                    <a:pt x="7" y="41"/>
                  </a:lnTo>
                  <a:lnTo>
                    <a:pt x="5" y="40"/>
                  </a:lnTo>
                  <a:lnTo>
                    <a:pt x="7" y="38"/>
                  </a:lnTo>
                  <a:lnTo>
                    <a:pt x="7" y="36"/>
                  </a:lnTo>
                  <a:lnTo>
                    <a:pt x="5" y="34"/>
                  </a:lnTo>
                  <a:lnTo>
                    <a:pt x="7" y="32"/>
                  </a:lnTo>
                  <a:lnTo>
                    <a:pt x="8" y="30"/>
                  </a:lnTo>
                  <a:lnTo>
                    <a:pt x="13" y="26"/>
                  </a:lnTo>
                  <a:lnTo>
                    <a:pt x="16" y="26"/>
                  </a:lnTo>
                  <a:lnTo>
                    <a:pt x="19" y="28"/>
                  </a:lnTo>
                  <a:lnTo>
                    <a:pt x="21" y="28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5" y="28"/>
                  </a:lnTo>
                  <a:lnTo>
                    <a:pt x="28" y="26"/>
                  </a:lnTo>
                  <a:lnTo>
                    <a:pt x="30" y="28"/>
                  </a:lnTo>
                  <a:lnTo>
                    <a:pt x="36" y="28"/>
                  </a:lnTo>
                  <a:lnTo>
                    <a:pt x="38" y="28"/>
                  </a:lnTo>
                  <a:lnTo>
                    <a:pt x="37" y="26"/>
                  </a:lnTo>
                  <a:lnTo>
                    <a:pt x="34" y="26"/>
                  </a:lnTo>
                  <a:lnTo>
                    <a:pt x="34" y="25"/>
                  </a:lnTo>
                  <a:lnTo>
                    <a:pt x="36" y="24"/>
                  </a:lnTo>
                  <a:lnTo>
                    <a:pt x="40" y="22"/>
                  </a:lnTo>
                  <a:lnTo>
                    <a:pt x="45" y="22"/>
                  </a:lnTo>
                  <a:lnTo>
                    <a:pt x="45" y="21"/>
                  </a:lnTo>
                  <a:lnTo>
                    <a:pt x="42" y="20"/>
                  </a:lnTo>
                  <a:lnTo>
                    <a:pt x="40" y="20"/>
                  </a:lnTo>
                  <a:lnTo>
                    <a:pt x="37" y="17"/>
                  </a:lnTo>
                  <a:lnTo>
                    <a:pt x="37" y="15"/>
                  </a:lnTo>
                  <a:lnTo>
                    <a:pt x="41" y="15"/>
                  </a:lnTo>
                  <a:lnTo>
                    <a:pt x="42" y="15"/>
                  </a:lnTo>
                  <a:lnTo>
                    <a:pt x="46" y="15"/>
                  </a:lnTo>
                  <a:lnTo>
                    <a:pt x="49" y="15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5"/>
                  </a:lnTo>
                  <a:lnTo>
                    <a:pt x="63" y="13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8"/>
                  </a:lnTo>
                  <a:lnTo>
                    <a:pt x="70" y="8"/>
                  </a:lnTo>
                  <a:lnTo>
                    <a:pt x="71" y="5"/>
                  </a:lnTo>
                  <a:lnTo>
                    <a:pt x="75" y="5"/>
                  </a:lnTo>
                  <a:lnTo>
                    <a:pt x="78" y="4"/>
                  </a:lnTo>
                  <a:lnTo>
                    <a:pt x="83" y="3"/>
                  </a:lnTo>
                  <a:lnTo>
                    <a:pt x="86" y="1"/>
                  </a:lnTo>
                  <a:lnTo>
                    <a:pt x="92" y="1"/>
                  </a:lnTo>
                  <a:lnTo>
                    <a:pt x="94" y="1"/>
                  </a:lnTo>
                  <a:lnTo>
                    <a:pt x="96" y="1"/>
                  </a:lnTo>
                  <a:lnTo>
                    <a:pt x="100" y="1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35" name="Freeform 418"/>
            <p:cNvSpPr>
              <a:spLocks/>
            </p:cNvSpPr>
            <p:nvPr/>
          </p:nvSpPr>
          <p:spPr bwMode="auto">
            <a:xfrm>
              <a:off x="6902174" y="3162737"/>
              <a:ext cx="294378" cy="281690"/>
            </a:xfrm>
            <a:custGeom>
              <a:avLst/>
              <a:gdLst>
                <a:gd name="T0" fmla="*/ 48 w 116"/>
                <a:gd name="T1" fmla="*/ 0 h 111"/>
                <a:gd name="T2" fmla="*/ 55 w 116"/>
                <a:gd name="T3" fmla="*/ 0 h 111"/>
                <a:gd name="T4" fmla="*/ 57 w 116"/>
                <a:gd name="T5" fmla="*/ 4 h 111"/>
                <a:gd name="T6" fmla="*/ 62 w 116"/>
                <a:gd name="T7" fmla="*/ 4 h 111"/>
                <a:gd name="T8" fmla="*/ 65 w 116"/>
                <a:gd name="T9" fmla="*/ 7 h 111"/>
                <a:gd name="T10" fmla="*/ 66 w 116"/>
                <a:gd name="T11" fmla="*/ 12 h 111"/>
                <a:gd name="T12" fmla="*/ 69 w 116"/>
                <a:gd name="T13" fmla="*/ 15 h 111"/>
                <a:gd name="T14" fmla="*/ 73 w 116"/>
                <a:gd name="T15" fmla="*/ 19 h 111"/>
                <a:gd name="T16" fmla="*/ 78 w 116"/>
                <a:gd name="T17" fmla="*/ 21 h 111"/>
                <a:gd name="T18" fmla="*/ 82 w 116"/>
                <a:gd name="T19" fmla="*/ 21 h 111"/>
                <a:gd name="T20" fmla="*/ 84 w 116"/>
                <a:gd name="T21" fmla="*/ 23 h 111"/>
                <a:gd name="T22" fmla="*/ 82 w 116"/>
                <a:gd name="T23" fmla="*/ 24 h 111"/>
                <a:gd name="T24" fmla="*/ 81 w 116"/>
                <a:gd name="T25" fmla="*/ 27 h 111"/>
                <a:gd name="T26" fmla="*/ 82 w 116"/>
                <a:gd name="T27" fmla="*/ 32 h 111"/>
                <a:gd name="T28" fmla="*/ 78 w 116"/>
                <a:gd name="T29" fmla="*/ 32 h 111"/>
                <a:gd name="T30" fmla="*/ 77 w 116"/>
                <a:gd name="T31" fmla="*/ 37 h 111"/>
                <a:gd name="T32" fmla="*/ 77 w 116"/>
                <a:gd name="T33" fmla="*/ 44 h 111"/>
                <a:gd name="T34" fmla="*/ 75 w 116"/>
                <a:gd name="T35" fmla="*/ 45 h 111"/>
                <a:gd name="T36" fmla="*/ 78 w 116"/>
                <a:gd name="T37" fmla="*/ 48 h 111"/>
                <a:gd name="T38" fmla="*/ 82 w 116"/>
                <a:gd name="T39" fmla="*/ 49 h 111"/>
                <a:gd name="T40" fmla="*/ 84 w 116"/>
                <a:gd name="T41" fmla="*/ 53 h 111"/>
                <a:gd name="T42" fmla="*/ 84 w 116"/>
                <a:gd name="T43" fmla="*/ 57 h 111"/>
                <a:gd name="T44" fmla="*/ 86 w 116"/>
                <a:gd name="T45" fmla="*/ 61 h 111"/>
                <a:gd name="T46" fmla="*/ 90 w 116"/>
                <a:gd name="T47" fmla="*/ 59 h 111"/>
                <a:gd name="T48" fmla="*/ 99 w 116"/>
                <a:gd name="T49" fmla="*/ 65 h 111"/>
                <a:gd name="T50" fmla="*/ 103 w 116"/>
                <a:gd name="T51" fmla="*/ 70 h 111"/>
                <a:gd name="T52" fmla="*/ 108 w 116"/>
                <a:gd name="T53" fmla="*/ 77 h 111"/>
                <a:gd name="T54" fmla="*/ 106 w 116"/>
                <a:gd name="T55" fmla="*/ 82 h 111"/>
                <a:gd name="T56" fmla="*/ 109 w 116"/>
                <a:gd name="T57" fmla="*/ 84 h 111"/>
                <a:gd name="T58" fmla="*/ 112 w 116"/>
                <a:gd name="T59" fmla="*/ 94 h 111"/>
                <a:gd name="T60" fmla="*/ 116 w 116"/>
                <a:gd name="T61" fmla="*/ 95 h 111"/>
                <a:gd name="T62" fmla="*/ 113 w 116"/>
                <a:gd name="T63" fmla="*/ 99 h 111"/>
                <a:gd name="T64" fmla="*/ 109 w 116"/>
                <a:gd name="T65" fmla="*/ 99 h 111"/>
                <a:gd name="T66" fmla="*/ 100 w 116"/>
                <a:gd name="T67" fmla="*/ 100 h 111"/>
                <a:gd name="T68" fmla="*/ 95 w 116"/>
                <a:gd name="T69" fmla="*/ 111 h 111"/>
                <a:gd name="T70" fmla="*/ 17 w 116"/>
                <a:gd name="T71" fmla="*/ 71 h 111"/>
                <a:gd name="T72" fmla="*/ 2 w 116"/>
                <a:gd name="T73" fmla="*/ 55 h 111"/>
                <a:gd name="T74" fmla="*/ 2 w 116"/>
                <a:gd name="T75" fmla="*/ 55 h 111"/>
                <a:gd name="T76" fmla="*/ 23 w 116"/>
                <a:gd name="T77" fmla="*/ 38 h 111"/>
                <a:gd name="T78" fmla="*/ 25 w 116"/>
                <a:gd name="T79" fmla="*/ 32 h 111"/>
                <a:gd name="T80" fmla="*/ 27 w 116"/>
                <a:gd name="T81" fmla="*/ 27 h 111"/>
                <a:gd name="T82" fmla="*/ 24 w 116"/>
                <a:gd name="T83" fmla="*/ 19 h 111"/>
                <a:gd name="T84" fmla="*/ 27 w 116"/>
                <a:gd name="T85" fmla="*/ 11 h 111"/>
                <a:gd name="T86" fmla="*/ 33 w 116"/>
                <a:gd name="T87" fmla="*/ 7 h 111"/>
                <a:gd name="T88" fmla="*/ 36 w 116"/>
                <a:gd name="T89" fmla="*/ 4 h 111"/>
                <a:gd name="T90" fmla="*/ 38 w 116"/>
                <a:gd name="T91" fmla="*/ 1 h 111"/>
                <a:gd name="T92" fmla="*/ 44 w 116"/>
                <a:gd name="T9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6" h="111">
                  <a:moveTo>
                    <a:pt x="44" y="0"/>
                  </a:moveTo>
                  <a:lnTo>
                    <a:pt x="48" y="0"/>
                  </a:lnTo>
                  <a:lnTo>
                    <a:pt x="52" y="1"/>
                  </a:lnTo>
                  <a:lnTo>
                    <a:pt x="55" y="0"/>
                  </a:lnTo>
                  <a:lnTo>
                    <a:pt x="57" y="1"/>
                  </a:lnTo>
                  <a:lnTo>
                    <a:pt x="57" y="4"/>
                  </a:lnTo>
                  <a:lnTo>
                    <a:pt x="58" y="5"/>
                  </a:lnTo>
                  <a:lnTo>
                    <a:pt x="62" y="4"/>
                  </a:lnTo>
                  <a:lnTo>
                    <a:pt x="63" y="4"/>
                  </a:lnTo>
                  <a:lnTo>
                    <a:pt x="65" y="7"/>
                  </a:lnTo>
                  <a:lnTo>
                    <a:pt x="65" y="9"/>
                  </a:lnTo>
                  <a:lnTo>
                    <a:pt x="66" y="12"/>
                  </a:lnTo>
                  <a:lnTo>
                    <a:pt x="67" y="12"/>
                  </a:lnTo>
                  <a:lnTo>
                    <a:pt x="69" y="15"/>
                  </a:lnTo>
                  <a:lnTo>
                    <a:pt x="70" y="17"/>
                  </a:lnTo>
                  <a:lnTo>
                    <a:pt x="73" y="19"/>
                  </a:lnTo>
                  <a:lnTo>
                    <a:pt x="74" y="19"/>
                  </a:lnTo>
                  <a:lnTo>
                    <a:pt x="78" y="21"/>
                  </a:lnTo>
                  <a:lnTo>
                    <a:pt x="79" y="21"/>
                  </a:lnTo>
                  <a:lnTo>
                    <a:pt x="82" y="21"/>
                  </a:lnTo>
                  <a:lnTo>
                    <a:pt x="83" y="21"/>
                  </a:lnTo>
                  <a:lnTo>
                    <a:pt x="84" y="23"/>
                  </a:lnTo>
                  <a:lnTo>
                    <a:pt x="84" y="23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81" y="27"/>
                  </a:lnTo>
                  <a:lnTo>
                    <a:pt x="82" y="28"/>
                  </a:lnTo>
                  <a:lnTo>
                    <a:pt x="82" y="32"/>
                  </a:lnTo>
                  <a:lnTo>
                    <a:pt x="81" y="33"/>
                  </a:lnTo>
                  <a:lnTo>
                    <a:pt x="78" y="32"/>
                  </a:lnTo>
                  <a:lnTo>
                    <a:pt x="78" y="36"/>
                  </a:lnTo>
                  <a:lnTo>
                    <a:pt x="77" y="37"/>
                  </a:lnTo>
                  <a:lnTo>
                    <a:pt x="77" y="41"/>
                  </a:lnTo>
                  <a:lnTo>
                    <a:pt x="77" y="44"/>
                  </a:lnTo>
                  <a:lnTo>
                    <a:pt x="77" y="45"/>
                  </a:lnTo>
                  <a:lnTo>
                    <a:pt x="75" y="45"/>
                  </a:lnTo>
                  <a:lnTo>
                    <a:pt x="75" y="48"/>
                  </a:lnTo>
                  <a:lnTo>
                    <a:pt x="78" y="48"/>
                  </a:lnTo>
                  <a:lnTo>
                    <a:pt x="79" y="49"/>
                  </a:lnTo>
                  <a:lnTo>
                    <a:pt x="82" y="49"/>
                  </a:lnTo>
                  <a:lnTo>
                    <a:pt x="82" y="52"/>
                  </a:lnTo>
                  <a:lnTo>
                    <a:pt x="84" y="53"/>
                  </a:lnTo>
                  <a:lnTo>
                    <a:pt x="83" y="55"/>
                  </a:lnTo>
                  <a:lnTo>
                    <a:pt x="84" y="57"/>
                  </a:lnTo>
                  <a:lnTo>
                    <a:pt x="83" y="58"/>
                  </a:lnTo>
                  <a:lnTo>
                    <a:pt x="86" y="61"/>
                  </a:lnTo>
                  <a:lnTo>
                    <a:pt x="87" y="59"/>
                  </a:lnTo>
                  <a:lnTo>
                    <a:pt x="90" y="59"/>
                  </a:lnTo>
                  <a:lnTo>
                    <a:pt x="98" y="65"/>
                  </a:lnTo>
                  <a:lnTo>
                    <a:pt x="99" y="65"/>
                  </a:lnTo>
                  <a:lnTo>
                    <a:pt x="100" y="66"/>
                  </a:lnTo>
                  <a:lnTo>
                    <a:pt x="103" y="70"/>
                  </a:lnTo>
                  <a:lnTo>
                    <a:pt x="106" y="71"/>
                  </a:lnTo>
                  <a:lnTo>
                    <a:pt x="108" y="77"/>
                  </a:lnTo>
                  <a:lnTo>
                    <a:pt x="106" y="78"/>
                  </a:lnTo>
                  <a:lnTo>
                    <a:pt x="106" y="82"/>
                  </a:lnTo>
                  <a:lnTo>
                    <a:pt x="106" y="84"/>
                  </a:lnTo>
                  <a:lnTo>
                    <a:pt x="109" y="84"/>
                  </a:lnTo>
                  <a:lnTo>
                    <a:pt x="111" y="92"/>
                  </a:lnTo>
                  <a:lnTo>
                    <a:pt x="112" y="94"/>
                  </a:lnTo>
                  <a:lnTo>
                    <a:pt x="115" y="95"/>
                  </a:lnTo>
                  <a:lnTo>
                    <a:pt x="116" y="95"/>
                  </a:lnTo>
                  <a:lnTo>
                    <a:pt x="115" y="96"/>
                  </a:lnTo>
                  <a:lnTo>
                    <a:pt x="113" y="99"/>
                  </a:lnTo>
                  <a:lnTo>
                    <a:pt x="112" y="98"/>
                  </a:lnTo>
                  <a:lnTo>
                    <a:pt x="109" y="99"/>
                  </a:lnTo>
                  <a:lnTo>
                    <a:pt x="106" y="98"/>
                  </a:lnTo>
                  <a:lnTo>
                    <a:pt x="100" y="100"/>
                  </a:lnTo>
                  <a:lnTo>
                    <a:pt x="98" y="105"/>
                  </a:lnTo>
                  <a:lnTo>
                    <a:pt x="95" y="111"/>
                  </a:lnTo>
                  <a:lnTo>
                    <a:pt x="73" y="111"/>
                  </a:lnTo>
                  <a:lnTo>
                    <a:pt x="17" y="71"/>
                  </a:lnTo>
                  <a:lnTo>
                    <a:pt x="7" y="71"/>
                  </a:lnTo>
                  <a:lnTo>
                    <a:pt x="2" y="55"/>
                  </a:lnTo>
                  <a:lnTo>
                    <a:pt x="0" y="55"/>
                  </a:lnTo>
                  <a:lnTo>
                    <a:pt x="2" y="55"/>
                  </a:lnTo>
                  <a:lnTo>
                    <a:pt x="23" y="40"/>
                  </a:lnTo>
                  <a:lnTo>
                    <a:pt x="23" y="38"/>
                  </a:lnTo>
                  <a:lnTo>
                    <a:pt x="25" y="36"/>
                  </a:lnTo>
                  <a:lnTo>
                    <a:pt x="25" y="32"/>
                  </a:lnTo>
                  <a:lnTo>
                    <a:pt x="24" y="30"/>
                  </a:lnTo>
                  <a:lnTo>
                    <a:pt x="27" y="27"/>
                  </a:lnTo>
                  <a:lnTo>
                    <a:pt x="27" y="23"/>
                  </a:lnTo>
                  <a:lnTo>
                    <a:pt x="24" y="19"/>
                  </a:lnTo>
                  <a:lnTo>
                    <a:pt x="24" y="15"/>
                  </a:lnTo>
                  <a:lnTo>
                    <a:pt x="27" y="11"/>
                  </a:lnTo>
                  <a:lnTo>
                    <a:pt x="32" y="9"/>
                  </a:lnTo>
                  <a:lnTo>
                    <a:pt x="33" y="7"/>
                  </a:lnTo>
                  <a:lnTo>
                    <a:pt x="34" y="7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8" y="1"/>
                  </a:lnTo>
                  <a:lnTo>
                    <a:pt x="42" y="1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36" name="Freeform 419"/>
            <p:cNvSpPr>
              <a:spLocks/>
            </p:cNvSpPr>
            <p:nvPr/>
          </p:nvSpPr>
          <p:spPr bwMode="auto">
            <a:xfrm>
              <a:off x="7143260" y="3411436"/>
              <a:ext cx="53293" cy="53293"/>
            </a:xfrm>
            <a:custGeom>
              <a:avLst/>
              <a:gdLst>
                <a:gd name="T0" fmla="*/ 11 w 21"/>
                <a:gd name="T1" fmla="*/ 0 h 21"/>
                <a:gd name="T2" fmla="*/ 14 w 21"/>
                <a:gd name="T3" fmla="*/ 1 h 21"/>
                <a:gd name="T4" fmla="*/ 17 w 21"/>
                <a:gd name="T5" fmla="*/ 0 h 21"/>
                <a:gd name="T6" fmla="*/ 18 w 21"/>
                <a:gd name="T7" fmla="*/ 1 h 21"/>
                <a:gd name="T8" fmla="*/ 18 w 21"/>
                <a:gd name="T9" fmla="*/ 1 h 21"/>
                <a:gd name="T10" fmla="*/ 20 w 21"/>
                <a:gd name="T11" fmla="*/ 6 h 21"/>
                <a:gd name="T12" fmla="*/ 13 w 21"/>
                <a:gd name="T13" fmla="*/ 7 h 21"/>
                <a:gd name="T14" fmla="*/ 17 w 21"/>
                <a:gd name="T15" fmla="*/ 11 h 21"/>
                <a:gd name="T16" fmla="*/ 18 w 21"/>
                <a:gd name="T17" fmla="*/ 10 h 21"/>
                <a:gd name="T18" fmla="*/ 18 w 21"/>
                <a:gd name="T19" fmla="*/ 11 h 21"/>
                <a:gd name="T20" fmla="*/ 18 w 21"/>
                <a:gd name="T21" fmla="*/ 14 h 21"/>
                <a:gd name="T22" fmla="*/ 20 w 21"/>
                <a:gd name="T23" fmla="*/ 15 h 21"/>
                <a:gd name="T24" fmla="*/ 20 w 21"/>
                <a:gd name="T25" fmla="*/ 15 h 21"/>
                <a:gd name="T26" fmla="*/ 20 w 21"/>
                <a:gd name="T27" fmla="*/ 15 h 21"/>
                <a:gd name="T28" fmla="*/ 21 w 21"/>
                <a:gd name="T29" fmla="*/ 17 h 21"/>
                <a:gd name="T30" fmla="*/ 13 w 21"/>
                <a:gd name="T31" fmla="*/ 21 h 21"/>
                <a:gd name="T32" fmla="*/ 13 w 21"/>
                <a:gd name="T33" fmla="*/ 17 h 21"/>
                <a:gd name="T34" fmla="*/ 1 w 21"/>
                <a:gd name="T35" fmla="*/ 13 h 21"/>
                <a:gd name="T36" fmla="*/ 0 w 21"/>
                <a:gd name="T37" fmla="*/ 13 h 21"/>
                <a:gd name="T38" fmla="*/ 3 w 21"/>
                <a:gd name="T39" fmla="*/ 7 h 21"/>
                <a:gd name="T40" fmla="*/ 5 w 21"/>
                <a:gd name="T41" fmla="*/ 2 h 21"/>
                <a:gd name="T42" fmla="*/ 11 w 21"/>
                <a:gd name="T4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" h="21">
                  <a:moveTo>
                    <a:pt x="11" y="0"/>
                  </a:moveTo>
                  <a:lnTo>
                    <a:pt x="14" y="1"/>
                  </a:lnTo>
                  <a:lnTo>
                    <a:pt x="17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20" y="6"/>
                  </a:lnTo>
                  <a:lnTo>
                    <a:pt x="13" y="7"/>
                  </a:lnTo>
                  <a:lnTo>
                    <a:pt x="17" y="11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8" y="14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1" y="17"/>
                  </a:lnTo>
                  <a:lnTo>
                    <a:pt x="13" y="21"/>
                  </a:lnTo>
                  <a:lnTo>
                    <a:pt x="13" y="17"/>
                  </a:lnTo>
                  <a:lnTo>
                    <a:pt x="1" y="13"/>
                  </a:lnTo>
                  <a:lnTo>
                    <a:pt x="0" y="13"/>
                  </a:lnTo>
                  <a:lnTo>
                    <a:pt x="3" y="7"/>
                  </a:lnTo>
                  <a:lnTo>
                    <a:pt x="5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37" name="Freeform 420"/>
            <p:cNvSpPr>
              <a:spLocks/>
            </p:cNvSpPr>
            <p:nvPr/>
          </p:nvSpPr>
          <p:spPr bwMode="auto">
            <a:xfrm>
              <a:off x="6709305" y="3231255"/>
              <a:ext cx="63444" cy="35528"/>
            </a:xfrm>
            <a:custGeom>
              <a:avLst/>
              <a:gdLst>
                <a:gd name="T0" fmla="*/ 25 w 25"/>
                <a:gd name="T1" fmla="*/ 0 h 14"/>
                <a:gd name="T2" fmla="*/ 25 w 25"/>
                <a:gd name="T3" fmla="*/ 0 h 14"/>
                <a:gd name="T4" fmla="*/ 25 w 25"/>
                <a:gd name="T5" fmla="*/ 1 h 14"/>
                <a:gd name="T6" fmla="*/ 21 w 25"/>
                <a:gd name="T7" fmla="*/ 2 h 14"/>
                <a:gd name="T8" fmla="*/ 18 w 25"/>
                <a:gd name="T9" fmla="*/ 5 h 14"/>
                <a:gd name="T10" fmla="*/ 20 w 25"/>
                <a:gd name="T11" fmla="*/ 7 h 14"/>
                <a:gd name="T12" fmla="*/ 20 w 25"/>
                <a:gd name="T13" fmla="*/ 10 h 14"/>
                <a:gd name="T14" fmla="*/ 17 w 25"/>
                <a:gd name="T15" fmla="*/ 9 h 14"/>
                <a:gd name="T16" fmla="*/ 14 w 25"/>
                <a:gd name="T17" fmla="*/ 10 h 14"/>
                <a:gd name="T18" fmla="*/ 12 w 25"/>
                <a:gd name="T19" fmla="*/ 13 h 14"/>
                <a:gd name="T20" fmla="*/ 9 w 25"/>
                <a:gd name="T21" fmla="*/ 13 h 14"/>
                <a:gd name="T22" fmla="*/ 8 w 25"/>
                <a:gd name="T23" fmla="*/ 14 h 14"/>
                <a:gd name="T24" fmla="*/ 6 w 25"/>
                <a:gd name="T25" fmla="*/ 13 h 14"/>
                <a:gd name="T26" fmla="*/ 4 w 25"/>
                <a:gd name="T27" fmla="*/ 14 h 14"/>
                <a:gd name="T28" fmla="*/ 1 w 25"/>
                <a:gd name="T29" fmla="*/ 11 h 14"/>
                <a:gd name="T30" fmla="*/ 0 w 25"/>
                <a:gd name="T31" fmla="*/ 10 h 14"/>
                <a:gd name="T32" fmla="*/ 0 w 25"/>
                <a:gd name="T33" fmla="*/ 7 h 14"/>
                <a:gd name="T34" fmla="*/ 1 w 25"/>
                <a:gd name="T35" fmla="*/ 6 h 14"/>
                <a:gd name="T36" fmla="*/ 2 w 25"/>
                <a:gd name="T37" fmla="*/ 5 h 14"/>
                <a:gd name="T38" fmla="*/ 4 w 25"/>
                <a:gd name="T39" fmla="*/ 6 h 14"/>
                <a:gd name="T40" fmla="*/ 6 w 25"/>
                <a:gd name="T41" fmla="*/ 5 h 14"/>
                <a:gd name="T42" fmla="*/ 6 w 25"/>
                <a:gd name="T43" fmla="*/ 3 h 14"/>
                <a:gd name="T44" fmla="*/ 6 w 25"/>
                <a:gd name="T45" fmla="*/ 2 h 14"/>
                <a:gd name="T46" fmla="*/ 9 w 25"/>
                <a:gd name="T47" fmla="*/ 2 h 14"/>
                <a:gd name="T48" fmla="*/ 12 w 25"/>
                <a:gd name="T49" fmla="*/ 3 h 14"/>
                <a:gd name="T50" fmla="*/ 14 w 25"/>
                <a:gd name="T51" fmla="*/ 3 h 14"/>
                <a:gd name="T52" fmla="*/ 20 w 25"/>
                <a:gd name="T53" fmla="*/ 1 h 14"/>
                <a:gd name="T54" fmla="*/ 24 w 25"/>
                <a:gd name="T55" fmla="*/ 0 h 14"/>
                <a:gd name="T56" fmla="*/ 25 w 25"/>
                <a:gd name="T5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" h="14">
                  <a:moveTo>
                    <a:pt x="25" y="0"/>
                  </a:moveTo>
                  <a:lnTo>
                    <a:pt x="25" y="0"/>
                  </a:lnTo>
                  <a:lnTo>
                    <a:pt x="25" y="1"/>
                  </a:lnTo>
                  <a:lnTo>
                    <a:pt x="21" y="2"/>
                  </a:lnTo>
                  <a:lnTo>
                    <a:pt x="18" y="5"/>
                  </a:lnTo>
                  <a:lnTo>
                    <a:pt x="20" y="7"/>
                  </a:lnTo>
                  <a:lnTo>
                    <a:pt x="20" y="10"/>
                  </a:lnTo>
                  <a:lnTo>
                    <a:pt x="17" y="9"/>
                  </a:lnTo>
                  <a:lnTo>
                    <a:pt x="14" y="10"/>
                  </a:lnTo>
                  <a:lnTo>
                    <a:pt x="12" y="13"/>
                  </a:lnTo>
                  <a:lnTo>
                    <a:pt x="9" y="13"/>
                  </a:lnTo>
                  <a:lnTo>
                    <a:pt x="8" y="14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" y="6"/>
                  </a:lnTo>
                  <a:lnTo>
                    <a:pt x="2" y="5"/>
                  </a:lnTo>
                  <a:lnTo>
                    <a:pt x="4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2"/>
                  </a:lnTo>
                  <a:lnTo>
                    <a:pt x="9" y="2"/>
                  </a:lnTo>
                  <a:lnTo>
                    <a:pt x="12" y="3"/>
                  </a:lnTo>
                  <a:lnTo>
                    <a:pt x="14" y="3"/>
                  </a:lnTo>
                  <a:lnTo>
                    <a:pt x="20" y="1"/>
                  </a:lnTo>
                  <a:lnTo>
                    <a:pt x="24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38" name="Freeform 421"/>
            <p:cNvSpPr>
              <a:spLocks/>
            </p:cNvSpPr>
            <p:nvPr/>
          </p:nvSpPr>
          <p:spPr bwMode="auto">
            <a:xfrm>
              <a:off x="6805739" y="3170349"/>
              <a:ext cx="187793" cy="170030"/>
            </a:xfrm>
            <a:custGeom>
              <a:avLst/>
              <a:gdLst>
                <a:gd name="T0" fmla="*/ 74 w 74"/>
                <a:gd name="T1" fmla="*/ 1 h 67"/>
                <a:gd name="T2" fmla="*/ 71 w 74"/>
                <a:gd name="T3" fmla="*/ 4 h 67"/>
                <a:gd name="T4" fmla="*/ 65 w 74"/>
                <a:gd name="T5" fmla="*/ 8 h 67"/>
                <a:gd name="T6" fmla="*/ 62 w 74"/>
                <a:gd name="T7" fmla="*/ 16 h 67"/>
                <a:gd name="T8" fmla="*/ 65 w 74"/>
                <a:gd name="T9" fmla="*/ 24 h 67"/>
                <a:gd name="T10" fmla="*/ 63 w 74"/>
                <a:gd name="T11" fmla="*/ 29 h 67"/>
                <a:gd name="T12" fmla="*/ 61 w 74"/>
                <a:gd name="T13" fmla="*/ 35 h 67"/>
                <a:gd name="T14" fmla="*/ 40 w 74"/>
                <a:gd name="T15" fmla="*/ 52 h 67"/>
                <a:gd name="T16" fmla="*/ 16 w 74"/>
                <a:gd name="T17" fmla="*/ 67 h 67"/>
                <a:gd name="T18" fmla="*/ 13 w 74"/>
                <a:gd name="T19" fmla="*/ 66 h 67"/>
                <a:gd name="T20" fmla="*/ 7 w 74"/>
                <a:gd name="T21" fmla="*/ 62 h 67"/>
                <a:gd name="T22" fmla="*/ 7 w 74"/>
                <a:gd name="T23" fmla="*/ 60 h 67"/>
                <a:gd name="T24" fmla="*/ 4 w 74"/>
                <a:gd name="T25" fmla="*/ 54 h 67"/>
                <a:gd name="T26" fmla="*/ 4 w 74"/>
                <a:gd name="T27" fmla="*/ 54 h 67"/>
                <a:gd name="T28" fmla="*/ 7 w 74"/>
                <a:gd name="T29" fmla="*/ 47 h 67"/>
                <a:gd name="T30" fmla="*/ 11 w 74"/>
                <a:gd name="T31" fmla="*/ 46 h 67"/>
                <a:gd name="T32" fmla="*/ 11 w 74"/>
                <a:gd name="T33" fmla="*/ 43 h 67"/>
                <a:gd name="T34" fmla="*/ 9 w 74"/>
                <a:gd name="T35" fmla="*/ 39 h 67"/>
                <a:gd name="T36" fmla="*/ 3 w 74"/>
                <a:gd name="T37" fmla="*/ 37 h 67"/>
                <a:gd name="T38" fmla="*/ 4 w 74"/>
                <a:gd name="T39" fmla="*/ 30 h 67"/>
                <a:gd name="T40" fmla="*/ 0 w 74"/>
                <a:gd name="T41" fmla="*/ 22 h 67"/>
                <a:gd name="T42" fmla="*/ 1 w 74"/>
                <a:gd name="T43" fmla="*/ 18 h 67"/>
                <a:gd name="T44" fmla="*/ 4 w 74"/>
                <a:gd name="T45" fmla="*/ 18 h 67"/>
                <a:gd name="T46" fmla="*/ 9 w 74"/>
                <a:gd name="T47" fmla="*/ 17 h 67"/>
                <a:gd name="T48" fmla="*/ 11 w 74"/>
                <a:gd name="T49" fmla="*/ 14 h 67"/>
                <a:gd name="T50" fmla="*/ 11 w 74"/>
                <a:gd name="T51" fmla="*/ 8 h 67"/>
                <a:gd name="T52" fmla="*/ 16 w 74"/>
                <a:gd name="T53" fmla="*/ 9 h 67"/>
                <a:gd name="T54" fmla="*/ 24 w 74"/>
                <a:gd name="T55" fmla="*/ 6 h 67"/>
                <a:gd name="T56" fmla="*/ 32 w 74"/>
                <a:gd name="T57" fmla="*/ 5 h 67"/>
                <a:gd name="T58" fmla="*/ 34 w 74"/>
                <a:gd name="T59" fmla="*/ 6 h 67"/>
                <a:gd name="T60" fmla="*/ 43 w 74"/>
                <a:gd name="T61" fmla="*/ 8 h 67"/>
                <a:gd name="T62" fmla="*/ 47 w 74"/>
                <a:gd name="T63" fmla="*/ 5 h 67"/>
                <a:gd name="T64" fmla="*/ 54 w 74"/>
                <a:gd name="T65" fmla="*/ 2 h 67"/>
                <a:gd name="T66" fmla="*/ 59 w 74"/>
                <a:gd name="T67" fmla="*/ 2 h 67"/>
                <a:gd name="T68" fmla="*/ 70 w 74"/>
                <a:gd name="T69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4" h="67">
                  <a:moveTo>
                    <a:pt x="72" y="0"/>
                  </a:moveTo>
                  <a:lnTo>
                    <a:pt x="74" y="1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70" y="6"/>
                  </a:lnTo>
                  <a:lnTo>
                    <a:pt x="65" y="8"/>
                  </a:lnTo>
                  <a:lnTo>
                    <a:pt x="62" y="12"/>
                  </a:lnTo>
                  <a:lnTo>
                    <a:pt x="62" y="16"/>
                  </a:lnTo>
                  <a:lnTo>
                    <a:pt x="65" y="20"/>
                  </a:lnTo>
                  <a:lnTo>
                    <a:pt x="65" y="24"/>
                  </a:lnTo>
                  <a:lnTo>
                    <a:pt x="62" y="27"/>
                  </a:lnTo>
                  <a:lnTo>
                    <a:pt x="63" y="29"/>
                  </a:lnTo>
                  <a:lnTo>
                    <a:pt x="63" y="33"/>
                  </a:lnTo>
                  <a:lnTo>
                    <a:pt x="61" y="35"/>
                  </a:lnTo>
                  <a:lnTo>
                    <a:pt x="61" y="37"/>
                  </a:lnTo>
                  <a:lnTo>
                    <a:pt x="40" y="52"/>
                  </a:lnTo>
                  <a:lnTo>
                    <a:pt x="38" y="52"/>
                  </a:lnTo>
                  <a:lnTo>
                    <a:pt x="16" y="67"/>
                  </a:lnTo>
                  <a:lnTo>
                    <a:pt x="14" y="66"/>
                  </a:lnTo>
                  <a:lnTo>
                    <a:pt x="13" y="66"/>
                  </a:lnTo>
                  <a:lnTo>
                    <a:pt x="11" y="64"/>
                  </a:lnTo>
                  <a:lnTo>
                    <a:pt x="7" y="62"/>
                  </a:lnTo>
                  <a:lnTo>
                    <a:pt x="5" y="62"/>
                  </a:lnTo>
                  <a:lnTo>
                    <a:pt x="7" y="60"/>
                  </a:lnTo>
                  <a:lnTo>
                    <a:pt x="7" y="56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5" y="51"/>
                  </a:lnTo>
                  <a:lnTo>
                    <a:pt x="7" y="47"/>
                  </a:lnTo>
                  <a:lnTo>
                    <a:pt x="9" y="46"/>
                  </a:lnTo>
                  <a:lnTo>
                    <a:pt x="11" y="46"/>
                  </a:lnTo>
                  <a:lnTo>
                    <a:pt x="12" y="46"/>
                  </a:lnTo>
                  <a:lnTo>
                    <a:pt x="11" y="43"/>
                  </a:lnTo>
                  <a:lnTo>
                    <a:pt x="11" y="41"/>
                  </a:lnTo>
                  <a:lnTo>
                    <a:pt x="9" y="39"/>
                  </a:lnTo>
                  <a:lnTo>
                    <a:pt x="8" y="37"/>
                  </a:lnTo>
                  <a:lnTo>
                    <a:pt x="3" y="37"/>
                  </a:lnTo>
                  <a:lnTo>
                    <a:pt x="3" y="33"/>
                  </a:lnTo>
                  <a:lnTo>
                    <a:pt x="4" y="30"/>
                  </a:lnTo>
                  <a:lnTo>
                    <a:pt x="3" y="26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4" y="18"/>
                  </a:lnTo>
                  <a:lnTo>
                    <a:pt x="7" y="18"/>
                  </a:lnTo>
                  <a:lnTo>
                    <a:pt x="9" y="17"/>
                  </a:lnTo>
                  <a:lnTo>
                    <a:pt x="9" y="14"/>
                  </a:lnTo>
                  <a:lnTo>
                    <a:pt x="11" y="14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4" y="8"/>
                  </a:lnTo>
                  <a:lnTo>
                    <a:pt x="16" y="9"/>
                  </a:lnTo>
                  <a:lnTo>
                    <a:pt x="22" y="6"/>
                  </a:lnTo>
                  <a:lnTo>
                    <a:pt x="24" y="6"/>
                  </a:lnTo>
                  <a:lnTo>
                    <a:pt x="25" y="5"/>
                  </a:lnTo>
                  <a:lnTo>
                    <a:pt x="32" y="5"/>
                  </a:lnTo>
                  <a:lnTo>
                    <a:pt x="33" y="5"/>
                  </a:lnTo>
                  <a:lnTo>
                    <a:pt x="34" y="6"/>
                  </a:lnTo>
                  <a:lnTo>
                    <a:pt x="38" y="8"/>
                  </a:lnTo>
                  <a:lnTo>
                    <a:pt x="43" y="8"/>
                  </a:lnTo>
                  <a:lnTo>
                    <a:pt x="45" y="6"/>
                  </a:lnTo>
                  <a:lnTo>
                    <a:pt x="47" y="5"/>
                  </a:lnTo>
                  <a:lnTo>
                    <a:pt x="49" y="4"/>
                  </a:lnTo>
                  <a:lnTo>
                    <a:pt x="54" y="2"/>
                  </a:lnTo>
                  <a:lnTo>
                    <a:pt x="57" y="2"/>
                  </a:lnTo>
                  <a:lnTo>
                    <a:pt x="59" y="2"/>
                  </a:lnTo>
                  <a:lnTo>
                    <a:pt x="65" y="2"/>
                  </a:lnTo>
                  <a:lnTo>
                    <a:pt x="70" y="1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39" name="Freeform 422"/>
            <p:cNvSpPr>
              <a:spLocks/>
            </p:cNvSpPr>
            <p:nvPr/>
          </p:nvSpPr>
          <p:spPr bwMode="auto">
            <a:xfrm>
              <a:off x="6770211" y="3307387"/>
              <a:ext cx="45679" cy="129426"/>
            </a:xfrm>
            <a:custGeom>
              <a:avLst/>
              <a:gdLst>
                <a:gd name="T0" fmla="*/ 18 w 18"/>
                <a:gd name="T1" fmla="*/ 0 h 51"/>
                <a:gd name="T2" fmla="*/ 17 w 18"/>
                <a:gd name="T3" fmla="*/ 1 h 51"/>
                <a:gd name="T4" fmla="*/ 17 w 18"/>
                <a:gd name="T5" fmla="*/ 4 h 51"/>
                <a:gd name="T6" fmla="*/ 15 w 18"/>
                <a:gd name="T7" fmla="*/ 8 h 51"/>
                <a:gd name="T8" fmla="*/ 17 w 18"/>
                <a:gd name="T9" fmla="*/ 9 h 51"/>
                <a:gd name="T10" fmla="*/ 17 w 18"/>
                <a:gd name="T11" fmla="*/ 10 h 51"/>
                <a:gd name="T12" fmla="*/ 17 w 18"/>
                <a:gd name="T13" fmla="*/ 10 h 51"/>
                <a:gd name="T14" fmla="*/ 17 w 18"/>
                <a:gd name="T15" fmla="*/ 12 h 51"/>
                <a:gd name="T16" fmla="*/ 15 w 18"/>
                <a:gd name="T17" fmla="*/ 13 h 51"/>
                <a:gd name="T18" fmla="*/ 14 w 18"/>
                <a:gd name="T19" fmla="*/ 13 h 51"/>
                <a:gd name="T20" fmla="*/ 14 w 18"/>
                <a:gd name="T21" fmla="*/ 12 h 51"/>
                <a:gd name="T22" fmla="*/ 10 w 18"/>
                <a:gd name="T23" fmla="*/ 12 h 51"/>
                <a:gd name="T24" fmla="*/ 10 w 18"/>
                <a:gd name="T25" fmla="*/ 14 h 51"/>
                <a:gd name="T26" fmla="*/ 11 w 18"/>
                <a:gd name="T27" fmla="*/ 16 h 51"/>
                <a:gd name="T28" fmla="*/ 11 w 18"/>
                <a:gd name="T29" fmla="*/ 21 h 51"/>
                <a:gd name="T30" fmla="*/ 10 w 18"/>
                <a:gd name="T31" fmla="*/ 25 h 51"/>
                <a:gd name="T32" fmla="*/ 11 w 18"/>
                <a:gd name="T33" fmla="*/ 26 h 51"/>
                <a:gd name="T34" fmla="*/ 14 w 18"/>
                <a:gd name="T35" fmla="*/ 25 h 51"/>
                <a:gd name="T36" fmla="*/ 15 w 18"/>
                <a:gd name="T37" fmla="*/ 25 h 51"/>
                <a:gd name="T38" fmla="*/ 15 w 18"/>
                <a:gd name="T39" fmla="*/ 25 h 51"/>
                <a:gd name="T40" fmla="*/ 15 w 18"/>
                <a:gd name="T41" fmla="*/ 30 h 51"/>
                <a:gd name="T42" fmla="*/ 15 w 18"/>
                <a:gd name="T43" fmla="*/ 31 h 51"/>
                <a:gd name="T44" fmla="*/ 15 w 18"/>
                <a:gd name="T45" fmla="*/ 34 h 51"/>
                <a:gd name="T46" fmla="*/ 15 w 18"/>
                <a:gd name="T47" fmla="*/ 37 h 51"/>
                <a:gd name="T48" fmla="*/ 14 w 18"/>
                <a:gd name="T49" fmla="*/ 37 h 51"/>
                <a:gd name="T50" fmla="*/ 14 w 18"/>
                <a:gd name="T51" fmla="*/ 41 h 51"/>
                <a:gd name="T52" fmla="*/ 13 w 18"/>
                <a:gd name="T53" fmla="*/ 43 h 51"/>
                <a:gd name="T54" fmla="*/ 13 w 18"/>
                <a:gd name="T55" fmla="*/ 46 h 51"/>
                <a:gd name="T56" fmla="*/ 13 w 18"/>
                <a:gd name="T57" fmla="*/ 47 h 51"/>
                <a:gd name="T58" fmla="*/ 13 w 18"/>
                <a:gd name="T59" fmla="*/ 48 h 51"/>
                <a:gd name="T60" fmla="*/ 13 w 18"/>
                <a:gd name="T61" fmla="*/ 50 h 51"/>
                <a:gd name="T62" fmla="*/ 10 w 18"/>
                <a:gd name="T63" fmla="*/ 51 h 51"/>
                <a:gd name="T64" fmla="*/ 9 w 18"/>
                <a:gd name="T65" fmla="*/ 47 h 51"/>
                <a:gd name="T66" fmla="*/ 10 w 18"/>
                <a:gd name="T67" fmla="*/ 45 h 51"/>
                <a:gd name="T68" fmla="*/ 7 w 18"/>
                <a:gd name="T69" fmla="*/ 38 h 51"/>
                <a:gd name="T70" fmla="*/ 5 w 18"/>
                <a:gd name="T71" fmla="*/ 34 h 51"/>
                <a:gd name="T72" fmla="*/ 3 w 18"/>
                <a:gd name="T73" fmla="*/ 29 h 51"/>
                <a:gd name="T74" fmla="*/ 1 w 18"/>
                <a:gd name="T75" fmla="*/ 26 h 51"/>
                <a:gd name="T76" fmla="*/ 0 w 18"/>
                <a:gd name="T77" fmla="*/ 25 h 51"/>
                <a:gd name="T78" fmla="*/ 3 w 18"/>
                <a:gd name="T79" fmla="*/ 20 h 51"/>
                <a:gd name="T80" fmla="*/ 6 w 18"/>
                <a:gd name="T81" fmla="*/ 13 h 51"/>
                <a:gd name="T82" fmla="*/ 7 w 18"/>
                <a:gd name="T83" fmla="*/ 5 h 51"/>
                <a:gd name="T84" fmla="*/ 10 w 18"/>
                <a:gd name="T85" fmla="*/ 2 h 51"/>
                <a:gd name="T86" fmla="*/ 11 w 18"/>
                <a:gd name="T87" fmla="*/ 2 h 51"/>
                <a:gd name="T88" fmla="*/ 15 w 18"/>
                <a:gd name="T89" fmla="*/ 2 h 51"/>
                <a:gd name="T90" fmla="*/ 17 w 18"/>
                <a:gd name="T91" fmla="*/ 0 h 51"/>
                <a:gd name="T92" fmla="*/ 18 w 18"/>
                <a:gd name="T9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" h="51">
                  <a:moveTo>
                    <a:pt x="18" y="0"/>
                  </a:moveTo>
                  <a:lnTo>
                    <a:pt x="17" y="1"/>
                  </a:lnTo>
                  <a:lnTo>
                    <a:pt x="17" y="4"/>
                  </a:lnTo>
                  <a:lnTo>
                    <a:pt x="15" y="8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5" y="13"/>
                  </a:lnTo>
                  <a:lnTo>
                    <a:pt x="14" y="13"/>
                  </a:lnTo>
                  <a:lnTo>
                    <a:pt x="14" y="12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11" y="21"/>
                  </a:lnTo>
                  <a:lnTo>
                    <a:pt x="10" y="25"/>
                  </a:lnTo>
                  <a:lnTo>
                    <a:pt x="11" y="26"/>
                  </a:lnTo>
                  <a:lnTo>
                    <a:pt x="14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30"/>
                  </a:lnTo>
                  <a:lnTo>
                    <a:pt x="15" y="31"/>
                  </a:lnTo>
                  <a:lnTo>
                    <a:pt x="15" y="34"/>
                  </a:lnTo>
                  <a:lnTo>
                    <a:pt x="15" y="37"/>
                  </a:lnTo>
                  <a:lnTo>
                    <a:pt x="14" y="37"/>
                  </a:lnTo>
                  <a:lnTo>
                    <a:pt x="14" y="41"/>
                  </a:lnTo>
                  <a:lnTo>
                    <a:pt x="13" y="43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50"/>
                  </a:lnTo>
                  <a:lnTo>
                    <a:pt x="10" y="51"/>
                  </a:lnTo>
                  <a:lnTo>
                    <a:pt x="9" y="47"/>
                  </a:lnTo>
                  <a:lnTo>
                    <a:pt x="10" y="45"/>
                  </a:lnTo>
                  <a:lnTo>
                    <a:pt x="7" y="38"/>
                  </a:lnTo>
                  <a:lnTo>
                    <a:pt x="5" y="34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25"/>
                  </a:lnTo>
                  <a:lnTo>
                    <a:pt x="3" y="20"/>
                  </a:lnTo>
                  <a:lnTo>
                    <a:pt x="6" y="13"/>
                  </a:lnTo>
                  <a:lnTo>
                    <a:pt x="7" y="5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5" y="2"/>
                  </a:lnTo>
                  <a:lnTo>
                    <a:pt x="17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40" name="Freeform 423"/>
            <p:cNvSpPr>
              <a:spLocks/>
            </p:cNvSpPr>
            <p:nvPr/>
          </p:nvSpPr>
          <p:spPr bwMode="auto">
            <a:xfrm>
              <a:off x="6808278" y="3307387"/>
              <a:ext cx="15226" cy="25377"/>
            </a:xfrm>
            <a:custGeom>
              <a:avLst/>
              <a:gdLst>
                <a:gd name="T0" fmla="*/ 3 w 6"/>
                <a:gd name="T1" fmla="*/ 0 h 10"/>
                <a:gd name="T2" fmla="*/ 3 w 6"/>
                <a:gd name="T3" fmla="*/ 0 h 10"/>
                <a:gd name="T4" fmla="*/ 6 w 6"/>
                <a:gd name="T5" fmla="*/ 2 h 10"/>
                <a:gd name="T6" fmla="*/ 6 w 6"/>
                <a:gd name="T7" fmla="*/ 6 h 10"/>
                <a:gd name="T8" fmla="*/ 4 w 6"/>
                <a:gd name="T9" fmla="*/ 8 h 10"/>
                <a:gd name="T10" fmla="*/ 4 w 6"/>
                <a:gd name="T11" fmla="*/ 8 h 10"/>
                <a:gd name="T12" fmla="*/ 3 w 6"/>
                <a:gd name="T13" fmla="*/ 9 h 10"/>
                <a:gd name="T14" fmla="*/ 2 w 6"/>
                <a:gd name="T15" fmla="*/ 10 h 10"/>
                <a:gd name="T16" fmla="*/ 2 w 6"/>
                <a:gd name="T17" fmla="*/ 10 h 10"/>
                <a:gd name="T18" fmla="*/ 2 w 6"/>
                <a:gd name="T19" fmla="*/ 9 h 10"/>
                <a:gd name="T20" fmla="*/ 0 w 6"/>
                <a:gd name="T21" fmla="*/ 8 h 10"/>
                <a:gd name="T22" fmla="*/ 2 w 6"/>
                <a:gd name="T23" fmla="*/ 4 h 10"/>
                <a:gd name="T24" fmla="*/ 2 w 6"/>
                <a:gd name="T25" fmla="*/ 1 h 10"/>
                <a:gd name="T26" fmla="*/ 3 w 6"/>
                <a:gd name="T27" fmla="*/ 0 h 10"/>
                <a:gd name="T28" fmla="*/ 3 w 6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10">
                  <a:moveTo>
                    <a:pt x="3" y="0"/>
                  </a:moveTo>
                  <a:lnTo>
                    <a:pt x="3" y="0"/>
                  </a:lnTo>
                  <a:lnTo>
                    <a:pt x="6" y="2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3" y="9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9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41" name="Freeform 424"/>
            <p:cNvSpPr>
              <a:spLocks/>
            </p:cNvSpPr>
            <p:nvPr/>
          </p:nvSpPr>
          <p:spPr bwMode="auto">
            <a:xfrm>
              <a:off x="6795588" y="3337840"/>
              <a:ext cx="17765" cy="35528"/>
            </a:xfrm>
            <a:custGeom>
              <a:avLst/>
              <a:gdLst>
                <a:gd name="T0" fmla="*/ 0 w 7"/>
                <a:gd name="T1" fmla="*/ 0 h 14"/>
                <a:gd name="T2" fmla="*/ 4 w 7"/>
                <a:gd name="T3" fmla="*/ 0 h 14"/>
                <a:gd name="T4" fmla="*/ 4 w 7"/>
                <a:gd name="T5" fmla="*/ 1 h 14"/>
                <a:gd name="T6" fmla="*/ 5 w 7"/>
                <a:gd name="T7" fmla="*/ 1 h 14"/>
                <a:gd name="T8" fmla="*/ 7 w 7"/>
                <a:gd name="T9" fmla="*/ 0 h 14"/>
                <a:gd name="T10" fmla="*/ 7 w 7"/>
                <a:gd name="T11" fmla="*/ 1 h 14"/>
                <a:gd name="T12" fmla="*/ 7 w 7"/>
                <a:gd name="T13" fmla="*/ 2 h 14"/>
                <a:gd name="T14" fmla="*/ 7 w 7"/>
                <a:gd name="T15" fmla="*/ 4 h 14"/>
                <a:gd name="T16" fmla="*/ 7 w 7"/>
                <a:gd name="T17" fmla="*/ 6 h 14"/>
                <a:gd name="T18" fmla="*/ 7 w 7"/>
                <a:gd name="T19" fmla="*/ 8 h 14"/>
                <a:gd name="T20" fmla="*/ 5 w 7"/>
                <a:gd name="T21" fmla="*/ 13 h 14"/>
                <a:gd name="T22" fmla="*/ 5 w 7"/>
                <a:gd name="T23" fmla="*/ 13 h 14"/>
                <a:gd name="T24" fmla="*/ 4 w 7"/>
                <a:gd name="T25" fmla="*/ 13 h 14"/>
                <a:gd name="T26" fmla="*/ 1 w 7"/>
                <a:gd name="T27" fmla="*/ 14 h 14"/>
                <a:gd name="T28" fmla="*/ 0 w 7"/>
                <a:gd name="T29" fmla="*/ 13 h 14"/>
                <a:gd name="T30" fmla="*/ 1 w 7"/>
                <a:gd name="T31" fmla="*/ 9 h 14"/>
                <a:gd name="T32" fmla="*/ 1 w 7"/>
                <a:gd name="T33" fmla="*/ 4 h 14"/>
                <a:gd name="T34" fmla="*/ 0 w 7"/>
                <a:gd name="T35" fmla="*/ 2 h 14"/>
                <a:gd name="T36" fmla="*/ 0 w 7"/>
                <a:gd name="T3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14">
                  <a:moveTo>
                    <a:pt x="0" y="0"/>
                  </a:move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4"/>
                  </a:lnTo>
                  <a:lnTo>
                    <a:pt x="7" y="6"/>
                  </a:lnTo>
                  <a:lnTo>
                    <a:pt x="7" y="8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4" y="13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1" y="9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42" name="Freeform 425"/>
            <p:cNvSpPr>
              <a:spLocks/>
            </p:cNvSpPr>
            <p:nvPr/>
          </p:nvSpPr>
          <p:spPr bwMode="auto">
            <a:xfrm>
              <a:off x="6795588" y="3264246"/>
              <a:ext cx="40604" cy="48218"/>
            </a:xfrm>
            <a:custGeom>
              <a:avLst/>
              <a:gdLst>
                <a:gd name="T0" fmla="*/ 7 w 16"/>
                <a:gd name="T1" fmla="*/ 0 h 19"/>
                <a:gd name="T2" fmla="*/ 12 w 16"/>
                <a:gd name="T3" fmla="*/ 0 h 19"/>
                <a:gd name="T4" fmla="*/ 13 w 16"/>
                <a:gd name="T5" fmla="*/ 2 h 19"/>
                <a:gd name="T6" fmla="*/ 15 w 16"/>
                <a:gd name="T7" fmla="*/ 4 h 19"/>
                <a:gd name="T8" fmla="*/ 15 w 16"/>
                <a:gd name="T9" fmla="*/ 6 h 19"/>
                <a:gd name="T10" fmla="*/ 16 w 16"/>
                <a:gd name="T11" fmla="*/ 9 h 19"/>
                <a:gd name="T12" fmla="*/ 15 w 16"/>
                <a:gd name="T13" fmla="*/ 9 h 19"/>
                <a:gd name="T14" fmla="*/ 13 w 16"/>
                <a:gd name="T15" fmla="*/ 9 h 19"/>
                <a:gd name="T16" fmla="*/ 11 w 16"/>
                <a:gd name="T17" fmla="*/ 10 h 19"/>
                <a:gd name="T18" fmla="*/ 9 w 16"/>
                <a:gd name="T19" fmla="*/ 14 h 19"/>
                <a:gd name="T20" fmla="*/ 8 w 16"/>
                <a:gd name="T21" fmla="*/ 17 h 19"/>
                <a:gd name="T22" fmla="*/ 7 w 16"/>
                <a:gd name="T23" fmla="*/ 17 h 19"/>
                <a:gd name="T24" fmla="*/ 5 w 16"/>
                <a:gd name="T25" fmla="*/ 19 h 19"/>
                <a:gd name="T26" fmla="*/ 1 w 16"/>
                <a:gd name="T27" fmla="*/ 19 h 19"/>
                <a:gd name="T28" fmla="*/ 0 w 16"/>
                <a:gd name="T29" fmla="*/ 19 h 19"/>
                <a:gd name="T30" fmla="*/ 0 w 16"/>
                <a:gd name="T31" fmla="*/ 18 h 19"/>
                <a:gd name="T32" fmla="*/ 0 w 16"/>
                <a:gd name="T33" fmla="*/ 15 h 19"/>
                <a:gd name="T34" fmla="*/ 3 w 16"/>
                <a:gd name="T35" fmla="*/ 13 h 19"/>
                <a:gd name="T36" fmla="*/ 4 w 16"/>
                <a:gd name="T37" fmla="*/ 9 h 19"/>
                <a:gd name="T38" fmla="*/ 5 w 16"/>
                <a:gd name="T39" fmla="*/ 1 h 19"/>
                <a:gd name="T40" fmla="*/ 7 w 16"/>
                <a:gd name="T41" fmla="*/ 1 h 19"/>
                <a:gd name="T42" fmla="*/ 7 w 16"/>
                <a:gd name="T4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9">
                  <a:moveTo>
                    <a:pt x="7" y="0"/>
                  </a:moveTo>
                  <a:lnTo>
                    <a:pt x="12" y="0"/>
                  </a:lnTo>
                  <a:lnTo>
                    <a:pt x="13" y="2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6" y="9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1" y="10"/>
                  </a:lnTo>
                  <a:lnTo>
                    <a:pt x="9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5" y="19"/>
                  </a:lnTo>
                  <a:lnTo>
                    <a:pt x="1" y="19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3" y="13"/>
                  </a:lnTo>
                  <a:lnTo>
                    <a:pt x="4" y="9"/>
                  </a:lnTo>
                  <a:lnTo>
                    <a:pt x="5" y="1"/>
                  </a:lnTo>
                  <a:lnTo>
                    <a:pt x="7" y="1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43" name="Freeform 426"/>
            <p:cNvSpPr>
              <a:spLocks/>
            </p:cNvSpPr>
            <p:nvPr/>
          </p:nvSpPr>
          <p:spPr bwMode="auto">
            <a:xfrm>
              <a:off x="6798127" y="3302312"/>
              <a:ext cx="121812" cy="152265"/>
            </a:xfrm>
            <a:custGeom>
              <a:avLst/>
              <a:gdLst>
                <a:gd name="T0" fmla="*/ 43 w 48"/>
                <a:gd name="T1" fmla="*/ 0 h 60"/>
                <a:gd name="T2" fmla="*/ 48 w 48"/>
                <a:gd name="T3" fmla="*/ 16 h 60"/>
                <a:gd name="T4" fmla="*/ 48 w 48"/>
                <a:gd name="T5" fmla="*/ 15 h 60"/>
                <a:gd name="T6" fmla="*/ 43 w 48"/>
                <a:gd name="T7" fmla="*/ 20 h 60"/>
                <a:gd name="T8" fmla="*/ 25 w 48"/>
                <a:gd name="T9" fmla="*/ 25 h 60"/>
                <a:gd name="T10" fmla="*/ 39 w 48"/>
                <a:gd name="T11" fmla="*/ 40 h 60"/>
                <a:gd name="T12" fmla="*/ 33 w 48"/>
                <a:gd name="T13" fmla="*/ 47 h 60"/>
                <a:gd name="T14" fmla="*/ 33 w 48"/>
                <a:gd name="T15" fmla="*/ 49 h 60"/>
                <a:gd name="T16" fmla="*/ 24 w 48"/>
                <a:gd name="T17" fmla="*/ 50 h 60"/>
                <a:gd name="T18" fmla="*/ 16 w 48"/>
                <a:gd name="T19" fmla="*/ 60 h 60"/>
                <a:gd name="T20" fmla="*/ 4 w 48"/>
                <a:gd name="T21" fmla="*/ 56 h 60"/>
                <a:gd name="T22" fmla="*/ 0 w 48"/>
                <a:gd name="T23" fmla="*/ 56 h 60"/>
                <a:gd name="T24" fmla="*/ 0 w 48"/>
                <a:gd name="T25" fmla="*/ 56 h 60"/>
                <a:gd name="T26" fmla="*/ 2 w 48"/>
                <a:gd name="T27" fmla="*/ 52 h 60"/>
                <a:gd name="T28" fmla="*/ 2 w 48"/>
                <a:gd name="T29" fmla="*/ 52 h 60"/>
                <a:gd name="T30" fmla="*/ 2 w 48"/>
                <a:gd name="T31" fmla="*/ 52 h 60"/>
                <a:gd name="T32" fmla="*/ 2 w 48"/>
                <a:gd name="T33" fmla="*/ 50 h 60"/>
                <a:gd name="T34" fmla="*/ 2 w 48"/>
                <a:gd name="T35" fmla="*/ 49 h 60"/>
                <a:gd name="T36" fmla="*/ 2 w 48"/>
                <a:gd name="T37" fmla="*/ 48 h 60"/>
                <a:gd name="T38" fmla="*/ 2 w 48"/>
                <a:gd name="T39" fmla="*/ 45 h 60"/>
                <a:gd name="T40" fmla="*/ 3 w 48"/>
                <a:gd name="T41" fmla="*/ 43 h 60"/>
                <a:gd name="T42" fmla="*/ 3 w 48"/>
                <a:gd name="T43" fmla="*/ 39 h 60"/>
                <a:gd name="T44" fmla="*/ 4 w 48"/>
                <a:gd name="T45" fmla="*/ 39 h 60"/>
                <a:gd name="T46" fmla="*/ 4 w 48"/>
                <a:gd name="T47" fmla="*/ 36 h 60"/>
                <a:gd name="T48" fmla="*/ 4 w 48"/>
                <a:gd name="T49" fmla="*/ 33 h 60"/>
                <a:gd name="T50" fmla="*/ 4 w 48"/>
                <a:gd name="T51" fmla="*/ 32 h 60"/>
                <a:gd name="T52" fmla="*/ 6 w 48"/>
                <a:gd name="T53" fmla="*/ 22 h 60"/>
                <a:gd name="T54" fmla="*/ 6 w 48"/>
                <a:gd name="T55" fmla="*/ 20 h 60"/>
                <a:gd name="T56" fmla="*/ 6 w 48"/>
                <a:gd name="T57" fmla="*/ 18 h 60"/>
                <a:gd name="T58" fmla="*/ 6 w 48"/>
                <a:gd name="T59" fmla="*/ 16 h 60"/>
                <a:gd name="T60" fmla="*/ 6 w 48"/>
                <a:gd name="T61" fmla="*/ 15 h 60"/>
                <a:gd name="T62" fmla="*/ 6 w 48"/>
                <a:gd name="T63" fmla="*/ 12 h 60"/>
                <a:gd name="T64" fmla="*/ 6 w 48"/>
                <a:gd name="T65" fmla="*/ 12 h 60"/>
                <a:gd name="T66" fmla="*/ 7 w 48"/>
                <a:gd name="T67" fmla="*/ 11 h 60"/>
                <a:gd name="T68" fmla="*/ 8 w 48"/>
                <a:gd name="T69" fmla="*/ 10 h 60"/>
                <a:gd name="T70" fmla="*/ 10 w 48"/>
                <a:gd name="T71" fmla="*/ 10 h 60"/>
                <a:gd name="T72" fmla="*/ 14 w 48"/>
                <a:gd name="T73" fmla="*/ 12 h 60"/>
                <a:gd name="T74" fmla="*/ 16 w 48"/>
                <a:gd name="T75" fmla="*/ 14 h 60"/>
                <a:gd name="T76" fmla="*/ 17 w 48"/>
                <a:gd name="T77" fmla="*/ 14 h 60"/>
                <a:gd name="T78" fmla="*/ 19 w 48"/>
                <a:gd name="T79" fmla="*/ 15 h 60"/>
                <a:gd name="T80" fmla="*/ 43 w 48"/>
                <a:gd name="T8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" h="60">
                  <a:moveTo>
                    <a:pt x="43" y="0"/>
                  </a:moveTo>
                  <a:lnTo>
                    <a:pt x="48" y="16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25" y="25"/>
                  </a:lnTo>
                  <a:lnTo>
                    <a:pt x="39" y="40"/>
                  </a:lnTo>
                  <a:lnTo>
                    <a:pt x="33" y="47"/>
                  </a:lnTo>
                  <a:lnTo>
                    <a:pt x="33" y="49"/>
                  </a:lnTo>
                  <a:lnTo>
                    <a:pt x="24" y="50"/>
                  </a:lnTo>
                  <a:lnTo>
                    <a:pt x="16" y="60"/>
                  </a:lnTo>
                  <a:lnTo>
                    <a:pt x="4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8"/>
                  </a:lnTo>
                  <a:lnTo>
                    <a:pt x="2" y="45"/>
                  </a:lnTo>
                  <a:lnTo>
                    <a:pt x="3" y="43"/>
                  </a:lnTo>
                  <a:lnTo>
                    <a:pt x="3" y="39"/>
                  </a:lnTo>
                  <a:lnTo>
                    <a:pt x="4" y="39"/>
                  </a:lnTo>
                  <a:lnTo>
                    <a:pt x="4" y="36"/>
                  </a:lnTo>
                  <a:lnTo>
                    <a:pt x="4" y="33"/>
                  </a:lnTo>
                  <a:lnTo>
                    <a:pt x="4" y="32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0" y="10"/>
                  </a:lnTo>
                  <a:lnTo>
                    <a:pt x="14" y="12"/>
                  </a:lnTo>
                  <a:lnTo>
                    <a:pt x="16" y="14"/>
                  </a:lnTo>
                  <a:lnTo>
                    <a:pt x="17" y="14"/>
                  </a:lnTo>
                  <a:lnTo>
                    <a:pt x="19" y="15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44" name="Freeform 427"/>
            <p:cNvSpPr>
              <a:spLocks/>
            </p:cNvSpPr>
            <p:nvPr/>
          </p:nvSpPr>
          <p:spPr bwMode="auto">
            <a:xfrm>
              <a:off x="6795588" y="3340379"/>
              <a:ext cx="624285" cy="527851"/>
            </a:xfrm>
            <a:custGeom>
              <a:avLst/>
              <a:gdLst>
                <a:gd name="T0" fmla="*/ 115 w 246"/>
                <a:gd name="T1" fmla="*/ 41 h 208"/>
                <a:gd name="T2" fmla="*/ 150 w 246"/>
                <a:gd name="T3" fmla="*/ 49 h 208"/>
                <a:gd name="T4" fmla="*/ 159 w 246"/>
                <a:gd name="T5" fmla="*/ 46 h 208"/>
                <a:gd name="T6" fmla="*/ 162 w 246"/>
                <a:gd name="T7" fmla="*/ 51 h 208"/>
                <a:gd name="T8" fmla="*/ 170 w 246"/>
                <a:gd name="T9" fmla="*/ 59 h 208"/>
                <a:gd name="T10" fmla="*/ 170 w 246"/>
                <a:gd name="T11" fmla="*/ 59 h 208"/>
                <a:gd name="T12" fmla="*/ 173 w 246"/>
                <a:gd name="T13" fmla="*/ 63 h 208"/>
                <a:gd name="T14" fmla="*/ 179 w 246"/>
                <a:gd name="T15" fmla="*/ 71 h 208"/>
                <a:gd name="T16" fmla="*/ 180 w 246"/>
                <a:gd name="T17" fmla="*/ 79 h 208"/>
                <a:gd name="T18" fmla="*/ 187 w 246"/>
                <a:gd name="T19" fmla="*/ 89 h 208"/>
                <a:gd name="T20" fmla="*/ 191 w 246"/>
                <a:gd name="T21" fmla="*/ 95 h 208"/>
                <a:gd name="T22" fmla="*/ 196 w 246"/>
                <a:gd name="T23" fmla="*/ 97 h 208"/>
                <a:gd name="T24" fmla="*/ 198 w 246"/>
                <a:gd name="T25" fmla="*/ 99 h 208"/>
                <a:gd name="T26" fmla="*/ 199 w 246"/>
                <a:gd name="T27" fmla="*/ 101 h 208"/>
                <a:gd name="T28" fmla="*/ 203 w 246"/>
                <a:gd name="T29" fmla="*/ 109 h 208"/>
                <a:gd name="T30" fmla="*/ 244 w 246"/>
                <a:gd name="T31" fmla="*/ 120 h 208"/>
                <a:gd name="T32" fmla="*/ 245 w 246"/>
                <a:gd name="T33" fmla="*/ 155 h 208"/>
                <a:gd name="T34" fmla="*/ 144 w 246"/>
                <a:gd name="T35" fmla="*/ 197 h 208"/>
                <a:gd name="T36" fmla="*/ 116 w 246"/>
                <a:gd name="T37" fmla="*/ 188 h 208"/>
                <a:gd name="T38" fmla="*/ 108 w 246"/>
                <a:gd name="T39" fmla="*/ 192 h 208"/>
                <a:gd name="T40" fmla="*/ 105 w 246"/>
                <a:gd name="T41" fmla="*/ 200 h 208"/>
                <a:gd name="T42" fmla="*/ 99 w 246"/>
                <a:gd name="T43" fmla="*/ 193 h 208"/>
                <a:gd name="T44" fmla="*/ 94 w 246"/>
                <a:gd name="T45" fmla="*/ 187 h 208"/>
                <a:gd name="T46" fmla="*/ 82 w 246"/>
                <a:gd name="T47" fmla="*/ 174 h 208"/>
                <a:gd name="T48" fmla="*/ 78 w 246"/>
                <a:gd name="T49" fmla="*/ 160 h 208"/>
                <a:gd name="T50" fmla="*/ 71 w 246"/>
                <a:gd name="T51" fmla="*/ 155 h 208"/>
                <a:gd name="T52" fmla="*/ 66 w 246"/>
                <a:gd name="T53" fmla="*/ 154 h 208"/>
                <a:gd name="T54" fmla="*/ 58 w 246"/>
                <a:gd name="T55" fmla="*/ 145 h 208"/>
                <a:gd name="T56" fmla="*/ 54 w 246"/>
                <a:gd name="T57" fmla="*/ 134 h 208"/>
                <a:gd name="T58" fmla="*/ 55 w 246"/>
                <a:gd name="T59" fmla="*/ 128 h 208"/>
                <a:gd name="T60" fmla="*/ 51 w 246"/>
                <a:gd name="T61" fmla="*/ 120 h 208"/>
                <a:gd name="T62" fmla="*/ 49 w 246"/>
                <a:gd name="T63" fmla="*/ 112 h 208"/>
                <a:gd name="T64" fmla="*/ 44 w 246"/>
                <a:gd name="T65" fmla="*/ 107 h 208"/>
                <a:gd name="T66" fmla="*/ 36 w 246"/>
                <a:gd name="T67" fmla="*/ 104 h 208"/>
                <a:gd name="T68" fmla="*/ 32 w 246"/>
                <a:gd name="T69" fmla="*/ 99 h 208"/>
                <a:gd name="T70" fmla="*/ 32 w 246"/>
                <a:gd name="T71" fmla="*/ 92 h 208"/>
                <a:gd name="T72" fmla="*/ 25 w 246"/>
                <a:gd name="T73" fmla="*/ 84 h 208"/>
                <a:gd name="T74" fmla="*/ 21 w 246"/>
                <a:gd name="T75" fmla="*/ 79 h 208"/>
                <a:gd name="T76" fmla="*/ 17 w 246"/>
                <a:gd name="T77" fmla="*/ 70 h 208"/>
                <a:gd name="T78" fmla="*/ 13 w 246"/>
                <a:gd name="T79" fmla="*/ 64 h 208"/>
                <a:gd name="T80" fmla="*/ 5 w 246"/>
                <a:gd name="T81" fmla="*/ 57 h 208"/>
                <a:gd name="T82" fmla="*/ 3 w 246"/>
                <a:gd name="T83" fmla="*/ 55 h 208"/>
                <a:gd name="T84" fmla="*/ 0 w 246"/>
                <a:gd name="T85" fmla="*/ 54 h 208"/>
                <a:gd name="T86" fmla="*/ 1 w 246"/>
                <a:gd name="T87" fmla="*/ 41 h 208"/>
                <a:gd name="T88" fmla="*/ 25 w 246"/>
                <a:gd name="T89" fmla="*/ 35 h 208"/>
                <a:gd name="T90" fmla="*/ 40 w 246"/>
                <a:gd name="T91" fmla="*/ 25 h 208"/>
                <a:gd name="T92" fmla="*/ 49 w 246"/>
                <a:gd name="T93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6" h="208">
                  <a:moveTo>
                    <a:pt x="49" y="0"/>
                  </a:moveTo>
                  <a:lnTo>
                    <a:pt x="59" y="1"/>
                  </a:lnTo>
                  <a:lnTo>
                    <a:pt x="115" y="41"/>
                  </a:lnTo>
                  <a:lnTo>
                    <a:pt x="138" y="41"/>
                  </a:lnTo>
                  <a:lnTo>
                    <a:pt x="150" y="45"/>
                  </a:lnTo>
                  <a:lnTo>
                    <a:pt x="150" y="49"/>
                  </a:lnTo>
                  <a:lnTo>
                    <a:pt x="158" y="45"/>
                  </a:lnTo>
                  <a:lnTo>
                    <a:pt x="158" y="46"/>
                  </a:lnTo>
                  <a:lnTo>
                    <a:pt x="159" y="46"/>
                  </a:lnTo>
                  <a:lnTo>
                    <a:pt x="159" y="47"/>
                  </a:lnTo>
                  <a:lnTo>
                    <a:pt x="161" y="49"/>
                  </a:lnTo>
                  <a:lnTo>
                    <a:pt x="162" y="51"/>
                  </a:lnTo>
                  <a:lnTo>
                    <a:pt x="165" y="58"/>
                  </a:lnTo>
                  <a:lnTo>
                    <a:pt x="169" y="58"/>
                  </a:lnTo>
                  <a:lnTo>
                    <a:pt x="170" y="59"/>
                  </a:lnTo>
                  <a:lnTo>
                    <a:pt x="171" y="60"/>
                  </a:lnTo>
                  <a:lnTo>
                    <a:pt x="170" y="59"/>
                  </a:lnTo>
                  <a:lnTo>
                    <a:pt x="170" y="59"/>
                  </a:lnTo>
                  <a:lnTo>
                    <a:pt x="169" y="60"/>
                  </a:lnTo>
                  <a:lnTo>
                    <a:pt x="171" y="62"/>
                  </a:lnTo>
                  <a:lnTo>
                    <a:pt x="173" y="63"/>
                  </a:lnTo>
                  <a:lnTo>
                    <a:pt x="176" y="68"/>
                  </a:lnTo>
                  <a:lnTo>
                    <a:pt x="178" y="68"/>
                  </a:lnTo>
                  <a:lnTo>
                    <a:pt x="179" y="71"/>
                  </a:lnTo>
                  <a:lnTo>
                    <a:pt x="179" y="72"/>
                  </a:lnTo>
                  <a:lnTo>
                    <a:pt x="180" y="78"/>
                  </a:lnTo>
                  <a:lnTo>
                    <a:pt x="180" y="79"/>
                  </a:lnTo>
                  <a:lnTo>
                    <a:pt x="179" y="79"/>
                  </a:lnTo>
                  <a:lnTo>
                    <a:pt x="182" y="82"/>
                  </a:lnTo>
                  <a:lnTo>
                    <a:pt x="187" y="89"/>
                  </a:lnTo>
                  <a:lnTo>
                    <a:pt x="188" y="92"/>
                  </a:lnTo>
                  <a:lnTo>
                    <a:pt x="190" y="95"/>
                  </a:lnTo>
                  <a:lnTo>
                    <a:pt x="191" y="95"/>
                  </a:lnTo>
                  <a:lnTo>
                    <a:pt x="191" y="95"/>
                  </a:lnTo>
                  <a:lnTo>
                    <a:pt x="195" y="97"/>
                  </a:lnTo>
                  <a:lnTo>
                    <a:pt x="196" y="97"/>
                  </a:lnTo>
                  <a:lnTo>
                    <a:pt x="198" y="97"/>
                  </a:lnTo>
                  <a:lnTo>
                    <a:pt x="199" y="97"/>
                  </a:lnTo>
                  <a:lnTo>
                    <a:pt x="198" y="99"/>
                  </a:lnTo>
                  <a:lnTo>
                    <a:pt x="198" y="100"/>
                  </a:lnTo>
                  <a:lnTo>
                    <a:pt x="199" y="103"/>
                  </a:lnTo>
                  <a:lnTo>
                    <a:pt x="199" y="101"/>
                  </a:lnTo>
                  <a:lnTo>
                    <a:pt x="199" y="101"/>
                  </a:lnTo>
                  <a:lnTo>
                    <a:pt x="199" y="107"/>
                  </a:lnTo>
                  <a:lnTo>
                    <a:pt x="203" y="109"/>
                  </a:lnTo>
                  <a:lnTo>
                    <a:pt x="205" y="118"/>
                  </a:lnTo>
                  <a:lnTo>
                    <a:pt x="240" y="124"/>
                  </a:lnTo>
                  <a:lnTo>
                    <a:pt x="244" y="120"/>
                  </a:lnTo>
                  <a:lnTo>
                    <a:pt x="244" y="120"/>
                  </a:lnTo>
                  <a:lnTo>
                    <a:pt x="246" y="130"/>
                  </a:lnTo>
                  <a:lnTo>
                    <a:pt x="245" y="155"/>
                  </a:lnTo>
                  <a:lnTo>
                    <a:pt x="166" y="179"/>
                  </a:lnTo>
                  <a:lnTo>
                    <a:pt x="145" y="208"/>
                  </a:lnTo>
                  <a:lnTo>
                    <a:pt x="144" y="197"/>
                  </a:lnTo>
                  <a:lnTo>
                    <a:pt x="133" y="192"/>
                  </a:lnTo>
                  <a:lnTo>
                    <a:pt x="124" y="188"/>
                  </a:lnTo>
                  <a:lnTo>
                    <a:pt x="116" y="188"/>
                  </a:lnTo>
                  <a:lnTo>
                    <a:pt x="112" y="185"/>
                  </a:lnTo>
                  <a:lnTo>
                    <a:pt x="109" y="187"/>
                  </a:lnTo>
                  <a:lnTo>
                    <a:pt x="108" y="192"/>
                  </a:lnTo>
                  <a:lnTo>
                    <a:pt x="109" y="196"/>
                  </a:lnTo>
                  <a:lnTo>
                    <a:pt x="107" y="199"/>
                  </a:lnTo>
                  <a:lnTo>
                    <a:pt x="105" y="200"/>
                  </a:lnTo>
                  <a:lnTo>
                    <a:pt x="104" y="200"/>
                  </a:lnTo>
                  <a:lnTo>
                    <a:pt x="101" y="200"/>
                  </a:lnTo>
                  <a:lnTo>
                    <a:pt x="99" y="193"/>
                  </a:lnTo>
                  <a:lnTo>
                    <a:pt x="96" y="192"/>
                  </a:lnTo>
                  <a:lnTo>
                    <a:pt x="95" y="187"/>
                  </a:lnTo>
                  <a:lnTo>
                    <a:pt x="94" y="187"/>
                  </a:lnTo>
                  <a:lnTo>
                    <a:pt x="84" y="178"/>
                  </a:lnTo>
                  <a:lnTo>
                    <a:pt x="84" y="175"/>
                  </a:lnTo>
                  <a:lnTo>
                    <a:pt x="82" y="174"/>
                  </a:lnTo>
                  <a:lnTo>
                    <a:pt x="79" y="163"/>
                  </a:lnTo>
                  <a:lnTo>
                    <a:pt x="78" y="163"/>
                  </a:lnTo>
                  <a:lnTo>
                    <a:pt x="78" y="160"/>
                  </a:lnTo>
                  <a:lnTo>
                    <a:pt x="75" y="160"/>
                  </a:lnTo>
                  <a:lnTo>
                    <a:pt x="75" y="159"/>
                  </a:lnTo>
                  <a:lnTo>
                    <a:pt x="71" y="155"/>
                  </a:lnTo>
                  <a:lnTo>
                    <a:pt x="70" y="155"/>
                  </a:lnTo>
                  <a:lnTo>
                    <a:pt x="69" y="154"/>
                  </a:lnTo>
                  <a:lnTo>
                    <a:pt x="66" y="154"/>
                  </a:lnTo>
                  <a:lnTo>
                    <a:pt x="65" y="153"/>
                  </a:lnTo>
                  <a:lnTo>
                    <a:pt x="58" y="146"/>
                  </a:lnTo>
                  <a:lnTo>
                    <a:pt x="58" y="145"/>
                  </a:lnTo>
                  <a:lnTo>
                    <a:pt x="55" y="142"/>
                  </a:lnTo>
                  <a:lnTo>
                    <a:pt x="55" y="138"/>
                  </a:lnTo>
                  <a:lnTo>
                    <a:pt x="54" y="134"/>
                  </a:lnTo>
                  <a:lnTo>
                    <a:pt x="53" y="132"/>
                  </a:lnTo>
                  <a:lnTo>
                    <a:pt x="54" y="132"/>
                  </a:lnTo>
                  <a:lnTo>
                    <a:pt x="55" y="128"/>
                  </a:lnTo>
                  <a:lnTo>
                    <a:pt x="54" y="126"/>
                  </a:lnTo>
                  <a:lnTo>
                    <a:pt x="53" y="122"/>
                  </a:lnTo>
                  <a:lnTo>
                    <a:pt x="51" y="120"/>
                  </a:lnTo>
                  <a:lnTo>
                    <a:pt x="50" y="116"/>
                  </a:lnTo>
                  <a:lnTo>
                    <a:pt x="49" y="114"/>
                  </a:lnTo>
                  <a:lnTo>
                    <a:pt x="49" y="112"/>
                  </a:lnTo>
                  <a:lnTo>
                    <a:pt x="47" y="112"/>
                  </a:lnTo>
                  <a:lnTo>
                    <a:pt x="46" y="109"/>
                  </a:lnTo>
                  <a:lnTo>
                    <a:pt x="44" y="107"/>
                  </a:lnTo>
                  <a:lnTo>
                    <a:pt x="40" y="104"/>
                  </a:lnTo>
                  <a:lnTo>
                    <a:pt x="37" y="103"/>
                  </a:lnTo>
                  <a:lnTo>
                    <a:pt x="36" y="104"/>
                  </a:lnTo>
                  <a:lnTo>
                    <a:pt x="34" y="103"/>
                  </a:lnTo>
                  <a:lnTo>
                    <a:pt x="34" y="101"/>
                  </a:lnTo>
                  <a:lnTo>
                    <a:pt x="32" y="99"/>
                  </a:lnTo>
                  <a:lnTo>
                    <a:pt x="32" y="97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0" y="91"/>
                  </a:lnTo>
                  <a:lnTo>
                    <a:pt x="28" y="85"/>
                  </a:lnTo>
                  <a:lnTo>
                    <a:pt x="25" y="84"/>
                  </a:lnTo>
                  <a:lnTo>
                    <a:pt x="24" y="83"/>
                  </a:lnTo>
                  <a:lnTo>
                    <a:pt x="24" y="80"/>
                  </a:lnTo>
                  <a:lnTo>
                    <a:pt x="21" y="79"/>
                  </a:lnTo>
                  <a:lnTo>
                    <a:pt x="21" y="78"/>
                  </a:lnTo>
                  <a:lnTo>
                    <a:pt x="20" y="75"/>
                  </a:lnTo>
                  <a:lnTo>
                    <a:pt x="17" y="70"/>
                  </a:lnTo>
                  <a:lnTo>
                    <a:pt x="16" y="70"/>
                  </a:lnTo>
                  <a:lnTo>
                    <a:pt x="13" y="67"/>
                  </a:lnTo>
                  <a:lnTo>
                    <a:pt x="13" y="64"/>
                  </a:lnTo>
                  <a:lnTo>
                    <a:pt x="12" y="64"/>
                  </a:lnTo>
                  <a:lnTo>
                    <a:pt x="11" y="62"/>
                  </a:lnTo>
                  <a:lnTo>
                    <a:pt x="5" y="57"/>
                  </a:lnTo>
                  <a:lnTo>
                    <a:pt x="7" y="55"/>
                  </a:lnTo>
                  <a:lnTo>
                    <a:pt x="4" y="54"/>
                  </a:lnTo>
                  <a:lnTo>
                    <a:pt x="3" y="55"/>
                  </a:lnTo>
                  <a:lnTo>
                    <a:pt x="1" y="54"/>
                  </a:lnTo>
                  <a:lnTo>
                    <a:pt x="0" y="55"/>
                  </a:lnTo>
                  <a:lnTo>
                    <a:pt x="0" y="54"/>
                  </a:lnTo>
                  <a:lnTo>
                    <a:pt x="1" y="50"/>
                  </a:lnTo>
                  <a:lnTo>
                    <a:pt x="1" y="45"/>
                  </a:lnTo>
                  <a:lnTo>
                    <a:pt x="1" y="41"/>
                  </a:lnTo>
                  <a:lnTo>
                    <a:pt x="5" y="41"/>
                  </a:lnTo>
                  <a:lnTo>
                    <a:pt x="17" y="45"/>
                  </a:lnTo>
                  <a:lnTo>
                    <a:pt x="25" y="35"/>
                  </a:lnTo>
                  <a:lnTo>
                    <a:pt x="34" y="34"/>
                  </a:lnTo>
                  <a:lnTo>
                    <a:pt x="34" y="32"/>
                  </a:lnTo>
                  <a:lnTo>
                    <a:pt x="40" y="25"/>
                  </a:lnTo>
                  <a:lnTo>
                    <a:pt x="26" y="10"/>
                  </a:lnTo>
                  <a:lnTo>
                    <a:pt x="44" y="5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45" name="Freeform 428"/>
            <p:cNvSpPr>
              <a:spLocks/>
            </p:cNvSpPr>
            <p:nvPr/>
          </p:nvSpPr>
          <p:spPr bwMode="auto">
            <a:xfrm>
              <a:off x="7277760" y="3538323"/>
              <a:ext cx="22841" cy="48218"/>
            </a:xfrm>
            <a:custGeom>
              <a:avLst/>
              <a:gdLst>
                <a:gd name="T0" fmla="*/ 4 w 9"/>
                <a:gd name="T1" fmla="*/ 0 h 19"/>
                <a:gd name="T2" fmla="*/ 4 w 9"/>
                <a:gd name="T3" fmla="*/ 0 h 19"/>
                <a:gd name="T4" fmla="*/ 6 w 9"/>
                <a:gd name="T5" fmla="*/ 1 h 19"/>
                <a:gd name="T6" fmla="*/ 6 w 9"/>
                <a:gd name="T7" fmla="*/ 2 h 19"/>
                <a:gd name="T8" fmla="*/ 8 w 9"/>
                <a:gd name="T9" fmla="*/ 2 h 19"/>
                <a:gd name="T10" fmla="*/ 8 w 9"/>
                <a:gd name="T11" fmla="*/ 4 h 19"/>
                <a:gd name="T12" fmla="*/ 6 w 9"/>
                <a:gd name="T13" fmla="*/ 7 h 19"/>
                <a:gd name="T14" fmla="*/ 6 w 9"/>
                <a:gd name="T15" fmla="*/ 7 h 19"/>
                <a:gd name="T16" fmla="*/ 6 w 9"/>
                <a:gd name="T17" fmla="*/ 11 h 19"/>
                <a:gd name="T18" fmla="*/ 8 w 9"/>
                <a:gd name="T19" fmla="*/ 11 h 19"/>
                <a:gd name="T20" fmla="*/ 9 w 9"/>
                <a:gd name="T21" fmla="*/ 13 h 19"/>
                <a:gd name="T22" fmla="*/ 8 w 9"/>
                <a:gd name="T23" fmla="*/ 19 h 19"/>
                <a:gd name="T24" fmla="*/ 6 w 9"/>
                <a:gd name="T25" fmla="*/ 19 h 19"/>
                <a:gd name="T26" fmla="*/ 6 w 9"/>
                <a:gd name="T27" fmla="*/ 19 h 19"/>
                <a:gd name="T28" fmla="*/ 5 w 9"/>
                <a:gd name="T29" fmla="*/ 19 h 19"/>
                <a:gd name="T30" fmla="*/ 1 w 9"/>
                <a:gd name="T31" fmla="*/ 17 h 19"/>
                <a:gd name="T32" fmla="*/ 1 w 9"/>
                <a:gd name="T33" fmla="*/ 17 h 19"/>
                <a:gd name="T34" fmla="*/ 1 w 9"/>
                <a:gd name="T35" fmla="*/ 15 h 19"/>
                <a:gd name="T36" fmla="*/ 1 w 9"/>
                <a:gd name="T37" fmla="*/ 13 h 19"/>
                <a:gd name="T38" fmla="*/ 0 w 9"/>
                <a:gd name="T39" fmla="*/ 13 h 19"/>
                <a:gd name="T40" fmla="*/ 0 w 9"/>
                <a:gd name="T41" fmla="*/ 10 h 19"/>
                <a:gd name="T42" fmla="*/ 0 w 9"/>
                <a:gd name="T43" fmla="*/ 7 h 19"/>
                <a:gd name="T44" fmla="*/ 1 w 9"/>
                <a:gd name="T45" fmla="*/ 7 h 19"/>
                <a:gd name="T46" fmla="*/ 1 w 9"/>
                <a:gd name="T47" fmla="*/ 7 h 19"/>
                <a:gd name="T48" fmla="*/ 1 w 9"/>
                <a:gd name="T49" fmla="*/ 4 h 19"/>
                <a:gd name="T50" fmla="*/ 1 w 9"/>
                <a:gd name="T51" fmla="*/ 4 h 19"/>
                <a:gd name="T52" fmla="*/ 1 w 9"/>
                <a:gd name="T53" fmla="*/ 2 h 19"/>
                <a:gd name="T54" fmla="*/ 2 w 9"/>
                <a:gd name="T55" fmla="*/ 1 h 19"/>
                <a:gd name="T56" fmla="*/ 2 w 9"/>
                <a:gd name="T57" fmla="*/ 1 h 19"/>
                <a:gd name="T58" fmla="*/ 2 w 9"/>
                <a:gd name="T59" fmla="*/ 1 h 19"/>
                <a:gd name="T60" fmla="*/ 4 w 9"/>
                <a:gd name="T6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" h="19">
                  <a:moveTo>
                    <a:pt x="4" y="0"/>
                  </a:moveTo>
                  <a:lnTo>
                    <a:pt x="4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11"/>
                  </a:lnTo>
                  <a:lnTo>
                    <a:pt x="8" y="11"/>
                  </a:lnTo>
                  <a:lnTo>
                    <a:pt x="9" y="13"/>
                  </a:lnTo>
                  <a:lnTo>
                    <a:pt x="8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5" y="19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3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46" name="Freeform 429"/>
            <p:cNvSpPr>
              <a:spLocks/>
            </p:cNvSpPr>
            <p:nvPr/>
          </p:nvSpPr>
          <p:spPr bwMode="auto">
            <a:xfrm>
              <a:off x="7300600" y="3540860"/>
              <a:ext cx="142114" cy="114199"/>
            </a:xfrm>
            <a:custGeom>
              <a:avLst/>
              <a:gdLst>
                <a:gd name="T0" fmla="*/ 51 w 56"/>
                <a:gd name="T1" fmla="*/ 0 h 45"/>
                <a:gd name="T2" fmla="*/ 53 w 56"/>
                <a:gd name="T3" fmla="*/ 0 h 45"/>
                <a:gd name="T4" fmla="*/ 54 w 56"/>
                <a:gd name="T5" fmla="*/ 5 h 45"/>
                <a:gd name="T6" fmla="*/ 55 w 56"/>
                <a:gd name="T7" fmla="*/ 5 h 45"/>
                <a:gd name="T8" fmla="*/ 55 w 56"/>
                <a:gd name="T9" fmla="*/ 5 h 45"/>
                <a:gd name="T10" fmla="*/ 55 w 56"/>
                <a:gd name="T11" fmla="*/ 5 h 45"/>
                <a:gd name="T12" fmla="*/ 56 w 56"/>
                <a:gd name="T13" fmla="*/ 5 h 45"/>
                <a:gd name="T14" fmla="*/ 56 w 56"/>
                <a:gd name="T15" fmla="*/ 6 h 45"/>
                <a:gd name="T16" fmla="*/ 56 w 56"/>
                <a:gd name="T17" fmla="*/ 9 h 45"/>
                <a:gd name="T18" fmla="*/ 55 w 56"/>
                <a:gd name="T19" fmla="*/ 10 h 45"/>
                <a:gd name="T20" fmla="*/ 45 w 56"/>
                <a:gd name="T21" fmla="*/ 41 h 45"/>
                <a:gd name="T22" fmla="*/ 41 w 56"/>
                <a:gd name="T23" fmla="*/ 45 h 45"/>
                <a:gd name="T24" fmla="*/ 6 w 56"/>
                <a:gd name="T25" fmla="*/ 39 h 45"/>
                <a:gd name="T26" fmla="*/ 4 w 56"/>
                <a:gd name="T27" fmla="*/ 30 h 45"/>
                <a:gd name="T28" fmla="*/ 0 w 56"/>
                <a:gd name="T29" fmla="*/ 28 h 45"/>
                <a:gd name="T30" fmla="*/ 0 w 56"/>
                <a:gd name="T31" fmla="*/ 22 h 45"/>
                <a:gd name="T32" fmla="*/ 1 w 56"/>
                <a:gd name="T33" fmla="*/ 24 h 45"/>
                <a:gd name="T34" fmla="*/ 3 w 56"/>
                <a:gd name="T35" fmla="*/ 22 h 45"/>
                <a:gd name="T36" fmla="*/ 3 w 56"/>
                <a:gd name="T37" fmla="*/ 28 h 45"/>
                <a:gd name="T38" fmla="*/ 5 w 56"/>
                <a:gd name="T39" fmla="*/ 28 h 45"/>
                <a:gd name="T40" fmla="*/ 6 w 56"/>
                <a:gd name="T41" fmla="*/ 28 h 45"/>
                <a:gd name="T42" fmla="*/ 9 w 56"/>
                <a:gd name="T43" fmla="*/ 28 h 45"/>
                <a:gd name="T44" fmla="*/ 13 w 56"/>
                <a:gd name="T45" fmla="*/ 24 h 45"/>
                <a:gd name="T46" fmla="*/ 17 w 56"/>
                <a:gd name="T47" fmla="*/ 25 h 45"/>
                <a:gd name="T48" fmla="*/ 20 w 56"/>
                <a:gd name="T49" fmla="*/ 25 h 45"/>
                <a:gd name="T50" fmla="*/ 20 w 56"/>
                <a:gd name="T51" fmla="*/ 25 h 45"/>
                <a:gd name="T52" fmla="*/ 22 w 56"/>
                <a:gd name="T53" fmla="*/ 25 h 45"/>
                <a:gd name="T54" fmla="*/ 24 w 56"/>
                <a:gd name="T55" fmla="*/ 26 h 45"/>
                <a:gd name="T56" fmla="*/ 26 w 56"/>
                <a:gd name="T57" fmla="*/ 26 h 45"/>
                <a:gd name="T58" fmla="*/ 30 w 56"/>
                <a:gd name="T59" fmla="*/ 25 h 45"/>
                <a:gd name="T60" fmla="*/ 30 w 56"/>
                <a:gd name="T61" fmla="*/ 24 h 45"/>
                <a:gd name="T62" fmla="*/ 31 w 56"/>
                <a:gd name="T63" fmla="*/ 24 h 45"/>
                <a:gd name="T64" fmla="*/ 30 w 56"/>
                <a:gd name="T65" fmla="*/ 22 h 45"/>
                <a:gd name="T66" fmla="*/ 33 w 56"/>
                <a:gd name="T67" fmla="*/ 22 h 45"/>
                <a:gd name="T68" fmla="*/ 33 w 56"/>
                <a:gd name="T69" fmla="*/ 21 h 45"/>
                <a:gd name="T70" fmla="*/ 34 w 56"/>
                <a:gd name="T71" fmla="*/ 24 h 45"/>
                <a:gd name="T72" fmla="*/ 37 w 56"/>
                <a:gd name="T73" fmla="*/ 20 h 45"/>
                <a:gd name="T74" fmla="*/ 37 w 56"/>
                <a:gd name="T75" fmla="*/ 18 h 45"/>
                <a:gd name="T76" fmla="*/ 35 w 56"/>
                <a:gd name="T77" fmla="*/ 18 h 45"/>
                <a:gd name="T78" fmla="*/ 37 w 56"/>
                <a:gd name="T79" fmla="*/ 16 h 45"/>
                <a:gd name="T80" fmla="*/ 43 w 56"/>
                <a:gd name="T81" fmla="*/ 10 h 45"/>
                <a:gd name="T82" fmla="*/ 43 w 56"/>
                <a:gd name="T83" fmla="*/ 8 h 45"/>
                <a:gd name="T84" fmla="*/ 51 w 56"/>
                <a:gd name="T85" fmla="*/ 3 h 45"/>
                <a:gd name="T86" fmla="*/ 51 w 56"/>
                <a:gd name="T87" fmla="*/ 1 h 45"/>
                <a:gd name="T88" fmla="*/ 51 w 56"/>
                <a:gd name="T8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" h="45">
                  <a:moveTo>
                    <a:pt x="51" y="0"/>
                  </a:moveTo>
                  <a:lnTo>
                    <a:pt x="53" y="0"/>
                  </a:lnTo>
                  <a:lnTo>
                    <a:pt x="54" y="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6" y="5"/>
                  </a:lnTo>
                  <a:lnTo>
                    <a:pt x="56" y="6"/>
                  </a:lnTo>
                  <a:lnTo>
                    <a:pt x="56" y="9"/>
                  </a:lnTo>
                  <a:lnTo>
                    <a:pt x="55" y="10"/>
                  </a:lnTo>
                  <a:lnTo>
                    <a:pt x="45" y="41"/>
                  </a:lnTo>
                  <a:lnTo>
                    <a:pt x="41" y="45"/>
                  </a:lnTo>
                  <a:lnTo>
                    <a:pt x="6" y="39"/>
                  </a:lnTo>
                  <a:lnTo>
                    <a:pt x="4" y="30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28"/>
                  </a:lnTo>
                  <a:lnTo>
                    <a:pt x="5" y="28"/>
                  </a:lnTo>
                  <a:lnTo>
                    <a:pt x="6" y="28"/>
                  </a:lnTo>
                  <a:lnTo>
                    <a:pt x="9" y="28"/>
                  </a:lnTo>
                  <a:lnTo>
                    <a:pt x="13" y="24"/>
                  </a:lnTo>
                  <a:lnTo>
                    <a:pt x="17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2" y="25"/>
                  </a:lnTo>
                  <a:lnTo>
                    <a:pt x="24" y="26"/>
                  </a:lnTo>
                  <a:lnTo>
                    <a:pt x="26" y="26"/>
                  </a:lnTo>
                  <a:lnTo>
                    <a:pt x="30" y="25"/>
                  </a:lnTo>
                  <a:lnTo>
                    <a:pt x="30" y="24"/>
                  </a:lnTo>
                  <a:lnTo>
                    <a:pt x="31" y="24"/>
                  </a:lnTo>
                  <a:lnTo>
                    <a:pt x="30" y="22"/>
                  </a:lnTo>
                  <a:lnTo>
                    <a:pt x="33" y="22"/>
                  </a:lnTo>
                  <a:lnTo>
                    <a:pt x="33" y="21"/>
                  </a:lnTo>
                  <a:lnTo>
                    <a:pt x="34" y="24"/>
                  </a:lnTo>
                  <a:lnTo>
                    <a:pt x="37" y="20"/>
                  </a:lnTo>
                  <a:lnTo>
                    <a:pt x="37" y="18"/>
                  </a:lnTo>
                  <a:lnTo>
                    <a:pt x="35" y="18"/>
                  </a:lnTo>
                  <a:lnTo>
                    <a:pt x="37" y="16"/>
                  </a:lnTo>
                  <a:lnTo>
                    <a:pt x="43" y="10"/>
                  </a:lnTo>
                  <a:lnTo>
                    <a:pt x="43" y="8"/>
                  </a:lnTo>
                  <a:lnTo>
                    <a:pt x="51" y="3"/>
                  </a:lnTo>
                  <a:lnTo>
                    <a:pt x="51" y="1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47" name="Freeform 430"/>
            <p:cNvSpPr>
              <a:spLocks noEditPoints="1"/>
            </p:cNvSpPr>
            <p:nvPr/>
          </p:nvSpPr>
          <p:spPr bwMode="auto">
            <a:xfrm>
              <a:off x="4958261" y="3117057"/>
              <a:ext cx="88822" cy="40604"/>
            </a:xfrm>
            <a:custGeom>
              <a:avLst/>
              <a:gdLst>
                <a:gd name="T0" fmla="*/ 33 w 35"/>
                <a:gd name="T1" fmla="*/ 13 h 16"/>
                <a:gd name="T2" fmla="*/ 34 w 35"/>
                <a:gd name="T3" fmla="*/ 13 h 16"/>
                <a:gd name="T4" fmla="*/ 35 w 35"/>
                <a:gd name="T5" fmla="*/ 14 h 16"/>
                <a:gd name="T6" fmla="*/ 34 w 35"/>
                <a:gd name="T7" fmla="*/ 16 h 16"/>
                <a:gd name="T8" fmla="*/ 31 w 35"/>
                <a:gd name="T9" fmla="*/ 14 h 16"/>
                <a:gd name="T10" fmla="*/ 31 w 35"/>
                <a:gd name="T11" fmla="*/ 13 h 16"/>
                <a:gd name="T12" fmla="*/ 33 w 35"/>
                <a:gd name="T13" fmla="*/ 13 h 16"/>
                <a:gd name="T14" fmla="*/ 0 w 35"/>
                <a:gd name="T15" fmla="*/ 2 h 16"/>
                <a:gd name="T16" fmla="*/ 2 w 35"/>
                <a:gd name="T17" fmla="*/ 2 h 16"/>
                <a:gd name="T18" fmla="*/ 5 w 35"/>
                <a:gd name="T19" fmla="*/ 4 h 16"/>
                <a:gd name="T20" fmla="*/ 2 w 35"/>
                <a:gd name="T21" fmla="*/ 5 h 16"/>
                <a:gd name="T22" fmla="*/ 1 w 35"/>
                <a:gd name="T23" fmla="*/ 5 h 16"/>
                <a:gd name="T24" fmla="*/ 0 w 35"/>
                <a:gd name="T25" fmla="*/ 2 h 16"/>
                <a:gd name="T26" fmla="*/ 5 w 35"/>
                <a:gd name="T27" fmla="*/ 0 h 16"/>
                <a:gd name="T28" fmla="*/ 6 w 35"/>
                <a:gd name="T29" fmla="*/ 0 h 16"/>
                <a:gd name="T30" fmla="*/ 6 w 35"/>
                <a:gd name="T31" fmla="*/ 1 h 16"/>
                <a:gd name="T32" fmla="*/ 5 w 35"/>
                <a:gd name="T33" fmla="*/ 0 h 16"/>
                <a:gd name="T34" fmla="*/ 16 w 35"/>
                <a:gd name="T35" fmla="*/ 0 h 16"/>
                <a:gd name="T36" fmla="*/ 17 w 35"/>
                <a:gd name="T37" fmla="*/ 0 h 16"/>
                <a:gd name="T38" fmla="*/ 17 w 35"/>
                <a:gd name="T39" fmla="*/ 1 h 16"/>
                <a:gd name="T40" fmla="*/ 14 w 35"/>
                <a:gd name="T41" fmla="*/ 0 h 16"/>
                <a:gd name="T42" fmla="*/ 16 w 35"/>
                <a:gd name="T4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6">
                  <a:moveTo>
                    <a:pt x="33" y="13"/>
                  </a:moveTo>
                  <a:lnTo>
                    <a:pt x="34" y="13"/>
                  </a:lnTo>
                  <a:lnTo>
                    <a:pt x="35" y="14"/>
                  </a:lnTo>
                  <a:lnTo>
                    <a:pt x="34" y="16"/>
                  </a:lnTo>
                  <a:lnTo>
                    <a:pt x="31" y="14"/>
                  </a:lnTo>
                  <a:lnTo>
                    <a:pt x="31" y="13"/>
                  </a:lnTo>
                  <a:lnTo>
                    <a:pt x="33" y="13"/>
                  </a:lnTo>
                  <a:close/>
                  <a:moveTo>
                    <a:pt x="0" y="2"/>
                  </a:moveTo>
                  <a:lnTo>
                    <a:pt x="2" y="2"/>
                  </a:lnTo>
                  <a:lnTo>
                    <a:pt x="5" y="4"/>
                  </a:lnTo>
                  <a:lnTo>
                    <a:pt x="2" y="5"/>
                  </a:lnTo>
                  <a:lnTo>
                    <a:pt x="1" y="5"/>
                  </a:lnTo>
                  <a:lnTo>
                    <a:pt x="0" y="2"/>
                  </a:lnTo>
                  <a:close/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5" y="0"/>
                  </a:lnTo>
                  <a:close/>
                  <a:moveTo>
                    <a:pt x="16" y="0"/>
                  </a:moveTo>
                  <a:lnTo>
                    <a:pt x="17" y="0"/>
                  </a:lnTo>
                  <a:lnTo>
                    <a:pt x="17" y="1"/>
                  </a:lnTo>
                  <a:lnTo>
                    <a:pt x="14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48" name="Freeform 431"/>
            <p:cNvSpPr>
              <a:spLocks/>
            </p:cNvSpPr>
            <p:nvPr/>
          </p:nvSpPr>
          <p:spPr bwMode="auto">
            <a:xfrm>
              <a:off x="5283092" y="3327689"/>
              <a:ext cx="10151" cy="5075"/>
            </a:xfrm>
            <a:custGeom>
              <a:avLst/>
              <a:gdLst>
                <a:gd name="T0" fmla="*/ 2 w 4"/>
                <a:gd name="T1" fmla="*/ 0 h 2"/>
                <a:gd name="T2" fmla="*/ 4 w 4"/>
                <a:gd name="T3" fmla="*/ 1 h 2"/>
                <a:gd name="T4" fmla="*/ 2 w 4"/>
                <a:gd name="T5" fmla="*/ 2 h 2"/>
                <a:gd name="T6" fmla="*/ 0 w 4"/>
                <a:gd name="T7" fmla="*/ 1 h 2"/>
                <a:gd name="T8" fmla="*/ 0 w 4"/>
                <a:gd name="T9" fmla="*/ 0 h 2"/>
                <a:gd name="T10" fmla="*/ 2 w 4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1"/>
                  </a:lnTo>
                  <a:lnTo>
                    <a:pt x="2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49" name="Freeform 432"/>
            <p:cNvSpPr>
              <a:spLocks noEditPoints="1"/>
            </p:cNvSpPr>
            <p:nvPr/>
          </p:nvSpPr>
          <p:spPr bwMode="auto">
            <a:xfrm>
              <a:off x="5252640" y="3454576"/>
              <a:ext cx="131963" cy="45679"/>
            </a:xfrm>
            <a:custGeom>
              <a:avLst/>
              <a:gdLst>
                <a:gd name="T0" fmla="*/ 1 w 52"/>
                <a:gd name="T1" fmla="*/ 15 h 18"/>
                <a:gd name="T2" fmla="*/ 1 w 52"/>
                <a:gd name="T3" fmla="*/ 15 h 18"/>
                <a:gd name="T4" fmla="*/ 1 w 52"/>
                <a:gd name="T5" fmla="*/ 17 h 18"/>
                <a:gd name="T6" fmla="*/ 1 w 52"/>
                <a:gd name="T7" fmla="*/ 18 h 18"/>
                <a:gd name="T8" fmla="*/ 0 w 52"/>
                <a:gd name="T9" fmla="*/ 17 h 18"/>
                <a:gd name="T10" fmla="*/ 0 w 52"/>
                <a:gd name="T11" fmla="*/ 17 h 18"/>
                <a:gd name="T12" fmla="*/ 1 w 52"/>
                <a:gd name="T13" fmla="*/ 15 h 18"/>
                <a:gd name="T14" fmla="*/ 26 w 52"/>
                <a:gd name="T15" fmla="*/ 12 h 18"/>
                <a:gd name="T16" fmla="*/ 27 w 52"/>
                <a:gd name="T17" fmla="*/ 12 h 18"/>
                <a:gd name="T18" fmla="*/ 30 w 52"/>
                <a:gd name="T19" fmla="*/ 12 h 18"/>
                <a:gd name="T20" fmla="*/ 30 w 52"/>
                <a:gd name="T21" fmla="*/ 14 h 18"/>
                <a:gd name="T22" fmla="*/ 29 w 52"/>
                <a:gd name="T23" fmla="*/ 15 h 18"/>
                <a:gd name="T24" fmla="*/ 27 w 52"/>
                <a:gd name="T25" fmla="*/ 17 h 18"/>
                <a:gd name="T26" fmla="*/ 25 w 52"/>
                <a:gd name="T27" fmla="*/ 14 h 18"/>
                <a:gd name="T28" fmla="*/ 26 w 52"/>
                <a:gd name="T29" fmla="*/ 12 h 18"/>
                <a:gd name="T30" fmla="*/ 8 w 52"/>
                <a:gd name="T31" fmla="*/ 12 h 18"/>
                <a:gd name="T32" fmla="*/ 9 w 52"/>
                <a:gd name="T33" fmla="*/ 12 h 18"/>
                <a:gd name="T34" fmla="*/ 9 w 52"/>
                <a:gd name="T35" fmla="*/ 12 h 18"/>
                <a:gd name="T36" fmla="*/ 9 w 52"/>
                <a:gd name="T37" fmla="*/ 13 h 18"/>
                <a:gd name="T38" fmla="*/ 8 w 52"/>
                <a:gd name="T39" fmla="*/ 12 h 18"/>
                <a:gd name="T40" fmla="*/ 8 w 52"/>
                <a:gd name="T41" fmla="*/ 12 h 18"/>
                <a:gd name="T42" fmla="*/ 19 w 52"/>
                <a:gd name="T43" fmla="*/ 8 h 18"/>
                <a:gd name="T44" fmla="*/ 22 w 52"/>
                <a:gd name="T45" fmla="*/ 8 h 18"/>
                <a:gd name="T46" fmla="*/ 21 w 52"/>
                <a:gd name="T47" fmla="*/ 10 h 18"/>
                <a:gd name="T48" fmla="*/ 18 w 52"/>
                <a:gd name="T49" fmla="*/ 10 h 18"/>
                <a:gd name="T50" fmla="*/ 14 w 52"/>
                <a:gd name="T51" fmla="*/ 13 h 18"/>
                <a:gd name="T52" fmla="*/ 13 w 52"/>
                <a:gd name="T53" fmla="*/ 12 h 18"/>
                <a:gd name="T54" fmla="*/ 12 w 52"/>
                <a:gd name="T55" fmla="*/ 10 h 18"/>
                <a:gd name="T56" fmla="*/ 13 w 52"/>
                <a:gd name="T57" fmla="*/ 9 h 18"/>
                <a:gd name="T58" fmla="*/ 16 w 52"/>
                <a:gd name="T59" fmla="*/ 9 h 18"/>
                <a:gd name="T60" fmla="*/ 18 w 52"/>
                <a:gd name="T61" fmla="*/ 8 h 18"/>
                <a:gd name="T62" fmla="*/ 19 w 52"/>
                <a:gd name="T63" fmla="*/ 8 h 18"/>
                <a:gd name="T64" fmla="*/ 47 w 52"/>
                <a:gd name="T65" fmla="*/ 5 h 18"/>
                <a:gd name="T66" fmla="*/ 47 w 52"/>
                <a:gd name="T67" fmla="*/ 8 h 18"/>
                <a:gd name="T68" fmla="*/ 44 w 52"/>
                <a:gd name="T69" fmla="*/ 12 h 18"/>
                <a:gd name="T70" fmla="*/ 42 w 52"/>
                <a:gd name="T71" fmla="*/ 13 h 18"/>
                <a:gd name="T72" fmla="*/ 41 w 52"/>
                <a:gd name="T73" fmla="*/ 12 h 18"/>
                <a:gd name="T74" fmla="*/ 43 w 52"/>
                <a:gd name="T75" fmla="*/ 9 h 18"/>
                <a:gd name="T76" fmla="*/ 43 w 52"/>
                <a:gd name="T77" fmla="*/ 8 h 18"/>
                <a:gd name="T78" fmla="*/ 47 w 52"/>
                <a:gd name="T79" fmla="*/ 5 h 18"/>
                <a:gd name="T80" fmla="*/ 2 w 52"/>
                <a:gd name="T81" fmla="*/ 2 h 18"/>
                <a:gd name="T82" fmla="*/ 4 w 52"/>
                <a:gd name="T83" fmla="*/ 2 h 18"/>
                <a:gd name="T84" fmla="*/ 4 w 52"/>
                <a:gd name="T85" fmla="*/ 6 h 18"/>
                <a:gd name="T86" fmla="*/ 2 w 52"/>
                <a:gd name="T87" fmla="*/ 8 h 18"/>
                <a:gd name="T88" fmla="*/ 2 w 52"/>
                <a:gd name="T89" fmla="*/ 5 h 18"/>
                <a:gd name="T90" fmla="*/ 2 w 52"/>
                <a:gd name="T91" fmla="*/ 4 h 18"/>
                <a:gd name="T92" fmla="*/ 2 w 52"/>
                <a:gd name="T93" fmla="*/ 2 h 18"/>
                <a:gd name="T94" fmla="*/ 51 w 52"/>
                <a:gd name="T95" fmla="*/ 0 h 18"/>
                <a:gd name="T96" fmla="*/ 52 w 52"/>
                <a:gd name="T97" fmla="*/ 1 h 18"/>
                <a:gd name="T98" fmla="*/ 51 w 52"/>
                <a:gd name="T99" fmla="*/ 1 h 18"/>
                <a:gd name="T100" fmla="*/ 48 w 52"/>
                <a:gd name="T101" fmla="*/ 2 h 18"/>
                <a:gd name="T102" fmla="*/ 50 w 52"/>
                <a:gd name="T103" fmla="*/ 0 h 18"/>
                <a:gd name="T104" fmla="*/ 51 w 52"/>
                <a:gd name="T10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2" h="18">
                  <a:moveTo>
                    <a:pt x="1" y="15"/>
                  </a:moveTo>
                  <a:lnTo>
                    <a:pt x="1" y="15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5"/>
                  </a:lnTo>
                  <a:close/>
                  <a:moveTo>
                    <a:pt x="26" y="12"/>
                  </a:moveTo>
                  <a:lnTo>
                    <a:pt x="27" y="12"/>
                  </a:lnTo>
                  <a:lnTo>
                    <a:pt x="30" y="12"/>
                  </a:lnTo>
                  <a:lnTo>
                    <a:pt x="30" y="14"/>
                  </a:lnTo>
                  <a:lnTo>
                    <a:pt x="29" y="15"/>
                  </a:lnTo>
                  <a:lnTo>
                    <a:pt x="27" y="17"/>
                  </a:lnTo>
                  <a:lnTo>
                    <a:pt x="25" y="14"/>
                  </a:lnTo>
                  <a:lnTo>
                    <a:pt x="26" y="12"/>
                  </a:lnTo>
                  <a:close/>
                  <a:moveTo>
                    <a:pt x="8" y="12"/>
                  </a:moveTo>
                  <a:lnTo>
                    <a:pt x="9" y="12"/>
                  </a:lnTo>
                  <a:lnTo>
                    <a:pt x="9" y="12"/>
                  </a:lnTo>
                  <a:lnTo>
                    <a:pt x="9" y="13"/>
                  </a:lnTo>
                  <a:lnTo>
                    <a:pt x="8" y="12"/>
                  </a:lnTo>
                  <a:lnTo>
                    <a:pt x="8" y="12"/>
                  </a:lnTo>
                  <a:close/>
                  <a:moveTo>
                    <a:pt x="19" y="8"/>
                  </a:moveTo>
                  <a:lnTo>
                    <a:pt x="22" y="8"/>
                  </a:lnTo>
                  <a:lnTo>
                    <a:pt x="21" y="10"/>
                  </a:lnTo>
                  <a:lnTo>
                    <a:pt x="18" y="10"/>
                  </a:lnTo>
                  <a:lnTo>
                    <a:pt x="14" y="13"/>
                  </a:lnTo>
                  <a:lnTo>
                    <a:pt x="13" y="12"/>
                  </a:lnTo>
                  <a:lnTo>
                    <a:pt x="12" y="10"/>
                  </a:lnTo>
                  <a:lnTo>
                    <a:pt x="13" y="9"/>
                  </a:lnTo>
                  <a:lnTo>
                    <a:pt x="16" y="9"/>
                  </a:lnTo>
                  <a:lnTo>
                    <a:pt x="18" y="8"/>
                  </a:lnTo>
                  <a:lnTo>
                    <a:pt x="19" y="8"/>
                  </a:lnTo>
                  <a:close/>
                  <a:moveTo>
                    <a:pt x="47" y="5"/>
                  </a:moveTo>
                  <a:lnTo>
                    <a:pt x="47" y="8"/>
                  </a:lnTo>
                  <a:lnTo>
                    <a:pt x="44" y="12"/>
                  </a:lnTo>
                  <a:lnTo>
                    <a:pt x="42" y="13"/>
                  </a:lnTo>
                  <a:lnTo>
                    <a:pt x="41" y="12"/>
                  </a:lnTo>
                  <a:lnTo>
                    <a:pt x="43" y="9"/>
                  </a:lnTo>
                  <a:lnTo>
                    <a:pt x="43" y="8"/>
                  </a:lnTo>
                  <a:lnTo>
                    <a:pt x="47" y="5"/>
                  </a:lnTo>
                  <a:close/>
                  <a:moveTo>
                    <a:pt x="2" y="2"/>
                  </a:moveTo>
                  <a:lnTo>
                    <a:pt x="4" y="2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2"/>
                  </a:lnTo>
                  <a:close/>
                  <a:moveTo>
                    <a:pt x="51" y="0"/>
                  </a:moveTo>
                  <a:lnTo>
                    <a:pt x="52" y="1"/>
                  </a:lnTo>
                  <a:lnTo>
                    <a:pt x="51" y="1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50" name="Freeform 433"/>
            <p:cNvSpPr>
              <a:spLocks noEditPoints="1"/>
            </p:cNvSpPr>
            <p:nvPr/>
          </p:nvSpPr>
          <p:spPr bwMode="auto">
            <a:xfrm>
              <a:off x="5026781" y="3825087"/>
              <a:ext cx="78671" cy="68520"/>
            </a:xfrm>
            <a:custGeom>
              <a:avLst/>
              <a:gdLst>
                <a:gd name="T0" fmla="*/ 25 w 31"/>
                <a:gd name="T1" fmla="*/ 23 h 27"/>
                <a:gd name="T2" fmla="*/ 27 w 31"/>
                <a:gd name="T3" fmla="*/ 25 h 27"/>
                <a:gd name="T4" fmla="*/ 25 w 31"/>
                <a:gd name="T5" fmla="*/ 25 h 27"/>
                <a:gd name="T6" fmla="*/ 24 w 31"/>
                <a:gd name="T7" fmla="*/ 23 h 27"/>
                <a:gd name="T8" fmla="*/ 25 w 31"/>
                <a:gd name="T9" fmla="*/ 23 h 27"/>
                <a:gd name="T10" fmla="*/ 18 w 31"/>
                <a:gd name="T11" fmla="*/ 23 h 27"/>
                <a:gd name="T12" fmla="*/ 20 w 31"/>
                <a:gd name="T13" fmla="*/ 23 h 27"/>
                <a:gd name="T14" fmla="*/ 23 w 31"/>
                <a:gd name="T15" fmla="*/ 26 h 27"/>
                <a:gd name="T16" fmla="*/ 22 w 31"/>
                <a:gd name="T17" fmla="*/ 27 h 27"/>
                <a:gd name="T18" fmla="*/ 19 w 31"/>
                <a:gd name="T19" fmla="*/ 27 h 27"/>
                <a:gd name="T20" fmla="*/ 19 w 31"/>
                <a:gd name="T21" fmla="*/ 25 h 27"/>
                <a:gd name="T22" fmla="*/ 18 w 31"/>
                <a:gd name="T23" fmla="*/ 23 h 27"/>
                <a:gd name="T24" fmla="*/ 28 w 31"/>
                <a:gd name="T25" fmla="*/ 12 h 27"/>
                <a:gd name="T26" fmla="*/ 29 w 31"/>
                <a:gd name="T27" fmla="*/ 12 h 27"/>
                <a:gd name="T28" fmla="*/ 31 w 31"/>
                <a:gd name="T29" fmla="*/ 13 h 27"/>
                <a:gd name="T30" fmla="*/ 29 w 31"/>
                <a:gd name="T31" fmla="*/ 14 h 27"/>
                <a:gd name="T32" fmla="*/ 28 w 31"/>
                <a:gd name="T33" fmla="*/ 14 h 27"/>
                <a:gd name="T34" fmla="*/ 27 w 31"/>
                <a:gd name="T35" fmla="*/ 13 h 27"/>
                <a:gd name="T36" fmla="*/ 28 w 31"/>
                <a:gd name="T37" fmla="*/ 12 h 27"/>
                <a:gd name="T38" fmla="*/ 18 w 31"/>
                <a:gd name="T39" fmla="*/ 6 h 27"/>
                <a:gd name="T40" fmla="*/ 19 w 31"/>
                <a:gd name="T41" fmla="*/ 8 h 27"/>
                <a:gd name="T42" fmla="*/ 16 w 31"/>
                <a:gd name="T43" fmla="*/ 8 h 27"/>
                <a:gd name="T44" fmla="*/ 16 w 31"/>
                <a:gd name="T45" fmla="*/ 6 h 27"/>
                <a:gd name="T46" fmla="*/ 18 w 31"/>
                <a:gd name="T47" fmla="*/ 6 h 27"/>
                <a:gd name="T48" fmla="*/ 14 w 31"/>
                <a:gd name="T49" fmla="*/ 6 h 27"/>
                <a:gd name="T50" fmla="*/ 15 w 31"/>
                <a:gd name="T51" fmla="*/ 6 h 27"/>
                <a:gd name="T52" fmla="*/ 15 w 31"/>
                <a:gd name="T53" fmla="*/ 8 h 27"/>
                <a:gd name="T54" fmla="*/ 15 w 31"/>
                <a:gd name="T55" fmla="*/ 8 h 27"/>
                <a:gd name="T56" fmla="*/ 14 w 31"/>
                <a:gd name="T57" fmla="*/ 8 h 27"/>
                <a:gd name="T58" fmla="*/ 14 w 31"/>
                <a:gd name="T59" fmla="*/ 8 h 27"/>
                <a:gd name="T60" fmla="*/ 12 w 31"/>
                <a:gd name="T61" fmla="*/ 6 h 27"/>
                <a:gd name="T62" fmla="*/ 12 w 31"/>
                <a:gd name="T63" fmla="*/ 6 h 27"/>
                <a:gd name="T64" fmla="*/ 14 w 31"/>
                <a:gd name="T65" fmla="*/ 6 h 27"/>
                <a:gd name="T66" fmla="*/ 29 w 31"/>
                <a:gd name="T67" fmla="*/ 4 h 27"/>
                <a:gd name="T68" fmla="*/ 29 w 31"/>
                <a:gd name="T69" fmla="*/ 5 h 27"/>
                <a:gd name="T70" fmla="*/ 28 w 31"/>
                <a:gd name="T71" fmla="*/ 6 h 27"/>
                <a:gd name="T72" fmla="*/ 28 w 31"/>
                <a:gd name="T73" fmla="*/ 4 h 27"/>
                <a:gd name="T74" fmla="*/ 29 w 31"/>
                <a:gd name="T75" fmla="*/ 4 h 27"/>
                <a:gd name="T76" fmla="*/ 6 w 31"/>
                <a:gd name="T77" fmla="*/ 2 h 27"/>
                <a:gd name="T78" fmla="*/ 7 w 31"/>
                <a:gd name="T79" fmla="*/ 2 h 27"/>
                <a:gd name="T80" fmla="*/ 7 w 31"/>
                <a:gd name="T81" fmla="*/ 4 h 27"/>
                <a:gd name="T82" fmla="*/ 6 w 31"/>
                <a:gd name="T83" fmla="*/ 5 h 27"/>
                <a:gd name="T84" fmla="*/ 4 w 31"/>
                <a:gd name="T85" fmla="*/ 4 h 27"/>
                <a:gd name="T86" fmla="*/ 6 w 31"/>
                <a:gd name="T87" fmla="*/ 2 h 27"/>
                <a:gd name="T88" fmla="*/ 3 w 31"/>
                <a:gd name="T89" fmla="*/ 0 h 27"/>
                <a:gd name="T90" fmla="*/ 4 w 31"/>
                <a:gd name="T91" fmla="*/ 0 h 27"/>
                <a:gd name="T92" fmla="*/ 4 w 31"/>
                <a:gd name="T93" fmla="*/ 1 h 27"/>
                <a:gd name="T94" fmla="*/ 2 w 31"/>
                <a:gd name="T95" fmla="*/ 2 h 27"/>
                <a:gd name="T96" fmla="*/ 0 w 31"/>
                <a:gd name="T97" fmla="*/ 2 h 27"/>
                <a:gd name="T98" fmla="*/ 0 w 31"/>
                <a:gd name="T99" fmla="*/ 1 h 27"/>
                <a:gd name="T100" fmla="*/ 0 w 31"/>
                <a:gd name="T101" fmla="*/ 0 h 27"/>
                <a:gd name="T102" fmla="*/ 3 w 31"/>
                <a:gd name="T10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" h="27">
                  <a:moveTo>
                    <a:pt x="25" y="23"/>
                  </a:moveTo>
                  <a:lnTo>
                    <a:pt x="27" y="25"/>
                  </a:lnTo>
                  <a:lnTo>
                    <a:pt x="25" y="25"/>
                  </a:lnTo>
                  <a:lnTo>
                    <a:pt x="24" y="23"/>
                  </a:lnTo>
                  <a:lnTo>
                    <a:pt x="25" y="23"/>
                  </a:lnTo>
                  <a:close/>
                  <a:moveTo>
                    <a:pt x="18" y="23"/>
                  </a:moveTo>
                  <a:lnTo>
                    <a:pt x="20" y="23"/>
                  </a:lnTo>
                  <a:lnTo>
                    <a:pt x="23" y="26"/>
                  </a:lnTo>
                  <a:lnTo>
                    <a:pt x="22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8" y="23"/>
                  </a:lnTo>
                  <a:close/>
                  <a:moveTo>
                    <a:pt x="28" y="12"/>
                  </a:moveTo>
                  <a:lnTo>
                    <a:pt x="29" y="12"/>
                  </a:lnTo>
                  <a:lnTo>
                    <a:pt x="31" y="13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7" y="13"/>
                  </a:lnTo>
                  <a:lnTo>
                    <a:pt x="28" y="12"/>
                  </a:lnTo>
                  <a:close/>
                  <a:moveTo>
                    <a:pt x="18" y="6"/>
                  </a:moveTo>
                  <a:lnTo>
                    <a:pt x="19" y="8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8" y="6"/>
                  </a:lnTo>
                  <a:close/>
                  <a:moveTo>
                    <a:pt x="14" y="6"/>
                  </a:move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4" y="6"/>
                  </a:lnTo>
                  <a:close/>
                  <a:moveTo>
                    <a:pt x="29" y="4"/>
                  </a:moveTo>
                  <a:lnTo>
                    <a:pt x="29" y="5"/>
                  </a:lnTo>
                  <a:lnTo>
                    <a:pt x="28" y="6"/>
                  </a:lnTo>
                  <a:lnTo>
                    <a:pt x="28" y="4"/>
                  </a:lnTo>
                  <a:lnTo>
                    <a:pt x="29" y="4"/>
                  </a:lnTo>
                  <a:close/>
                  <a:moveTo>
                    <a:pt x="6" y="2"/>
                  </a:moveTo>
                  <a:lnTo>
                    <a:pt x="7" y="2"/>
                  </a:lnTo>
                  <a:lnTo>
                    <a:pt x="7" y="4"/>
                  </a:lnTo>
                  <a:lnTo>
                    <a:pt x="6" y="5"/>
                  </a:lnTo>
                  <a:lnTo>
                    <a:pt x="4" y="4"/>
                  </a:lnTo>
                  <a:lnTo>
                    <a:pt x="6" y="2"/>
                  </a:lnTo>
                  <a:close/>
                  <a:moveTo>
                    <a:pt x="3" y="0"/>
                  </a:moveTo>
                  <a:lnTo>
                    <a:pt x="4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51" name="Freeform 434"/>
            <p:cNvSpPr>
              <a:spLocks noEditPoints="1"/>
            </p:cNvSpPr>
            <p:nvPr/>
          </p:nvSpPr>
          <p:spPr bwMode="auto">
            <a:xfrm>
              <a:off x="7331053" y="3528172"/>
              <a:ext cx="223322" cy="317219"/>
            </a:xfrm>
            <a:custGeom>
              <a:avLst/>
              <a:gdLst>
                <a:gd name="T0" fmla="*/ 46 w 88"/>
                <a:gd name="T1" fmla="*/ 22 h 125"/>
                <a:gd name="T2" fmla="*/ 50 w 88"/>
                <a:gd name="T3" fmla="*/ 29 h 125"/>
                <a:gd name="T4" fmla="*/ 59 w 88"/>
                <a:gd name="T5" fmla="*/ 35 h 125"/>
                <a:gd name="T6" fmla="*/ 63 w 88"/>
                <a:gd name="T7" fmla="*/ 34 h 125"/>
                <a:gd name="T8" fmla="*/ 71 w 88"/>
                <a:gd name="T9" fmla="*/ 34 h 125"/>
                <a:gd name="T10" fmla="*/ 76 w 88"/>
                <a:gd name="T11" fmla="*/ 39 h 125"/>
                <a:gd name="T12" fmla="*/ 79 w 88"/>
                <a:gd name="T13" fmla="*/ 43 h 125"/>
                <a:gd name="T14" fmla="*/ 85 w 88"/>
                <a:gd name="T15" fmla="*/ 50 h 125"/>
                <a:gd name="T16" fmla="*/ 88 w 88"/>
                <a:gd name="T17" fmla="*/ 51 h 125"/>
                <a:gd name="T18" fmla="*/ 87 w 88"/>
                <a:gd name="T19" fmla="*/ 55 h 125"/>
                <a:gd name="T20" fmla="*/ 85 w 88"/>
                <a:gd name="T21" fmla="*/ 59 h 125"/>
                <a:gd name="T22" fmla="*/ 79 w 88"/>
                <a:gd name="T23" fmla="*/ 68 h 125"/>
                <a:gd name="T24" fmla="*/ 76 w 88"/>
                <a:gd name="T25" fmla="*/ 72 h 125"/>
                <a:gd name="T26" fmla="*/ 73 w 88"/>
                <a:gd name="T27" fmla="*/ 76 h 125"/>
                <a:gd name="T28" fmla="*/ 72 w 88"/>
                <a:gd name="T29" fmla="*/ 75 h 125"/>
                <a:gd name="T30" fmla="*/ 72 w 88"/>
                <a:gd name="T31" fmla="*/ 73 h 125"/>
                <a:gd name="T32" fmla="*/ 70 w 88"/>
                <a:gd name="T33" fmla="*/ 76 h 125"/>
                <a:gd name="T34" fmla="*/ 70 w 88"/>
                <a:gd name="T35" fmla="*/ 79 h 125"/>
                <a:gd name="T36" fmla="*/ 66 w 88"/>
                <a:gd name="T37" fmla="*/ 83 h 125"/>
                <a:gd name="T38" fmla="*/ 66 w 88"/>
                <a:gd name="T39" fmla="*/ 86 h 125"/>
                <a:gd name="T40" fmla="*/ 67 w 88"/>
                <a:gd name="T41" fmla="*/ 89 h 125"/>
                <a:gd name="T42" fmla="*/ 68 w 88"/>
                <a:gd name="T43" fmla="*/ 93 h 125"/>
                <a:gd name="T44" fmla="*/ 68 w 88"/>
                <a:gd name="T45" fmla="*/ 94 h 125"/>
                <a:gd name="T46" fmla="*/ 62 w 88"/>
                <a:gd name="T47" fmla="*/ 97 h 125"/>
                <a:gd name="T48" fmla="*/ 56 w 88"/>
                <a:gd name="T49" fmla="*/ 96 h 125"/>
                <a:gd name="T50" fmla="*/ 52 w 88"/>
                <a:gd name="T51" fmla="*/ 105 h 125"/>
                <a:gd name="T52" fmla="*/ 50 w 88"/>
                <a:gd name="T53" fmla="*/ 109 h 125"/>
                <a:gd name="T54" fmla="*/ 44 w 88"/>
                <a:gd name="T55" fmla="*/ 109 h 125"/>
                <a:gd name="T56" fmla="*/ 39 w 88"/>
                <a:gd name="T57" fmla="*/ 109 h 125"/>
                <a:gd name="T58" fmla="*/ 38 w 88"/>
                <a:gd name="T59" fmla="*/ 113 h 125"/>
                <a:gd name="T60" fmla="*/ 39 w 88"/>
                <a:gd name="T61" fmla="*/ 114 h 125"/>
                <a:gd name="T62" fmla="*/ 38 w 88"/>
                <a:gd name="T63" fmla="*/ 115 h 125"/>
                <a:gd name="T64" fmla="*/ 35 w 88"/>
                <a:gd name="T65" fmla="*/ 121 h 125"/>
                <a:gd name="T66" fmla="*/ 33 w 88"/>
                <a:gd name="T67" fmla="*/ 119 h 125"/>
                <a:gd name="T68" fmla="*/ 27 w 88"/>
                <a:gd name="T69" fmla="*/ 119 h 125"/>
                <a:gd name="T70" fmla="*/ 21 w 88"/>
                <a:gd name="T71" fmla="*/ 122 h 125"/>
                <a:gd name="T72" fmla="*/ 17 w 88"/>
                <a:gd name="T73" fmla="*/ 125 h 125"/>
                <a:gd name="T74" fmla="*/ 16 w 88"/>
                <a:gd name="T75" fmla="*/ 125 h 125"/>
                <a:gd name="T76" fmla="*/ 10 w 88"/>
                <a:gd name="T77" fmla="*/ 111 h 125"/>
                <a:gd name="T78" fmla="*/ 0 w 88"/>
                <a:gd name="T79" fmla="*/ 92 h 125"/>
                <a:gd name="T80" fmla="*/ 35 w 88"/>
                <a:gd name="T81" fmla="*/ 56 h 125"/>
                <a:gd name="T82" fmla="*/ 43 w 88"/>
                <a:gd name="T83" fmla="*/ 15 h 125"/>
                <a:gd name="T84" fmla="*/ 43 w 88"/>
                <a:gd name="T85" fmla="*/ 0 h 125"/>
                <a:gd name="T86" fmla="*/ 43 w 88"/>
                <a:gd name="T87" fmla="*/ 0 h 125"/>
                <a:gd name="T88" fmla="*/ 43 w 88"/>
                <a:gd name="T89" fmla="*/ 1 h 125"/>
                <a:gd name="T90" fmla="*/ 44 w 88"/>
                <a:gd name="T91" fmla="*/ 4 h 125"/>
                <a:gd name="T92" fmla="*/ 43 w 88"/>
                <a:gd name="T93" fmla="*/ 8 h 125"/>
                <a:gd name="T94" fmla="*/ 42 w 88"/>
                <a:gd name="T95" fmla="*/ 10 h 125"/>
                <a:gd name="T96" fmla="*/ 39 w 88"/>
                <a:gd name="T97" fmla="*/ 5 h 125"/>
                <a:gd name="T98" fmla="*/ 41 w 88"/>
                <a:gd name="T99" fmla="*/ 2 h 125"/>
                <a:gd name="T100" fmla="*/ 42 w 88"/>
                <a:gd name="T101" fmla="*/ 2 h 125"/>
                <a:gd name="T102" fmla="*/ 43 w 88"/>
                <a:gd name="T10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8" h="125">
                  <a:moveTo>
                    <a:pt x="44" y="14"/>
                  </a:moveTo>
                  <a:lnTo>
                    <a:pt x="46" y="22"/>
                  </a:lnTo>
                  <a:lnTo>
                    <a:pt x="50" y="26"/>
                  </a:lnTo>
                  <a:lnTo>
                    <a:pt x="50" y="29"/>
                  </a:lnTo>
                  <a:lnTo>
                    <a:pt x="56" y="34"/>
                  </a:lnTo>
                  <a:lnTo>
                    <a:pt x="59" y="35"/>
                  </a:lnTo>
                  <a:lnTo>
                    <a:pt x="60" y="34"/>
                  </a:lnTo>
                  <a:lnTo>
                    <a:pt x="63" y="34"/>
                  </a:lnTo>
                  <a:lnTo>
                    <a:pt x="68" y="35"/>
                  </a:lnTo>
                  <a:lnTo>
                    <a:pt x="71" y="34"/>
                  </a:lnTo>
                  <a:lnTo>
                    <a:pt x="73" y="34"/>
                  </a:lnTo>
                  <a:lnTo>
                    <a:pt x="76" y="39"/>
                  </a:lnTo>
                  <a:lnTo>
                    <a:pt x="77" y="42"/>
                  </a:lnTo>
                  <a:lnTo>
                    <a:pt x="79" y="43"/>
                  </a:lnTo>
                  <a:lnTo>
                    <a:pt x="80" y="46"/>
                  </a:lnTo>
                  <a:lnTo>
                    <a:pt x="85" y="50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2"/>
                  </a:lnTo>
                  <a:lnTo>
                    <a:pt x="87" y="55"/>
                  </a:lnTo>
                  <a:lnTo>
                    <a:pt x="87" y="56"/>
                  </a:lnTo>
                  <a:lnTo>
                    <a:pt x="85" y="59"/>
                  </a:lnTo>
                  <a:lnTo>
                    <a:pt x="81" y="65"/>
                  </a:lnTo>
                  <a:lnTo>
                    <a:pt x="79" y="68"/>
                  </a:lnTo>
                  <a:lnTo>
                    <a:pt x="77" y="71"/>
                  </a:lnTo>
                  <a:lnTo>
                    <a:pt x="76" y="72"/>
                  </a:lnTo>
                  <a:lnTo>
                    <a:pt x="75" y="77"/>
                  </a:lnTo>
                  <a:lnTo>
                    <a:pt x="73" y="76"/>
                  </a:lnTo>
                  <a:lnTo>
                    <a:pt x="72" y="76"/>
                  </a:lnTo>
                  <a:lnTo>
                    <a:pt x="72" y="75"/>
                  </a:lnTo>
                  <a:lnTo>
                    <a:pt x="72" y="73"/>
                  </a:lnTo>
                  <a:lnTo>
                    <a:pt x="72" y="73"/>
                  </a:lnTo>
                  <a:lnTo>
                    <a:pt x="71" y="73"/>
                  </a:lnTo>
                  <a:lnTo>
                    <a:pt x="70" y="76"/>
                  </a:lnTo>
                  <a:lnTo>
                    <a:pt x="68" y="77"/>
                  </a:lnTo>
                  <a:lnTo>
                    <a:pt x="70" y="79"/>
                  </a:lnTo>
                  <a:lnTo>
                    <a:pt x="68" y="79"/>
                  </a:lnTo>
                  <a:lnTo>
                    <a:pt x="66" y="83"/>
                  </a:lnTo>
                  <a:lnTo>
                    <a:pt x="66" y="84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7" y="89"/>
                  </a:lnTo>
                  <a:lnTo>
                    <a:pt x="66" y="89"/>
                  </a:lnTo>
                  <a:lnTo>
                    <a:pt x="68" y="93"/>
                  </a:lnTo>
                  <a:lnTo>
                    <a:pt x="68" y="94"/>
                  </a:lnTo>
                  <a:lnTo>
                    <a:pt x="68" y="94"/>
                  </a:lnTo>
                  <a:lnTo>
                    <a:pt x="63" y="96"/>
                  </a:lnTo>
                  <a:lnTo>
                    <a:pt x="62" y="97"/>
                  </a:lnTo>
                  <a:lnTo>
                    <a:pt x="59" y="96"/>
                  </a:lnTo>
                  <a:lnTo>
                    <a:pt x="56" y="96"/>
                  </a:lnTo>
                  <a:lnTo>
                    <a:pt x="52" y="101"/>
                  </a:lnTo>
                  <a:lnTo>
                    <a:pt x="52" y="105"/>
                  </a:lnTo>
                  <a:lnTo>
                    <a:pt x="51" y="106"/>
                  </a:lnTo>
                  <a:lnTo>
                    <a:pt x="50" y="109"/>
                  </a:lnTo>
                  <a:lnTo>
                    <a:pt x="47" y="108"/>
                  </a:lnTo>
                  <a:lnTo>
                    <a:pt x="44" y="109"/>
                  </a:lnTo>
                  <a:lnTo>
                    <a:pt x="41" y="109"/>
                  </a:lnTo>
                  <a:lnTo>
                    <a:pt x="39" y="109"/>
                  </a:lnTo>
                  <a:lnTo>
                    <a:pt x="38" y="111"/>
                  </a:lnTo>
                  <a:lnTo>
                    <a:pt x="38" y="113"/>
                  </a:lnTo>
                  <a:lnTo>
                    <a:pt x="38" y="114"/>
                  </a:lnTo>
                  <a:lnTo>
                    <a:pt x="39" y="114"/>
                  </a:lnTo>
                  <a:lnTo>
                    <a:pt x="39" y="115"/>
                  </a:lnTo>
                  <a:lnTo>
                    <a:pt x="38" y="115"/>
                  </a:lnTo>
                  <a:lnTo>
                    <a:pt x="38" y="117"/>
                  </a:lnTo>
                  <a:lnTo>
                    <a:pt x="35" y="121"/>
                  </a:lnTo>
                  <a:lnTo>
                    <a:pt x="34" y="121"/>
                  </a:lnTo>
                  <a:lnTo>
                    <a:pt x="33" y="119"/>
                  </a:lnTo>
                  <a:lnTo>
                    <a:pt x="30" y="119"/>
                  </a:lnTo>
                  <a:lnTo>
                    <a:pt x="27" y="119"/>
                  </a:lnTo>
                  <a:lnTo>
                    <a:pt x="23" y="122"/>
                  </a:lnTo>
                  <a:lnTo>
                    <a:pt x="21" y="122"/>
                  </a:lnTo>
                  <a:lnTo>
                    <a:pt x="19" y="125"/>
                  </a:lnTo>
                  <a:lnTo>
                    <a:pt x="17" y="125"/>
                  </a:lnTo>
                  <a:lnTo>
                    <a:pt x="17" y="123"/>
                  </a:lnTo>
                  <a:lnTo>
                    <a:pt x="16" y="125"/>
                  </a:lnTo>
                  <a:lnTo>
                    <a:pt x="9" y="117"/>
                  </a:lnTo>
                  <a:lnTo>
                    <a:pt x="10" y="111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34" y="81"/>
                  </a:lnTo>
                  <a:lnTo>
                    <a:pt x="35" y="56"/>
                  </a:lnTo>
                  <a:lnTo>
                    <a:pt x="33" y="46"/>
                  </a:lnTo>
                  <a:lnTo>
                    <a:pt x="43" y="15"/>
                  </a:lnTo>
                  <a:lnTo>
                    <a:pt x="44" y="14"/>
                  </a:lnTo>
                  <a:close/>
                  <a:moveTo>
                    <a:pt x="43" y="0"/>
                  </a:moveTo>
                  <a:lnTo>
                    <a:pt x="44" y="0"/>
                  </a:lnTo>
                  <a:lnTo>
                    <a:pt x="43" y="0"/>
                  </a:lnTo>
                  <a:lnTo>
                    <a:pt x="43" y="1"/>
                  </a:lnTo>
                  <a:lnTo>
                    <a:pt x="43" y="1"/>
                  </a:lnTo>
                  <a:lnTo>
                    <a:pt x="43" y="2"/>
                  </a:lnTo>
                  <a:lnTo>
                    <a:pt x="44" y="4"/>
                  </a:lnTo>
                  <a:lnTo>
                    <a:pt x="43" y="6"/>
                  </a:lnTo>
                  <a:lnTo>
                    <a:pt x="43" y="8"/>
                  </a:lnTo>
                  <a:lnTo>
                    <a:pt x="43" y="10"/>
                  </a:lnTo>
                  <a:lnTo>
                    <a:pt x="42" y="10"/>
                  </a:lnTo>
                  <a:lnTo>
                    <a:pt x="41" y="5"/>
                  </a:lnTo>
                  <a:lnTo>
                    <a:pt x="39" y="5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1" y="4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52" name="Freeform 435"/>
            <p:cNvSpPr>
              <a:spLocks noEditPoints="1"/>
            </p:cNvSpPr>
            <p:nvPr/>
          </p:nvSpPr>
          <p:spPr bwMode="auto">
            <a:xfrm>
              <a:off x="7049363" y="3761644"/>
              <a:ext cx="365435" cy="223321"/>
            </a:xfrm>
            <a:custGeom>
              <a:avLst/>
              <a:gdLst>
                <a:gd name="T0" fmla="*/ 120 w 144"/>
                <a:gd name="T1" fmla="*/ 88 h 88"/>
                <a:gd name="T2" fmla="*/ 115 w 144"/>
                <a:gd name="T3" fmla="*/ 88 h 88"/>
                <a:gd name="T4" fmla="*/ 133 w 144"/>
                <a:gd name="T5" fmla="*/ 80 h 88"/>
                <a:gd name="T6" fmla="*/ 134 w 144"/>
                <a:gd name="T7" fmla="*/ 81 h 88"/>
                <a:gd name="T8" fmla="*/ 138 w 144"/>
                <a:gd name="T9" fmla="*/ 81 h 88"/>
                <a:gd name="T10" fmla="*/ 142 w 144"/>
                <a:gd name="T11" fmla="*/ 81 h 88"/>
                <a:gd name="T12" fmla="*/ 144 w 144"/>
                <a:gd name="T13" fmla="*/ 83 h 88"/>
                <a:gd name="T14" fmla="*/ 141 w 144"/>
                <a:gd name="T15" fmla="*/ 84 h 88"/>
                <a:gd name="T16" fmla="*/ 136 w 144"/>
                <a:gd name="T17" fmla="*/ 87 h 88"/>
                <a:gd name="T18" fmla="*/ 132 w 144"/>
                <a:gd name="T19" fmla="*/ 85 h 88"/>
                <a:gd name="T20" fmla="*/ 130 w 144"/>
                <a:gd name="T21" fmla="*/ 83 h 88"/>
                <a:gd name="T22" fmla="*/ 133 w 144"/>
                <a:gd name="T23" fmla="*/ 80 h 88"/>
                <a:gd name="T24" fmla="*/ 111 w 144"/>
                <a:gd name="T25" fmla="*/ 5 h 88"/>
                <a:gd name="T26" fmla="*/ 120 w 144"/>
                <a:gd name="T27" fmla="*/ 25 h 88"/>
                <a:gd name="T28" fmla="*/ 124 w 144"/>
                <a:gd name="T29" fmla="*/ 33 h 88"/>
                <a:gd name="T30" fmla="*/ 115 w 144"/>
                <a:gd name="T31" fmla="*/ 39 h 88"/>
                <a:gd name="T32" fmla="*/ 116 w 144"/>
                <a:gd name="T33" fmla="*/ 43 h 88"/>
                <a:gd name="T34" fmla="*/ 116 w 144"/>
                <a:gd name="T35" fmla="*/ 44 h 88"/>
                <a:gd name="T36" fmla="*/ 108 w 144"/>
                <a:gd name="T37" fmla="*/ 48 h 88"/>
                <a:gd name="T38" fmla="*/ 96 w 144"/>
                <a:gd name="T39" fmla="*/ 52 h 88"/>
                <a:gd name="T40" fmla="*/ 82 w 144"/>
                <a:gd name="T41" fmla="*/ 56 h 88"/>
                <a:gd name="T42" fmla="*/ 79 w 144"/>
                <a:gd name="T43" fmla="*/ 58 h 88"/>
                <a:gd name="T44" fmla="*/ 73 w 144"/>
                <a:gd name="T45" fmla="*/ 64 h 88"/>
                <a:gd name="T46" fmla="*/ 70 w 144"/>
                <a:gd name="T47" fmla="*/ 64 h 88"/>
                <a:gd name="T48" fmla="*/ 67 w 144"/>
                <a:gd name="T49" fmla="*/ 66 h 88"/>
                <a:gd name="T50" fmla="*/ 65 w 144"/>
                <a:gd name="T51" fmla="*/ 64 h 88"/>
                <a:gd name="T52" fmla="*/ 59 w 144"/>
                <a:gd name="T53" fmla="*/ 69 h 88"/>
                <a:gd name="T54" fmla="*/ 54 w 144"/>
                <a:gd name="T55" fmla="*/ 71 h 88"/>
                <a:gd name="T56" fmla="*/ 46 w 144"/>
                <a:gd name="T57" fmla="*/ 72 h 88"/>
                <a:gd name="T58" fmla="*/ 42 w 144"/>
                <a:gd name="T59" fmla="*/ 72 h 88"/>
                <a:gd name="T60" fmla="*/ 40 w 144"/>
                <a:gd name="T61" fmla="*/ 71 h 88"/>
                <a:gd name="T62" fmla="*/ 34 w 144"/>
                <a:gd name="T63" fmla="*/ 73 h 88"/>
                <a:gd name="T64" fmla="*/ 32 w 144"/>
                <a:gd name="T65" fmla="*/ 76 h 88"/>
                <a:gd name="T66" fmla="*/ 28 w 144"/>
                <a:gd name="T67" fmla="*/ 80 h 88"/>
                <a:gd name="T68" fmla="*/ 24 w 144"/>
                <a:gd name="T69" fmla="*/ 79 h 88"/>
                <a:gd name="T70" fmla="*/ 20 w 144"/>
                <a:gd name="T71" fmla="*/ 81 h 88"/>
                <a:gd name="T72" fmla="*/ 16 w 144"/>
                <a:gd name="T73" fmla="*/ 81 h 88"/>
                <a:gd name="T74" fmla="*/ 12 w 144"/>
                <a:gd name="T75" fmla="*/ 80 h 88"/>
                <a:gd name="T76" fmla="*/ 9 w 144"/>
                <a:gd name="T77" fmla="*/ 75 h 88"/>
                <a:gd name="T78" fmla="*/ 9 w 144"/>
                <a:gd name="T79" fmla="*/ 71 h 88"/>
                <a:gd name="T80" fmla="*/ 7 w 144"/>
                <a:gd name="T81" fmla="*/ 64 h 88"/>
                <a:gd name="T82" fmla="*/ 1 w 144"/>
                <a:gd name="T83" fmla="*/ 50 h 88"/>
                <a:gd name="T84" fmla="*/ 0 w 144"/>
                <a:gd name="T85" fmla="*/ 47 h 88"/>
                <a:gd name="T86" fmla="*/ 1 w 144"/>
                <a:gd name="T87" fmla="*/ 47 h 88"/>
                <a:gd name="T88" fmla="*/ 3 w 144"/>
                <a:gd name="T89" fmla="*/ 46 h 88"/>
                <a:gd name="T90" fmla="*/ 3 w 144"/>
                <a:gd name="T91" fmla="*/ 35 h 88"/>
                <a:gd name="T92" fmla="*/ 4 w 144"/>
                <a:gd name="T93" fmla="*/ 34 h 88"/>
                <a:gd name="T94" fmla="*/ 7 w 144"/>
                <a:gd name="T95" fmla="*/ 33 h 88"/>
                <a:gd name="T96" fmla="*/ 8 w 144"/>
                <a:gd name="T97" fmla="*/ 26 h 88"/>
                <a:gd name="T98" fmla="*/ 12 w 144"/>
                <a:gd name="T99" fmla="*/ 19 h 88"/>
                <a:gd name="T100" fmla="*/ 24 w 144"/>
                <a:gd name="T101" fmla="*/ 22 h 88"/>
                <a:gd name="T102" fmla="*/ 44 w 144"/>
                <a:gd name="T103" fmla="*/ 31 h 88"/>
                <a:gd name="T104" fmla="*/ 66 w 144"/>
                <a:gd name="T105" fmla="*/ 1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4" h="88">
                  <a:moveTo>
                    <a:pt x="117" y="87"/>
                  </a:moveTo>
                  <a:lnTo>
                    <a:pt x="120" y="88"/>
                  </a:lnTo>
                  <a:lnTo>
                    <a:pt x="119" y="88"/>
                  </a:lnTo>
                  <a:lnTo>
                    <a:pt x="115" y="88"/>
                  </a:lnTo>
                  <a:lnTo>
                    <a:pt x="117" y="87"/>
                  </a:lnTo>
                  <a:close/>
                  <a:moveTo>
                    <a:pt x="133" y="80"/>
                  </a:moveTo>
                  <a:lnTo>
                    <a:pt x="134" y="80"/>
                  </a:lnTo>
                  <a:lnTo>
                    <a:pt x="134" y="81"/>
                  </a:lnTo>
                  <a:lnTo>
                    <a:pt x="136" y="83"/>
                  </a:lnTo>
                  <a:lnTo>
                    <a:pt x="138" y="81"/>
                  </a:lnTo>
                  <a:lnTo>
                    <a:pt x="140" y="81"/>
                  </a:lnTo>
                  <a:lnTo>
                    <a:pt x="142" y="81"/>
                  </a:lnTo>
                  <a:lnTo>
                    <a:pt x="144" y="83"/>
                  </a:lnTo>
                  <a:lnTo>
                    <a:pt x="144" y="83"/>
                  </a:lnTo>
                  <a:lnTo>
                    <a:pt x="144" y="84"/>
                  </a:lnTo>
                  <a:lnTo>
                    <a:pt x="141" y="84"/>
                  </a:lnTo>
                  <a:lnTo>
                    <a:pt x="138" y="87"/>
                  </a:lnTo>
                  <a:lnTo>
                    <a:pt x="136" y="87"/>
                  </a:lnTo>
                  <a:lnTo>
                    <a:pt x="133" y="87"/>
                  </a:lnTo>
                  <a:lnTo>
                    <a:pt x="132" y="85"/>
                  </a:lnTo>
                  <a:lnTo>
                    <a:pt x="129" y="84"/>
                  </a:lnTo>
                  <a:lnTo>
                    <a:pt x="130" y="83"/>
                  </a:lnTo>
                  <a:lnTo>
                    <a:pt x="132" y="81"/>
                  </a:lnTo>
                  <a:lnTo>
                    <a:pt x="133" y="80"/>
                  </a:lnTo>
                  <a:close/>
                  <a:moveTo>
                    <a:pt x="111" y="0"/>
                  </a:moveTo>
                  <a:lnTo>
                    <a:pt x="111" y="5"/>
                  </a:lnTo>
                  <a:lnTo>
                    <a:pt x="121" y="19"/>
                  </a:lnTo>
                  <a:lnTo>
                    <a:pt x="120" y="25"/>
                  </a:lnTo>
                  <a:lnTo>
                    <a:pt x="127" y="33"/>
                  </a:lnTo>
                  <a:lnTo>
                    <a:pt x="124" y="33"/>
                  </a:lnTo>
                  <a:lnTo>
                    <a:pt x="119" y="34"/>
                  </a:lnTo>
                  <a:lnTo>
                    <a:pt x="115" y="39"/>
                  </a:lnTo>
                  <a:lnTo>
                    <a:pt x="115" y="42"/>
                  </a:lnTo>
                  <a:lnTo>
                    <a:pt x="116" y="43"/>
                  </a:lnTo>
                  <a:lnTo>
                    <a:pt x="115" y="43"/>
                  </a:lnTo>
                  <a:lnTo>
                    <a:pt x="116" y="44"/>
                  </a:lnTo>
                  <a:lnTo>
                    <a:pt x="111" y="46"/>
                  </a:lnTo>
                  <a:lnTo>
                    <a:pt x="108" y="48"/>
                  </a:lnTo>
                  <a:lnTo>
                    <a:pt x="104" y="51"/>
                  </a:lnTo>
                  <a:lnTo>
                    <a:pt x="96" y="52"/>
                  </a:lnTo>
                  <a:lnTo>
                    <a:pt x="95" y="54"/>
                  </a:lnTo>
                  <a:lnTo>
                    <a:pt x="82" y="56"/>
                  </a:lnTo>
                  <a:lnTo>
                    <a:pt x="80" y="56"/>
                  </a:lnTo>
                  <a:lnTo>
                    <a:pt x="79" y="58"/>
                  </a:lnTo>
                  <a:lnTo>
                    <a:pt x="76" y="62"/>
                  </a:lnTo>
                  <a:lnTo>
                    <a:pt x="73" y="64"/>
                  </a:lnTo>
                  <a:lnTo>
                    <a:pt x="71" y="64"/>
                  </a:lnTo>
                  <a:lnTo>
                    <a:pt x="70" y="64"/>
                  </a:lnTo>
                  <a:lnTo>
                    <a:pt x="69" y="66"/>
                  </a:lnTo>
                  <a:lnTo>
                    <a:pt x="67" y="66"/>
                  </a:lnTo>
                  <a:lnTo>
                    <a:pt x="66" y="64"/>
                  </a:lnTo>
                  <a:lnTo>
                    <a:pt x="65" y="64"/>
                  </a:lnTo>
                  <a:lnTo>
                    <a:pt x="59" y="68"/>
                  </a:lnTo>
                  <a:lnTo>
                    <a:pt x="59" y="69"/>
                  </a:lnTo>
                  <a:lnTo>
                    <a:pt x="58" y="71"/>
                  </a:lnTo>
                  <a:lnTo>
                    <a:pt x="54" y="71"/>
                  </a:lnTo>
                  <a:lnTo>
                    <a:pt x="48" y="73"/>
                  </a:lnTo>
                  <a:lnTo>
                    <a:pt x="46" y="72"/>
                  </a:lnTo>
                  <a:lnTo>
                    <a:pt x="45" y="71"/>
                  </a:lnTo>
                  <a:lnTo>
                    <a:pt x="42" y="72"/>
                  </a:lnTo>
                  <a:lnTo>
                    <a:pt x="41" y="71"/>
                  </a:lnTo>
                  <a:lnTo>
                    <a:pt x="40" y="71"/>
                  </a:lnTo>
                  <a:lnTo>
                    <a:pt x="38" y="71"/>
                  </a:lnTo>
                  <a:lnTo>
                    <a:pt x="34" y="73"/>
                  </a:lnTo>
                  <a:lnTo>
                    <a:pt x="33" y="76"/>
                  </a:lnTo>
                  <a:lnTo>
                    <a:pt x="32" y="76"/>
                  </a:lnTo>
                  <a:lnTo>
                    <a:pt x="30" y="80"/>
                  </a:lnTo>
                  <a:lnTo>
                    <a:pt x="28" y="80"/>
                  </a:lnTo>
                  <a:lnTo>
                    <a:pt x="26" y="79"/>
                  </a:lnTo>
                  <a:lnTo>
                    <a:pt x="24" y="79"/>
                  </a:lnTo>
                  <a:lnTo>
                    <a:pt x="23" y="81"/>
                  </a:lnTo>
                  <a:lnTo>
                    <a:pt x="20" y="81"/>
                  </a:lnTo>
                  <a:lnTo>
                    <a:pt x="17" y="81"/>
                  </a:lnTo>
                  <a:lnTo>
                    <a:pt x="16" y="81"/>
                  </a:lnTo>
                  <a:lnTo>
                    <a:pt x="13" y="81"/>
                  </a:lnTo>
                  <a:lnTo>
                    <a:pt x="12" y="80"/>
                  </a:lnTo>
                  <a:lnTo>
                    <a:pt x="12" y="77"/>
                  </a:lnTo>
                  <a:lnTo>
                    <a:pt x="9" y="75"/>
                  </a:lnTo>
                  <a:lnTo>
                    <a:pt x="8" y="71"/>
                  </a:lnTo>
                  <a:lnTo>
                    <a:pt x="9" y="71"/>
                  </a:lnTo>
                  <a:lnTo>
                    <a:pt x="9" y="67"/>
                  </a:lnTo>
                  <a:lnTo>
                    <a:pt x="7" y="64"/>
                  </a:lnTo>
                  <a:lnTo>
                    <a:pt x="5" y="54"/>
                  </a:lnTo>
                  <a:lnTo>
                    <a:pt x="1" y="50"/>
                  </a:lnTo>
                  <a:lnTo>
                    <a:pt x="1" y="47"/>
                  </a:lnTo>
                  <a:lnTo>
                    <a:pt x="0" y="47"/>
                  </a:lnTo>
                  <a:lnTo>
                    <a:pt x="0" y="46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3" y="42"/>
                  </a:lnTo>
                  <a:lnTo>
                    <a:pt x="3" y="35"/>
                  </a:lnTo>
                  <a:lnTo>
                    <a:pt x="1" y="34"/>
                  </a:lnTo>
                  <a:lnTo>
                    <a:pt x="4" y="34"/>
                  </a:lnTo>
                  <a:lnTo>
                    <a:pt x="5" y="34"/>
                  </a:lnTo>
                  <a:lnTo>
                    <a:pt x="7" y="33"/>
                  </a:lnTo>
                  <a:lnTo>
                    <a:pt x="9" y="30"/>
                  </a:lnTo>
                  <a:lnTo>
                    <a:pt x="8" y="26"/>
                  </a:lnTo>
                  <a:lnTo>
                    <a:pt x="9" y="21"/>
                  </a:lnTo>
                  <a:lnTo>
                    <a:pt x="12" y="19"/>
                  </a:lnTo>
                  <a:lnTo>
                    <a:pt x="16" y="22"/>
                  </a:lnTo>
                  <a:lnTo>
                    <a:pt x="24" y="22"/>
                  </a:lnTo>
                  <a:lnTo>
                    <a:pt x="33" y="26"/>
                  </a:lnTo>
                  <a:lnTo>
                    <a:pt x="44" y="31"/>
                  </a:lnTo>
                  <a:lnTo>
                    <a:pt x="45" y="42"/>
                  </a:lnTo>
                  <a:lnTo>
                    <a:pt x="66" y="13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53" name="Freeform 436"/>
            <p:cNvSpPr>
              <a:spLocks/>
            </p:cNvSpPr>
            <p:nvPr/>
          </p:nvSpPr>
          <p:spPr bwMode="auto">
            <a:xfrm>
              <a:off x="6496134" y="3363218"/>
              <a:ext cx="375586" cy="317219"/>
            </a:xfrm>
            <a:custGeom>
              <a:avLst/>
              <a:gdLst>
                <a:gd name="T0" fmla="*/ 25 w 148"/>
                <a:gd name="T1" fmla="*/ 3 h 125"/>
                <a:gd name="T2" fmla="*/ 34 w 148"/>
                <a:gd name="T3" fmla="*/ 5 h 125"/>
                <a:gd name="T4" fmla="*/ 42 w 148"/>
                <a:gd name="T5" fmla="*/ 7 h 125"/>
                <a:gd name="T6" fmla="*/ 54 w 148"/>
                <a:gd name="T7" fmla="*/ 9 h 125"/>
                <a:gd name="T8" fmla="*/ 59 w 148"/>
                <a:gd name="T9" fmla="*/ 5 h 125"/>
                <a:gd name="T10" fmla="*/ 65 w 148"/>
                <a:gd name="T11" fmla="*/ 1 h 125"/>
                <a:gd name="T12" fmla="*/ 69 w 148"/>
                <a:gd name="T13" fmla="*/ 1 h 125"/>
                <a:gd name="T14" fmla="*/ 68 w 148"/>
                <a:gd name="T15" fmla="*/ 4 h 125"/>
                <a:gd name="T16" fmla="*/ 75 w 148"/>
                <a:gd name="T17" fmla="*/ 3 h 125"/>
                <a:gd name="T18" fmla="*/ 73 w 148"/>
                <a:gd name="T19" fmla="*/ 0 h 125"/>
                <a:gd name="T20" fmla="*/ 81 w 148"/>
                <a:gd name="T21" fmla="*/ 3 h 125"/>
                <a:gd name="T22" fmla="*/ 81 w 148"/>
                <a:gd name="T23" fmla="*/ 5 h 125"/>
                <a:gd name="T24" fmla="*/ 86 w 148"/>
                <a:gd name="T25" fmla="*/ 8 h 125"/>
                <a:gd name="T26" fmla="*/ 89 w 148"/>
                <a:gd name="T27" fmla="*/ 7 h 125"/>
                <a:gd name="T28" fmla="*/ 106 w 148"/>
                <a:gd name="T29" fmla="*/ 5 h 125"/>
                <a:gd name="T30" fmla="*/ 111 w 148"/>
                <a:gd name="T31" fmla="*/ 7 h 125"/>
                <a:gd name="T32" fmla="*/ 118 w 148"/>
                <a:gd name="T33" fmla="*/ 23 h 125"/>
                <a:gd name="T34" fmla="*/ 118 w 148"/>
                <a:gd name="T35" fmla="*/ 30 h 125"/>
                <a:gd name="T36" fmla="*/ 114 w 148"/>
                <a:gd name="T37" fmla="*/ 42 h 125"/>
                <a:gd name="T38" fmla="*/ 113 w 148"/>
                <a:gd name="T39" fmla="*/ 50 h 125"/>
                <a:gd name="T40" fmla="*/ 109 w 148"/>
                <a:gd name="T41" fmla="*/ 49 h 125"/>
                <a:gd name="T42" fmla="*/ 100 w 148"/>
                <a:gd name="T43" fmla="*/ 40 h 125"/>
                <a:gd name="T44" fmla="*/ 94 w 148"/>
                <a:gd name="T45" fmla="*/ 30 h 125"/>
                <a:gd name="T46" fmla="*/ 92 w 148"/>
                <a:gd name="T47" fmla="*/ 25 h 125"/>
                <a:gd name="T48" fmla="*/ 90 w 148"/>
                <a:gd name="T49" fmla="*/ 25 h 125"/>
                <a:gd name="T50" fmla="*/ 92 w 148"/>
                <a:gd name="T51" fmla="*/ 32 h 125"/>
                <a:gd name="T52" fmla="*/ 97 w 148"/>
                <a:gd name="T53" fmla="*/ 41 h 125"/>
                <a:gd name="T54" fmla="*/ 105 w 148"/>
                <a:gd name="T55" fmla="*/ 50 h 125"/>
                <a:gd name="T56" fmla="*/ 109 w 148"/>
                <a:gd name="T57" fmla="*/ 58 h 125"/>
                <a:gd name="T58" fmla="*/ 111 w 148"/>
                <a:gd name="T59" fmla="*/ 66 h 125"/>
                <a:gd name="T60" fmla="*/ 119 w 148"/>
                <a:gd name="T61" fmla="*/ 83 h 125"/>
                <a:gd name="T62" fmla="*/ 127 w 148"/>
                <a:gd name="T63" fmla="*/ 94 h 125"/>
                <a:gd name="T64" fmla="*/ 130 w 148"/>
                <a:gd name="T65" fmla="*/ 95 h 125"/>
                <a:gd name="T66" fmla="*/ 134 w 148"/>
                <a:gd name="T67" fmla="*/ 100 h 125"/>
                <a:gd name="T68" fmla="*/ 130 w 148"/>
                <a:gd name="T69" fmla="*/ 100 h 125"/>
                <a:gd name="T70" fmla="*/ 130 w 148"/>
                <a:gd name="T71" fmla="*/ 107 h 125"/>
                <a:gd name="T72" fmla="*/ 138 w 148"/>
                <a:gd name="T73" fmla="*/ 115 h 125"/>
                <a:gd name="T74" fmla="*/ 143 w 148"/>
                <a:gd name="T75" fmla="*/ 119 h 125"/>
                <a:gd name="T76" fmla="*/ 148 w 148"/>
                <a:gd name="T77" fmla="*/ 124 h 125"/>
                <a:gd name="T78" fmla="*/ 3 w 148"/>
                <a:gd name="T79" fmla="*/ 30 h 125"/>
                <a:gd name="T80" fmla="*/ 2 w 148"/>
                <a:gd name="T81" fmla="*/ 17 h 125"/>
                <a:gd name="T82" fmla="*/ 2 w 148"/>
                <a:gd name="T83" fmla="*/ 8 h 125"/>
                <a:gd name="T84" fmla="*/ 3 w 148"/>
                <a:gd name="T85" fmla="*/ 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25">
                  <a:moveTo>
                    <a:pt x="11" y="0"/>
                  </a:moveTo>
                  <a:lnTo>
                    <a:pt x="15" y="1"/>
                  </a:lnTo>
                  <a:lnTo>
                    <a:pt x="25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4" y="5"/>
                  </a:lnTo>
                  <a:lnTo>
                    <a:pt x="35" y="5"/>
                  </a:lnTo>
                  <a:lnTo>
                    <a:pt x="38" y="7"/>
                  </a:lnTo>
                  <a:lnTo>
                    <a:pt x="42" y="7"/>
                  </a:lnTo>
                  <a:lnTo>
                    <a:pt x="44" y="7"/>
                  </a:lnTo>
                  <a:lnTo>
                    <a:pt x="50" y="9"/>
                  </a:lnTo>
                  <a:lnTo>
                    <a:pt x="54" y="9"/>
                  </a:lnTo>
                  <a:lnTo>
                    <a:pt x="54" y="8"/>
                  </a:lnTo>
                  <a:lnTo>
                    <a:pt x="56" y="7"/>
                  </a:lnTo>
                  <a:lnTo>
                    <a:pt x="59" y="5"/>
                  </a:lnTo>
                  <a:lnTo>
                    <a:pt x="60" y="4"/>
                  </a:lnTo>
                  <a:lnTo>
                    <a:pt x="64" y="3"/>
                  </a:lnTo>
                  <a:lnTo>
                    <a:pt x="65" y="1"/>
                  </a:lnTo>
                  <a:lnTo>
                    <a:pt x="68" y="1"/>
                  </a:lnTo>
                  <a:lnTo>
                    <a:pt x="71" y="1"/>
                  </a:lnTo>
                  <a:lnTo>
                    <a:pt x="69" y="1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8" y="4"/>
                  </a:lnTo>
                  <a:lnTo>
                    <a:pt x="69" y="3"/>
                  </a:lnTo>
                  <a:lnTo>
                    <a:pt x="72" y="3"/>
                  </a:lnTo>
                  <a:lnTo>
                    <a:pt x="75" y="3"/>
                  </a:lnTo>
                  <a:lnTo>
                    <a:pt x="75" y="1"/>
                  </a:lnTo>
                  <a:lnTo>
                    <a:pt x="72" y="1"/>
                  </a:lnTo>
                  <a:lnTo>
                    <a:pt x="73" y="0"/>
                  </a:lnTo>
                  <a:lnTo>
                    <a:pt x="77" y="1"/>
                  </a:lnTo>
                  <a:lnTo>
                    <a:pt x="80" y="3"/>
                  </a:lnTo>
                  <a:lnTo>
                    <a:pt x="81" y="3"/>
                  </a:lnTo>
                  <a:lnTo>
                    <a:pt x="82" y="3"/>
                  </a:lnTo>
                  <a:lnTo>
                    <a:pt x="81" y="4"/>
                  </a:lnTo>
                  <a:lnTo>
                    <a:pt x="81" y="5"/>
                  </a:lnTo>
                  <a:lnTo>
                    <a:pt x="84" y="7"/>
                  </a:lnTo>
                  <a:lnTo>
                    <a:pt x="86" y="9"/>
                  </a:lnTo>
                  <a:lnTo>
                    <a:pt x="86" y="8"/>
                  </a:lnTo>
                  <a:lnTo>
                    <a:pt x="84" y="5"/>
                  </a:lnTo>
                  <a:lnTo>
                    <a:pt x="85" y="4"/>
                  </a:lnTo>
                  <a:lnTo>
                    <a:pt x="89" y="7"/>
                  </a:lnTo>
                  <a:lnTo>
                    <a:pt x="96" y="5"/>
                  </a:lnTo>
                  <a:lnTo>
                    <a:pt x="102" y="7"/>
                  </a:lnTo>
                  <a:lnTo>
                    <a:pt x="106" y="5"/>
                  </a:lnTo>
                  <a:lnTo>
                    <a:pt x="108" y="3"/>
                  </a:lnTo>
                  <a:lnTo>
                    <a:pt x="109" y="4"/>
                  </a:lnTo>
                  <a:lnTo>
                    <a:pt x="111" y="7"/>
                  </a:lnTo>
                  <a:lnTo>
                    <a:pt x="113" y="12"/>
                  </a:lnTo>
                  <a:lnTo>
                    <a:pt x="115" y="16"/>
                  </a:lnTo>
                  <a:lnTo>
                    <a:pt x="118" y="23"/>
                  </a:lnTo>
                  <a:lnTo>
                    <a:pt x="117" y="25"/>
                  </a:lnTo>
                  <a:lnTo>
                    <a:pt x="118" y="29"/>
                  </a:lnTo>
                  <a:lnTo>
                    <a:pt x="118" y="30"/>
                  </a:lnTo>
                  <a:lnTo>
                    <a:pt x="117" y="37"/>
                  </a:lnTo>
                  <a:lnTo>
                    <a:pt x="117" y="40"/>
                  </a:lnTo>
                  <a:lnTo>
                    <a:pt x="114" y="42"/>
                  </a:lnTo>
                  <a:lnTo>
                    <a:pt x="115" y="44"/>
                  </a:lnTo>
                  <a:lnTo>
                    <a:pt x="115" y="49"/>
                  </a:lnTo>
                  <a:lnTo>
                    <a:pt x="113" y="50"/>
                  </a:lnTo>
                  <a:lnTo>
                    <a:pt x="113" y="51"/>
                  </a:lnTo>
                  <a:lnTo>
                    <a:pt x="113" y="50"/>
                  </a:lnTo>
                  <a:lnTo>
                    <a:pt x="109" y="49"/>
                  </a:lnTo>
                  <a:lnTo>
                    <a:pt x="104" y="42"/>
                  </a:lnTo>
                  <a:lnTo>
                    <a:pt x="104" y="41"/>
                  </a:lnTo>
                  <a:lnTo>
                    <a:pt x="100" y="40"/>
                  </a:lnTo>
                  <a:lnTo>
                    <a:pt x="98" y="37"/>
                  </a:lnTo>
                  <a:lnTo>
                    <a:pt x="98" y="34"/>
                  </a:lnTo>
                  <a:lnTo>
                    <a:pt x="94" y="30"/>
                  </a:lnTo>
                  <a:lnTo>
                    <a:pt x="94" y="29"/>
                  </a:lnTo>
                  <a:lnTo>
                    <a:pt x="93" y="28"/>
                  </a:lnTo>
                  <a:lnTo>
                    <a:pt x="92" y="25"/>
                  </a:lnTo>
                  <a:lnTo>
                    <a:pt x="90" y="25"/>
                  </a:lnTo>
                  <a:lnTo>
                    <a:pt x="90" y="2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90" y="28"/>
                  </a:lnTo>
                  <a:lnTo>
                    <a:pt x="92" y="32"/>
                  </a:lnTo>
                  <a:lnTo>
                    <a:pt x="92" y="34"/>
                  </a:lnTo>
                  <a:lnTo>
                    <a:pt x="97" y="40"/>
                  </a:lnTo>
                  <a:lnTo>
                    <a:pt x="97" y="41"/>
                  </a:lnTo>
                  <a:lnTo>
                    <a:pt x="104" y="46"/>
                  </a:lnTo>
                  <a:lnTo>
                    <a:pt x="105" y="49"/>
                  </a:lnTo>
                  <a:lnTo>
                    <a:pt x="105" y="50"/>
                  </a:lnTo>
                  <a:lnTo>
                    <a:pt x="105" y="53"/>
                  </a:lnTo>
                  <a:lnTo>
                    <a:pt x="109" y="57"/>
                  </a:lnTo>
                  <a:lnTo>
                    <a:pt x="109" y="58"/>
                  </a:lnTo>
                  <a:lnTo>
                    <a:pt x="110" y="59"/>
                  </a:lnTo>
                  <a:lnTo>
                    <a:pt x="110" y="65"/>
                  </a:lnTo>
                  <a:lnTo>
                    <a:pt x="111" y="66"/>
                  </a:lnTo>
                  <a:lnTo>
                    <a:pt x="111" y="69"/>
                  </a:lnTo>
                  <a:lnTo>
                    <a:pt x="119" y="79"/>
                  </a:lnTo>
                  <a:lnTo>
                    <a:pt x="119" y="83"/>
                  </a:lnTo>
                  <a:lnTo>
                    <a:pt x="122" y="84"/>
                  </a:lnTo>
                  <a:lnTo>
                    <a:pt x="126" y="91"/>
                  </a:lnTo>
                  <a:lnTo>
                    <a:pt x="127" y="94"/>
                  </a:lnTo>
                  <a:lnTo>
                    <a:pt x="129" y="96"/>
                  </a:lnTo>
                  <a:lnTo>
                    <a:pt x="129" y="95"/>
                  </a:lnTo>
                  <a:lnTo>
                    <a:pt x="130" y="95"/>
                  </a:lnTo>
                  <a:lnTo>
                    <a:pt x="131" y="99"/>
                  </a:lnTo>
                  <a:lnTo>
                    <a:pt x="133" y="99"/>
                  </a:lnTo>
                  <a:lnTo>
                    <a:pt x="134" y="100"/>
                  </a:lnTo>
                  <a:lnTo>
                    <a:pt x="131" y="100"/>
                  </a:lnTo>
                  <a:lnTo>
                    <a:pt x="130" y="99"/>
                  </a:lnTo>
                  <a:lnTo>
                    <a:pt x="130" y="100"/>
                  </a:lnTo>
                  <a:lnTo>
                    <a:pt x="130" y="101"/>
                  </a:lnTo>
                  <a:lnTo>
                    <a:pt x="130" y="104"/>
                  </a:lnTo>
                  <a:lnTo>
                    <a:pt x="130" y="107"/>
                  </a:lnTo>
                  <a:lnTo>
                    <a:pt x="131" y="112"/>
                  </a:lnTo>
                  <a:lnTo>
                    <a:pt x="135" y="115"/>
                  </a:lnTo>
                  <a:lnTo>
                    <a:pt x="138" y="115"/>
                  </a:lnTo>
                  <a:lnTo>
                    <a:pt x="139" y="115"/>
                  </a:lnTo>
                  <a:lnTo>
                    <a:pt x="140" y="117"/>
                  </a:lnTo>
                  <a:lnTo>
                    <a:pt x="143" y="119"/>
                  </a:lnTo>
                  <a:lnTo>
                    <a:pt x="144" y="120"/>
                  </a:lnTo>
                  <a:lnTo>
                    <a:pt x="147" y="123"/>
                  </a:lnTo>
                  <a:lnTo>
                    <a:pt x="148" y="124"/>
                  </a:lnTo>
                  <a:lnTo>
                    <a:pt x="148" y="124"/>
                  </a:lnTo>
                  <a:lnTo>
                    <a:pt x="7" y="125"/>
                  </a:lnTo>
                  <a:lnTo>
                    <a:pt x="3" y="30"/>
                  </a:lnTo>
                  <a:lnTo>
                    <a:pt x="2" y="25"/>
                  </a:lnTo>
                  <a:lnTo>
                    <a:pt x="0" y="21"/>
                  </a:lnTo>
                  <a:lnTo>
                    <a:pt x="2" y="17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2" y="8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1"/>
                  </a:lnTo>
                  <a:lnTo>
                    <a:pt x="5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54" name="Freeform 437"/>
            <p:cNvSpPr>
              <a:spLocks/>
            </p:cNvSpPr>
            <p:nvPr/>
          </p:nvSpPr>
          <p:spPr bwMode="auto">
            <a:xfrm>
              <a:off x="6427616" y="3677898"/>
              <a:ext cx="497398" cy="570993"/>
            </a:xfrm>
            <a:custGeom>
              <a:avLst/>
              <a:gdLst>
                <a:gd name="T0" fmla="*/ 175 w 196"/>
                <a:gd name="T1" fmla="*/ 2 h 225"/>
                <a:gd name="T2" fmla="*/ 179 w 196"/>
                <a:gd name="T3" fmla="*/ 10 h 225"/>
                <a:gd name="T4" fmla="*/ 177 w 196"/>
                <a:gd name="T5" fmla="*/ 10 h 225"/>
                <a:gd name="T6" fmla="*/ 182 w 196"/>
                <a:gd name="T7" fmla="*/ 35 h 225"/>
                <a:gd name="T8" fmla="*/ 194 w 196"/>
                <a:gd name="T9" fmla="*/ 46 h 225"/>
                <a:gd name="T10" fmla="*/ 194 w 196"/>
                <a:gd name="T11" fmla="*/ 52 h 225"/>
                <a:gd name="T12" fmla="*/ 185 w 196"/>
                <a:gd name="T13" fmla="*/ 55 h 225"/>
                <a:gd name="T14" fmla="*/ 179 w 196"/>
                <a:gd name="T15" fmla="*/ 60 h 225"/>
                <a:gd name="T16" fmla="*/ 179 w 196"/>
                <a:gd name="T17" fmla="*/ 68 h 225"/>
                <a:gd name="T18" fmla="*/ 174 w 196"/>
                <a:gd name="T19" fmla="*/ 84 h 225"/>
                <a:gd name="T20" fmla="*/ 175 w 196"/>
                <a:gd name="T21" fmla="*/ 95 h 225"/>
                <a:gd name="T22" fmla="*/ 169 w 196"/>
                <a:gd name="T23" fmla="*/ 112 h 225"/>
                <a:gd name="T24" fmla="*/ 160 w 196"/>
                <a:gd name="T25" fmla="*/ 124 h 225"/>
                <a:gd name="T26" fmla="*/ 153 w 196"/>
                <a:gd name="T27" fmla="*/ 137 h 225"/>
                <a:gd name="T28" fmla="*/ 149 w 196"/>
                <a:gd name="T29" fmla="*/ 150 h 225"/>
                <a:gd name="T30" fmla="*/ 145 w 196"/>
                <a:gd name="T31" fmla="*/ 166 h 225"/>
                <a:gd name="T32" fmla="*/ 138 w 196"/>
                <a:gd name="T33" fmla="*/ 167 h 225"/>
                <a:gd name="T34" fmla="*/ 142 w 196"/>
                <a:gd name="T35" fmla="*/ 172 h 225"/>
                <a:gd name="T36" fmla="*/ 149 w 196"/>
                <a:gd name="T37" fmla="*/ 183 h 225"/>
                <a:gd name="T38" fmla="*/ 156 w 196"/>
                <a:gd name="T39" fmla="*/ 187 h 225"/>
                <a:gd name="T40" fmla="*/ 162 w 196"/>
                <a:gd name="T41" fmla="*/ 201 h 225"/>
                <a:gd name="T42" fmla="*/ 150 w 196"/>
                <a:gd name="T43" fmla="*/ 213 h 225"/>
                <a:gd name="T44" fmla="*/ 144 w 196"/>
                <a:gd name="T45" fmla="*/ 220 h 225"/>
                <a:gd name="T46" fmla="*/ 129 w 196"/>
                <a:gd name="T47" fmla="*/ 221 h 225"/>
                <a:gd name="T48" fmla="*/ 124 w 196"/>
                <a:gd name="T49" fmla="*/ 225 h 225"/>
                <a:gd name="T50" fmla="*/ 115 w 196"/>
                <a:gd name="T51" fmla="*/ 221 h 225"/>
                <a:gd name="T52" fmla="*/ 111 w 196"/>
                <a:gd name="T53" fmla="*/ 224 h 225"/>
                <a:gd name="T54" fmla="*/ 106 w 196"/>
                <a:gd name="T55" fmla="*/ 221 h 225"/>
                <a:gd name="T56" fmla="*/ 99 w 196"/>
                <a:gd name="T57" fmla="*/ 214 h 225"/>
                <a:gd name="T58" fmla="*/ 91 w 196"/>
                <a:gd name="T59" fmla="*/ 210 h 225"/>
                <a:gd name="T60" fmla="*/ 84 w 196"/>
                <a:gd name="T61" fmla="*/ 212 h 225"/>
                <a:gd name="T62" fmla="*/ 77 w 196"/>
                <a:gd name="T63" fmla="*/ 214 h 225"/>
                <a:gd name="T64" fmla="*/ 70 w 196"/>
                <a:gd name="T65" fmla="*/ 206 h 225"/>
                <a:gd name="T66" fmla="*/ 65 w 196"/>
                <a:gd name="T67" fmla="*/ 202 h 225"/>
                <a:gd name="T68" fmla="*/ 58 w 196"/>
                <a:gd name="T69" fmla="*/ 193 h 225"/>
                <a:gd name="T70" fmla="*/ 53 w 196"/>
                <a:gd name="T71" fmla="*/ 185 h 225"/>
                <a:gd name="T72" fmla="*/ 45 w 196"/>
                <a:gd name="T73" fmla="*/ 181 h 225"/>
                <a:gd name="T74" fmla="*/ 44 w 196"/>
                <a:gd name="T75" fmla="*/ 175 h 225"/>
                <a:gd name="T76" fmla="*/ 38 w 196"/>
                <a:gd name="T77" fmla="*/ 170 h 225"/>
                <a:gd name="T78" fmla="*/ 29 w 196"/>
                <a:gd name="T79" fmla="*/ 163 h 225"/>
                <a:gd name="T80" fmla="*/ 21 w 196"/>
                <a:gd name="T81" fmla="*/ 162 h 225"/>
                <a:gd name="T82" fmla="*/ 21 w 196"/>
                <a:gd name="T83" fmla="*/ 151 h 225"/>
                <a:gd name="T84" fmla="*/ 12 w 196"/>
                <a:gd name="T85" fmla="*/ 137 h 225"/>
                <a:gd name="T86" fmla="*/ 12 w 196"/>
                <a:gd name="T87" fmla="*/ 131 h 225"/>
                <a:gd name="T88" fmla="*/ 7 w 196"/>
                <a:gd name="T89" fmla="*/ 121 h 225"/>
                <a:gd name="T90" fmla="*/ 7 w 196"/>
                <a:gd name="T91" fmla="*/ 113 h 225"/>
                <a:gd name="T92" fmla="*/ 4 w 196"/>
                <a:gd name="T93" fmla="*/ 108 h 225"/>
                <a:gd name="T94" fmla="*/ 7 w 196"/>
                <a:gd name="T95" fmla="*/ 99 h 225"/>
                <a:gd name="T96" fmla="*/ 9 w 196"/>
                <a:gd name="T97" fmla="*/ 91 h 225"/>
                <a:gd name="T98" fmla="*/ 16 w 196"/>
                <a:gd name="T99" fmla="*/ 77 h 225"/>
                <a:gd name="T100" fmla="*/ 24 w 196"/>
                <a:gd name="T101" fmla="*/ 29 h 225"/>
                <a:gd name="T102" fmla="*/ 175 w 196"/>
                <a:gd name="T103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6" h="225">
                  <a:moveTo>
                    <a:pt x="175" y="0"/>
                  </a:moveTo>
                  <a:lnTo>
                    <a:pt x="175" y="1"/>
                  </a:lnTo>
                  <a:lnTo>
                    <a:pt x="175" y="1"/>
                  </a:lnTo>
                  <a:lnTo>
                    <a:pt x="175" y="2"/>
                  </a:lnTo>
                  <a:lnTo>
                    <a:pt x="175" y="2"/>
                  </a:lnTo>
                  <a:lnTo>
                    <a:pt x="175" y="4"/>
                  </a:lnTo>
                  <a:lnTo>
                    <a:pt x="175" y="4"/>
                  </a:lnTo>
                  <a:lnTo>
                    <a:pt x="177" y="5"/>
                  </a:lnTo>
                  <a:lnTo>
                    <a:pt x="177" y="8"/>
                  </a:lnTo>
                  <a:lnTo>
                    <a:pt x="179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78" y="12"/>
                  </a:lnTo>
                  <a:lnTo>
                    <a:pt x="178" y="10"/>
                  </a:lnTo>
                  <a:lnTo>
                    <a:pt x="177" y="10"/>
                  </a:lnTo>
                  <a:lnTo>
                    <a:pt x="178" y="13"/>
                  </a:lnTo>
                  <a:lnTo>
                    <a:pt x="181" y="21"/>
                  </a:lnTo>
                  <a:lnTo>
                    <a:pt x="181" y="26"/>
                  </a:lnTo>
                  <a:lnTo>
                    <a:pt x="181" y="30"/>
                  </a:lnTo>
                  <a:lnTo>
                    <a:pt x="182" y="35"/>
                  </a:lnTo>
                  <a:lnTo>
                    <a:pt x="185" y="39"/>
                  </a:lnTo>
                  <a:lnTo>
                    <a:pt x="186" y="39"/>
                  </a:lnTo>
                  <a:lnTo>
                    <a:pt x="191" y="43"/>
                  </a:lnTo>
                  <a:lnTo>
                    <a:pt x="191" y="46"/>
                  </a:lnTo>
                  <a:lnTo>
                    <a:pt x="194" y="46"/>
                  </a:lnTo>
                  <a:lnTo>
                    <a:pt x="196" y="47"/>
                  </a:lnTo>
                  <a:lnTo>
                    <a:pt x="196" y="49"/>
                  </a:lnTo>
                  <a:lnTo>
                    <a:pt x="196" y="49"/>
                  </a:lnTo>
                  <a:lnTo>
                    <a:pt x="195" y="51"/>
                  </a:lnTo>
                  <a:lnTo>
                    <a:pt x="194" y="52"/>
                  </a:lnTo>
                  <a:lnTo>
                    <a:pt x="191" y="52"/>
                  </a:lnTo>
                  <a:lnTo>
                    <a:pt x="191" y="54"/>
                  </a:lnTo>
                  <a:lnTo>
                    <a:pt x="189" y="54"/>
                  </a:lnTo>
                  <a:lnTo>
                    <a:pt x="187" y="55"/>
                  </a:lnTo>
                  <a:lnTo>
                    <a:pt x="185" y="55"/>
                  </a:lnTo>
                  <a:lnTo>
                    <a:pt x="185" y="56"/>
                  </a:lnTo>
                  <a:lnTo>
                    <a:pt x="185" y="58"/>
                  </a:lnTo>
                  <a:lnTo>
                    <a:pt x="185" y="59"/>
                  </a:lnTo>
                  <a:lnTo>
                    <a:pt x="181" y="59"/>
                  </a:lnTo>
                  <a:lnTo>
                    <a:pt x="179" y="60"/>
                  </a:lnTo>
                  <a:lnTo>
                    <a:pt x="179" y="62"/>
                  </a:lnTo>
                  <a:lnTo>
                    <a:pt x="178" y="66"/>
                  </a:lnTo>
                  <a:lnTo>
                    <a:pt x="179" y="66"/>
                  </a:lnTo>
                  <a:lnTo>
                    <a:pt x="181" y="67"/>
                  </a:lnTo>
                  <a:lnTo>
                    <a:pt x="179" y="68"/>
                  </a:lnTo>
                  <a:lnTo>
                    <a:pt x="178" y="72"/>
                  </a:lnTo>
                  <a:lnTo>
                    <a:pt x="177" y="77"/>
                  </a:lnTo>
                  <a:lnTo>
                    <a:pt x="175" y="80"/>
                  </a:lnTo>
                  <a:lnTo>
                    <a:pt x="175" y="83"/>
                  </a:lnTo>
                  <a:lnTo>
                    <a:pt x="174" y="84"/>
                  </a:lnTo>
                  <a:lnTo>
                    <a:pt x="174" y="87"/>
                  </a:lnTo>
                  <a:lnTo>
                    <a:pt x="175" y="92"/>
                  </a:lnTo>
                  <a:lnTo>
                    <a:pt x="175" y="95"/>
                  </a:lnTo>
                  <a:lnTo>
                    <a:pt x="177" y="95"/>
                  </a:lnTo>
                  <a:lnTo>
                    <a:pt x="175" y="95"/>
                  </a:lnTo>
                  <a:lnTo>
                    <a:pt x="174" y="99"/>
                  </a:lnTo>
                  <a:lnTo>
                    <a:pt x="174" y="102"/>
                  </a:lnTo>
                  <a:lnTo>
                    <a:pt x="171" y="108"/>
                  </a:lnTo>
                  <a:lnTo>
                    <a:pt x="170" y="112"/>
                  </a:lnTo>
                  <a:lnTo>
                    <a:pt x="169" y="112"/>
                  </a:lnTo>
                  <a:lnTo>
                    <a:pt x="166" y="113"/>
                  </a:lnTo>
                  <a:lnTo>
                    <a:pt x="166" y="114"/>
                  </a:lnTo>
                  <a:lnTo>
                    <a:pt x="163" y="120"/>
                  </a:lnTo>
                  <a:lnTo>
                    <a:pt x="163" y="121"/>
                  </a:lnTo>
                  <a:lnTo>
                    <a:pt x="160" y="124"/>
                  </a:lnTo>
                  <a:lnTo>
                    <a:pt x="158" y="127"/>
                  </a:lnTo>
                  <a:lnTo>
                    <a:pt x="156" y="135"/>
                  </a:lnTo>
                  <a:lnTo>
                    <a:pt x="154" y="135"/>
                  </a:lnTo>
                  <a:lnTo>
                    <a:pt x="154" y="135"/>
                  </a:lnTo>
                  <a:lnTo>
                    <a:pt x="153" y="137"/>
                  </a:lnTo>
                  <a:lnTo>
                    <a:pt x="150" y="141"/>
                  </a:lnTo>
                  <a:lnTo>
                    <a:pt x="150" y="143"/>
                  </a:lnTo>
                  <a:lnTo>
                    <a:pt x="150" y="145"/>
                  </a:lnTo>
                  <a:lnTo>
                    <a:pt x="150" y="147"/>
                  </a:lnTo>
                  <a:lnTo>
                    <a:pt x="149" y="150"/>
                  </a:lnTo>
                  <a:lnTo>
                    <a:pt x="148" y="152"/>
                  </a:lnTo>
                  <a:lnTo>
                    <a:pt x="148" y="158"/>
                  </a:lnTo>
                  <a:lnTo>
                    <a:pt x="148" y="163"/>
                  </a:lnTo>
                  <a:lnTo>
                    <a:pt x="146" y="164"/>
                  </a:lnTo>
                  <a:lnTo>
                    <a:pt x="145" y="166"/>
                  </a:lnTo>
                  <a:lnTo>
                    <a:pt x="144" y="166"/>
                  </a:lnTo>
                  <a:lnTo>
                    <a:pt x="142" y="164"/>
                  </a:lnTo>
                  <a:lnTo>
                    <a:pt x="141" y="166"/>
                  </a:lnTo>
                  <a:lnTo>
                    <a:pt x="138" y="164"/>
                  </a:lnTo>
                  <a:lnTo>
                    <a:pt x="138" y="167"/>
                  </a:lnTo>
                  <a:lnTo>
                    <a:pt x="137" y="168"/>
                  </a:lnTo>
                  <a:lnTo>
                    <a:pt x="135" y="171"/>
                  </a:lnTo>
                  <a:lnTo>
                    <a:pt x="136" y="172"/>
                  </a:lnTo>
                  <a:lnTo>
                    <a:pt x="137" y="172"/>
                  </a:lnTo>
                  <a:lnTo>
                    <a:pt x="142" y="172"/>
                  </a:lnTo>
                  <a:lnTo>
                    <a:pt x="144" y="174"/>
                  </a:lnTo>
                  <a:lnTo>
                    <a:pt x="146" y="176"/>
                  </a:lnTo>
                  <a:lnTo>
                    <a:pt x="146" y="177"/>
                  </a:lnTo>
                  <a:lnTo>
                    <a:pt x="148" y="179"/>
                  </a:lnTo>
                  <a:lnTo>
                    <a:pt x="149" y="183"/>
                  </a:lnTo>
                  <a:lnTo>
                    <a:pt x="152" y="184"/>
                  </a:lnTo>
                  <a:lnTo>
                    <a:pt x="152" y="184"/>
                  </a:lnTo>
                  <a:lnTo>
                    <a:pt x="153" y="185"/>
                  </a:lnTo>
                  <a:lnTo>
                    <a:pt x="154" y="185"/>
                  </a:lnTo>
                  <a:lnTo>
                    <a:pt x="156" y="187"/>
                  </a:lnTo>
                  <a:lnTo>
                    <a:pt x="157" y="189"/>
                  </a:lnTo>
                  <a:lnTo>
                    <a:pt x="160" y="191"/>
                  </a:lnTo>
                  <a:lnTo>
                    <a:pt x="160" y="196"/>
                  </a:lnTo>
                  <a:lnTo>
                    <a:pt x="161" y="197"/>
                  </a:lnTo>
                  <a:lnTo>
                    <a:pt x="162" y="201"/>
                  </a:lnTo>
                  <a:lnTo>
                    <a:pt x="158" y="205"/>
                  </a:lnTo>
                  <a:lnTo>
                    <a:pt x="154" y="210"/>
                  </a:lnTo>
                  <a:lnTo>
                    <a:pt x="153" y="209"/>
                  </a:lnTo>
                  <a:lnTo>
                    <a:pt x="152" y="212"/>
                  </a:lnTo>
                  <a:lnTo>
                    <a:pt x="150" y="213"/>
                  </a:lnTo>
                  <a:lnTo>
                    <a:pt x="149" y="213"/>
                  </a:lnTo>
                  <a:lnTo>
                    <a:pt x="148" y="216"/>
                  </a:lnTo>
                  <a:lnTo>
                    <a:pt x="148" y="216"/>
                  </a:lnTo>
                  <a:lnTo>
                    <a:pt x="145" y="217"/>
                  </a:lnTo>
                  <a:lnTo>
                    <a:pt x="144" y="220"/>
                  </a:lnTo>
                  <a:lnTo>
                    <a:pt x="141" y="221"/>
                  </a:lnTo>
                  <a:lnTo>
                    <a:pt x="138" y="220"/>
                  </a:lnTo>
                  <a:lnTo>
                    <a:pt x="135" y="220"/>
                  </a:lnTo>
                  <a:lnTo>
                    <a:pt x="132" y="221"/>
                  </a:lnTo>
                  <a:lnTo>
                    <a:pt x="129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2"/>
                  </a:lnTo>
                  <a:lnTo>
                    <a:pt x="125" y="225"/>
                  </a:lnTo>
                  <a:lnTo>
                    <a:pt x="124" y="225"/>
                  </a:lnTo>
                  <a:lnTo>
                    <a:pt x="121" y="224"/>
                  </a:lnTo>
                  <a:lnTo>
                    <a:pt x="121" y="222"/>
                  </a:lnTo>
                  <a:lnTo>
                    <a:pt x="119" y="221"/>
                  </a:lnTo>
                  <a:lnTo>
                    <a:pt x="117" y="222"/>
                  </a:lnTo>
                  <a:lnTo>
                    <a:pt x="115" y="221"/>
                  </a:lnTo>
                  <a:lnTo>
                    <a:pt x="112" y="220"/>
                  </a:lnTo>
                  <a:lnTo>
                    <a:pt x="111" y="221"/>
                  </a:lnTo>
                  <a:lnTo>
                    <a:pt x="111" y="222"/>
                  </a:lnTo>
                  <a:lnTo>
                    <a:pt x="111" y="224"/>
                  </a:lnTo>
                  <a:lnTo>
                    <a:pt x="111" y="224"/>
                  </a:lnTo>
                  <a:lnTo>
                    <a:pt x="109" y="224"/>
                  </a:lnTo>
                  <a:lnTo>
                    <a:pt x="107" y="224"/>
                  </a:lnTo>
                  <a:lnTo>
                    <a:pt x="107" y="224"/>
                  </a:lnTo>
                  <a:lnTo>
                    <a:pt x="107" y="222"/>
                  </a:lnTo>
                  <a:lnTo>
                    <a:pt x="106" y="221"/>
                  </a:lnTo>
                  <a:lnTo>
                    <a:pt x="106" y="220"/>
                  </a:lnTo>
                  <a:lnTo>
                    <a:pt x="104" y="218"/>
                  </a:lnTo>
                  <a:lnTo>
                    <a:pt x="103" y="217"/>
                  </a:lnTo>
                  <a:lnTo>
                    <a:pt x="100" y="216"/>
                  </a:lnTo>
                  <a:lnTo>
                    <a:pt x="99" y="214"/>
                  </a:lnTo>
                  <a:lnTo>
                    <a:pt x="98" y="213"/>
                  </a:lnTo>
                  <a:lnTo>
                    <a:pt x="96" y="210"/>
                  </a:lnTo>
                  <a:lnTo>
                    <a:pt x="95" y="209"/>
                  </a:lnTo>
                  <a:lnTo>
                    <a:pt x="92" y="209"/>
                  </a:lnTo>
                  <a:lnTo>
                    <a:pt x="91" y="210"/>
                  </a:lnTo>
                  <a:lnTo>
                    <a:pt x="90" y="212"/>
                  </a:lnTo>
                  <a:lnTo>
                    <a:pt x="88" y="213"/>
                  </a:lnTo>
                  <a:lnTo>
                    <a:pt x="87" y="213"/>
                  </a:lnTo>
                  <a:lnTo>
                    <a:pt x="87" y="212"/>
                  </a:lnTo>
                  <a:lnTo>
                    <a:pt x="84" y="212"/>
                  </a:lnTo>
                  <a:lnTo>
                    <a:pt x="82" y="212"/>
                  </a:lnTo>
                  <a:lnTo>
                    <a:pt x="81" y="213"/>
                  </a:lnTo>
                  <a:lnTo>
                    <a:pt x="79" y="214"/>
                  </a:lnTo>
                  <a:lnTo>
                    <a:pt x="78" y="214"/>
                  </a:lnTo>
                  <a:lnTo>
                    <a:pt x="77" y="214"/>
                  </a:lnTo>
                  <a:lnTo>
                    <a:pt x="74" y="212"/>
                  </a:lnTo>
                  <a:lnTo>
                    <a:pt x="73" y="210"/>
                  </a:lnTo>
                  <a:lnTo>
                    <a:pt x="71" y="210"/>
                  </a:lnTo>
                  <a:lnTo>
                    <a:pt x="70" y="208"/>
                  </a:lnTo>
                  <a:lnTo>
                    <a:pt x="70" y="206"/>
                  </a:lnTo>
                  <a:lnTo>
                    <a:pt x="69" y="206"/>
                  </a:lnTo>
                  <a:lnTo>
                    <a:pt x="69" y="206"/>
                  </a:lnTo>
                  <a:lnTo>
                    <a:pt x="69" y="205"/>
                  </a:lnTo>
                  <a:lnTo>
                    <a:pt x="66" y="202"/>
                  </a:lnTo>
                  <a:lnTo>
                    <a:pt x="65" y="202"/>
                  </a:lnTo>
                  <a:lnTo>
                    <a:pt x="65" y="199"/>
                  </a:lnTo>
                  <a:lnTo>
                    <a:pt x="65" y="197"/>
                  </a:lnTo>
                  <a:lnTo>
                    <a:pt x="62" y="196"/>
                  </a:lnTo>
                  <a:lnTo>
                    <a:pt x="58" y="195"/>
                  </a:lnTo>
                  <a:lnTo>
                    <a:pt x="58" y="193"/>
                  </a:lnTo>
                  <a:lnTo>
                    <a:pt x="58" y="192"/>
                  </a:lnTo>
                  <a:lnTo>
                    <a:pt x="57" y="191"/>
                  </a:lnTo>
                  <a:lnTo>
                    <a:pt x="54" y="189"/>
                  </a:lnTo>
                  <a:lnTo>
                    <a:pt x="54" y="188"/>
                  </a:lnTo>
                  <a:lnTo>
                    <a:pt x="53" y="185"/>
                  </a:lnTo>
                  <a:lnTo>
                    <a:pt x="53" y="184"/>
                  </a:lnTo>
                  <a:lnTo>
                    <a:pt x="49" y="181"/>
                  </a:lnTo>
                  <a:lnTo>
                    <a:pt x="48" y="181"/>
                  </a:lnTo>
                  <a:lnTo>
                    <a:pt x="46" y="180"/>
                  </a:lnTo>
                  <a:lnTo>
                    <a:pt x="45" y="181"/>
                  </a:lnTo>
                  <a:lnTo>
                    <a:pt x="42" y="180"/>
                  </a:lnTo>
                  <a:lnTo>
                    <a:pt x="41" y="179"/>
                  </a:lnTo>
                  <a:lnTo>
                    <a:pt x="41" y="177"/>
                  </a:lnTo>
                  <a:lnTo>
                    <a:pt x="42" y="176"/>
                  </a:lnTo>
                  <a:lnTo>
                    <a:pt x="44" y="175"/>
                  </a:lnTo>
                  <a:lnTo>
                    <a:pt x="44" y="174"/>
                  </a:lnTo>
                  <a:lnTo>
                    <a:pt x="42" y="172"/>
                  </a:lnTo>
                  <a:lnTo>
                    <a:pt x="41" y="172"/>
                  </a:lnTo>
                  <a:lnTo>
                    <a:pt x="38" y="171"/>
                  </a:lnTo>
                  <a:lnTo>
                    <a:pt x="38" y="170"/>
                  </a:lnTo>
                  <a:lnTo>
                    <a:pt x="36" y="168"/>
                  </a:lnTo>
                  <a:lnTo>
                    <a:pt x="34" y="168"/>
                  </a:lnTo>
                  <a:lnTo>
                    <a:pt x="32" y="167"/>
                  </a:lnTo>
                  <a:lnTo>
                    <a:pt x="29" y="166"/>
                  </a:lnTo>
                  <a:lnTo>
                    <a:pt x="29" y="163"/>
                  </a:lnTo>
                  <a:lnTo>
                    <a:pt x="29" y="162"/>
                  </a:lnTo>
                  <a:lnTo>
                    <a:pt x="29" y="160"/>
                  </a:lnTo>
                  <a:lnTo>
                    <a:pt x="25" y="160"/>
                  </a:lnTo>
                  <a:lnTo>
                    <a:pt x="24" y="162"/>
                  </a:lnTo>
                  <a:lnTo>
                    <a:pt x="21" y="162"/>
                  </a:lnTo>
                  <a:lnTo>
                    <a:pt x="20" y="160"/>
                  </a:lnTo>
                  <a:lnTo>
                    <a:pt x="20" y="156"/>
                  </a:lnTo>
                  <a:lnTo>
                    <a:pt x="20" y="154"/>
                  </a:lnTo>
                  <a:lnTo>
                    <a:pt x="21" y="154"/>
                  </a:lnTo>
                  <a:lnTo>
                    <a:pt x="21" y="151"/>
                  </a:lnTo>
                  <a:lnTo>
                    <a:pt x="21" y="149"/>
                  </a:lnTo>
                  <a:lnTo>
                    <a:pt x="19" y="145"/>
                  </a:lnTo>
                  <a:lnTo>
                    <a:pt x="16" y="141"/>
                  </a:lnTo>
                  <a:lnTo>
                    <a:pt x="15" y="139"/>
                  </a:lnTo>
                  <a:lnTo>
                    <a:pt x="12" y="137"/>
                  </a:lnTo>
                  <a:lnTo>
                    <a:pt x="13" y="137"/>
                  </a:lnTo>
                  <a:lnTo>
                    <a:pt x="13" y="134"/>
                  </a:lnTo>
                  <a:lnTo>
                    <a:pt x="12" y="133"/>
                  </a:lnTo>
                  <a:lnTo>
                    <a:pt x="12" y="133"/>
                  </a:lnTo>
                  <a:lnTo>
                    <a:pt x="12" y="131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8" y="126"/>
                  </a:lnTo>
                  <a:lnTo>
                    <a:pt x="7" y="124"/>
                  </a:lnTo>
                  <a:lnTo>
                    <a:pt x="7" y="121"/>
                  </a:lnTo>
                  <a:lnTo>
                    <a:pt x="5" y="118"/>
                  </a:lnTo>
                  <a:lnTo>
                    <a:pt x="7" y="117"/>
                  </a:lnTo>
                  <a:lnTo>
                    <a:pt x="5" y="116"/>
                  </a:lnTo>
                  <a:lnTo>
                    <a:pt x="7" y="116"/>
                  </a:lnTo>
                  <a:lnTo>
                    <a:pt x="7" y="113"/>
                  </a:lnTo>
                  <a:lnTo>
                    <a:pt x="5" y="113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2"/>
                  </a:lnTo>
                  <a:lnTo>
                    <a:pt x="4" y="108"/>
                  </a:lnTo>
                  <a:lnTo>
                    <a:pt x="5" y="105"/>
                  </a:lnTo>
                  <a:lnTo>
                    <a:pt x="5" y="102"/>
                  </a:lnTo>
                  <a:lnTo>
                    <a:pt x="3" y="101"/>
                  </a:lnTo>
                  <a:lnTo>
                    <a:pt x="4" y="100"/>
                  </a:lnTo>
                  <a:lnTo>
                    <a:pt x="7" y="99"/>
                  </a:lnTo>
                  <a:lnTo>
                    <a:pt x="8" y="96"/>
                  </a:lnTo>
                  <a:lnTo>
                    <a:pt x="7" y="95"/>
                  </a:lnTo>
                  <a:lnTo>
                    <a:pt x="5" y="93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3" y="85"/>
                  </a:lnTo>
                  <a:lnTo>
                    <a:pt x="15" y="83"/>
                  </a:lnTo>
                  <a:lnTo>
                    <a:pt x="13" y="81"/>
                  </a:lnTo>
                  <a:lnTo>
                    <a:pt x="13" y="79"/>
                  </a:lnTo>
                  <a:lnTo>
                    <a:pt x="16" y="77"/>
                  </a:lnTo>
                  <a:lnTo>
                    <a:pt x="19" y="77"/>
                  </a:lnTo>
                  <a:lnTo>
                    <a:pt x="20" y="77"/>
                  </a:lnTo>
                  <a:lnTo>
                    <a:pt x="23" y="76"/>
                  </a:lnTo>
                  <a:lnTo>
                    <a:pt x="24" y="76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25"/>
                  </a:lnTo>
                  <a:lnTo>
                    <a:pt x="34" y="24"/>
                  </a:lnTo>
                  <a:lnTo>
                    <a:pt x="34" y="1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55" name="Freeform 438"/>
            <p:cNvSpPr>
              <a:spLocks/>
            </p:cNvSpPr>
            <p:nvPr/>
          </p:nvSpPr>
          <p:spPr bwMode="auto">
            <a:xfrm>
              <a:off x="6770211" y="3898682"/>
              <a:ext cx="459333" cy="347672"/>
            </a:xfrm>
            <a:custGeom>
              <a:avLst/>
              <a:gdLst>
                <a:gd name="T0" fmla="*/ 54 w 181"/>
                <a:gd name="T1" fmla="*/ 2 h 137"/>
                <a:gd name="T2" fmla="*/ 63 w 181"/>
                <a:gd name="T3" fmla="*/ 2 h 137"/>
                <a:gd name="T4" fmla="*/ 67 w 181"/>
                <a:gd name="T5" fmla="*/ 2 h 137"/>
                <a:gd name="T6" fmla="*/ 73 w 181"/>
                <a:gd name="T7" fmla="*/ 5 h 137"/>
                <a:gd name="T8" fmla="*/ 80 w 181"/>
                <a:gd name="T9" fmla="*/ 6 h 137"/>
                <a:gd name="T10" fmla="*/ 86 w 181"/>
                <a:gd name="T11" fmla="*/ 13 h 137"/>
                <a:gd name="T12" fmla="*/ 93 w 181"/>
                <a:gd name="T13" fmla="*/ 14 h 137"/>
                <a:gd name="T14" fmla="*/ 100 w 181"/>
                <a:gd name="T15" fmla="*/ 21 h 137"/>
                <a:gd name="T16" fmla="*/ 105 w 181"/>
                <a:gd name="T17" fmla="*/ 26 h 137"/>
                <a:gd name="T18" fmla="*/ 110 w 181"/>
                <a:gd name="T19" fmla="*/ 31 h 137"/>
                <a:gd name="T20" fmla="*/ 106 w 181"/>
                <a:gd name="T21" fmla="*/ 38 h 137"/>
                <a:gd name="T22" fmla="*/ 105 w 181"/>
                <a:gd name="T23" fmla="*/ 44 h 137"/>
                <a:gd name="T24" fmla="*/ 109 w 181"/>
                <a:gd name="T25" fmla="*/ 48 h 137"/>
                <a:gd name="T26" fmla="*/ 117 w 181"/>
                <a:gd name="T27" fmla="*/ 47 h 137"/>
                <a:gd name="T28" fmla="*/ 119 w 181"/>
                <a:gd name="T29" fmla="*/ 60 h 137"/>
                <a:gd name="T30" fmla="*/ 123 w 181"/>
                <a:gd name="T31" fmla="*/ 68 h 137"/>
                <a:gd name="T32" fmla="*/ 165 w 181"/>
                <a:gd name="T33" fmla="*/ 83 h 137"/>
                <a:gd name="T34" fmla="*/ 136 w 181"/>
                <a:gd name="T35" fmla="*/ 118 h 137"/>
                <a:gd name="T36" fmla="*/ 125 w 181"/>
                <a:gd name="T37" fmla="*/ 121 h 137"/>
                <a:gd name="T38" fmla="*/ 118 w 181"/>
                <a:gd name="T39" fmla="*/ 126 h 137"/>
                <a:gd name="T40" fmla="*/ 107 w 181"/>
                <a:gd name="T41" fmla="*/ 130 h 137"/>
                <a:gd name="T42" fmla="*/ 104 w 181"/>
                <a:gd name="T43" fmla="*/ 131 h 137"/>
                <a:gd name="T44" fmla="*/ 96 w 181"/>
                <a:gd name="T45" fmla="*/ 129 h 137"/>
                <a:gd name="T46" fmla="*/ 88 w 181"/>
                <a:gd name="T47" fmla="*/ 130 h 137"/>
                <a:gd name="T48" fmla="*/ 81 w 181"/>
                <a:gd name="T49" fmla="*/ 131 h 137"/>
                <a:gd name="T50" fmla="*/ 75 w 181"/>
                <a:gd name="T51" fmla="*/ 137 h 137"/>
                <a:gd name="T52" fmla="*/ 67 w 181"/>
                <a:gd name="T53" fmla="*/ 135 h 137"/>
                <a:gd name="T54" fmla="*/ 59 w 181"/>
                <a:gd name="T55" fmla="*/ 133 h 137"/>
                <a:gd name="T56" fmla="*/ 48 w 181"/>
                <a:gd name="T57" fmla="*/ 125 h 137"/>
                <a:gd name="T58" fmla="*/ 38 w 181"/>
                <a:gd name="T59" fmla="*/ 125 h 137"/>
                <a:gd name="T60" fmla="*/ 32 w 181"/>
                <a:gd name="T61" fmla="*/ 115 h 137"/>
                <a:gd name="T62" fmla="*/ 27 w 181"/>
                <a:gd name="T63" fmla="*/ 113 h 137"/>
                <a:gd name="T64" fmla="*/ 25 w 181"/>
                <a:gd name="T65" fmla="*/ 109 h 137"/>
                <a:gd name="T66" fmla="*/ 21 w 181"/>
                <a:gd name="T67" fmla="*/ 100 h 137"/>
                <a:gd name="T68" fmla="*/ 17 w 181"/>
                <a:gd name="T69" fmla="*/ 97 h 137"/>
                <a:gd name="T70" fmla="*/ 13 w 181"/>
                <a:gd name="T71" fmla="*/ 92 h 137"/>
                <a:gd name="T72" fmla="*/ 9 w 181"/>
                <a:gd name="T73" fmla="*/ 87 h 137"/>
                <a:gd name="T74" fmla="*/ 1 w 181"/>
                <a:gd name="T75" fmla="*/ 85 h 137"/>
                <a:gd name="T76" fmla="*/ 3 w 181"/>
                <a:gd name="T77" fmla="*/ 80 h 137"/>
                <a:gd name="T78" fmla="*/ 7 w 181"/>
                <a:gd name="T79" fmla="*/ 77 h 137"/>
                <a:gd name="T80" fmla="*/ 11 w 181"/>
                <a:gd name="T81" fmla="*/ 77 h 137"/>
                <a:gd name="T82" fmla="*/ 13 w 181"/>
                <a:gd name="T83" fmla="*/ 65 h 137"/>
                <a:gd name="T84" fmla="*/ 15 w 181"/>
                <a:gd name="T85" fmla="*/ 58 h 137"/>
                <a:gd name="T86" fmla="*/ 18 w 181"/>
                <a:gd name="T87" fmla="*/ 50 h 137"/>
                <a:gd name="T88" fmla="*/ 21 w 181"/>
                <a:gd name="T89" fmla="*/ 48 h 137"/>
                <a:gd name="T90" fmla="*/ 28 w 181"/>
                <a:gd name="T91" fmla="*/ 34 h 137"/>
                <a:gd name="T92" fmla="*/ 31 w 181"/>
                <a:gd name="T93" fmla="*/ 26 h 137"/>
                <a:gd name="T94" fmla="*/ 36 w 181"/>
                <a:gd name="T95" fmla="*/ 21 h 137"/>
                <a:gd name="T96" fmla="*/ 40 w 181"/>
                <a:gd name="T97" fmla="*/ 8 h 137"/>
                <a:gd name="T98" fmla="*/ 46 w 181"/>
                <a:gd name="T99" fmla="*/ 8 h 137"/>
                <a:gd name="T100" fmla="*/ 51 w 181"/>
                <a:gd name="T10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1" h="137">
                  <a:moveTo>
                    <a:pt x="51" y="0"/>
                  </a:moveTo>
                  <a:lnTo>
                    <a:pt x="52" y="1"/>
                  </a:lnTo>
                  <a:lnTo>
                    <a:pt x="54" y="2"/>
                  </a:lnTo>
                  <a:lnTo>
                    <a:pt x="57" y="4"/>
                  </a:lnTo>
                  <a:lnTo>
                    <a:pt x="60" y="4"/>
                  </a:lnTo>
                  <a:lnTo>
                    <a:pt x="63" y="2"/>
                  </a:lnTo>
                  <a:lnTo>
                    <a:pt x="64" y="1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9" y="2"/>
                  </a:lnTo>
                  <a:lnTo>
                    <a:pt x="73" y="5"/>
                  </a:lnTo>
                  <a:lnTo>
                    <a:pt x="73" y="5"/>
                  </a:lnTo>
                  <a:lnTo>
                    <a:pt x="75" y="4"/>
                  </a:lnTo>
                  <a:lnTo>
                    <a:pt x="77" y="5"/>
                  </a:lnTo>
                  <a:lnTo>
                    <a:pt x="80" y="6"/>
                  </a:lnTo>
                  <a:lnTo>
                    <a:pt x="81" y="6"/>
                  </a:lnTo>
                  <a:lnTo>
                    <a:pt x="85" y="10"/>
                  </a:lnTo>
                  <a:lnTo>
                    <a:pt x="86" y="13"/>
                  </a:lnTo>
                  <a:lnTo>
                    <a:pt x="90" y="13"/>
                  </a:lnTo>
                  <a:lnTo>
                    <a:pt x="90" y="14"/>
                  </a:lnTo>
                  <a:lnTo>
                    <a:pt x="93" y="14"/>
                  </a:lnTo>
                  <a:lnTo>
                    <a:pt x="93" y="15"/>
                  </a:lnTo>
                  <a:lnTo>
                    <a:pt x="96" y="17"/>
                  </a:lnTo>
                  <a:lnTo>
                    <a:pt x="100" y="21"/>
                  </a:lnTo>
                  <a:lnTo>
                    <a:pt x="102" y="21"/>
                  </a:lnTo>
                  <a:lnTo>
                    <a:pt x="104" y="23"/>
                  </a:lnTo>
                  <a:lnTo>
                    <a:pt x="105" y="26"/>
                  </a:lnTo>
                  <a:lnTo>
                    <a:pt x="105" y="27"/>
                  </a:lnTo>
                  <a:lnTo>
                    <a:pt x="106" y="27"/>
                  </a:lnTo>
                  <a:lnTo>
                    <a:pt x="110" y="31"/>
                  </a:lnTo>
                  <a:lnTo>
                    <a:pt x="107" y="33"/>
                  </a:lnTo>
                  <a:lnTo>
                    <a:pt x="107" y="35"/>
                  </a:lnTo>
                  <a:lnTo>
                    <a:pt x="106" y="38"/>
                  </a:lnTo>
                  <a:lnTo>
                    <a:pt x="106" y="40"/>
                  </a:lnTo>
                  <a:lnTo>
                    <a:pt x="105" y="43"/>
                  </a:lnTo>
                  <a:lnTo>
                    <a:pt x="105" y="44"/>
                  </a:lnTo>
                  <a:lnTo>
                    <a:pt x="104" y="47"/>
                  </a:lnTo>
                  <a:lnTo>
                    <a:pt x="105" y="48"/>
                  </a:lnTo>
                  <a:lnTo>
                    <a:pt x="109" y="48"/>
                  </a:lnTo>
                  <a:lnTo>
                    <a:pt x="111" y="47"/>
                  </a:lnTo>
                  <a:lnTo>
                    <a:pt x="115" y="46"/>
                  </a:lnTo>
                  <a:lnTo>
                    <a:pt x="117" y="47"/>
                  </a:lnTo>
                  <a:lnTo>
                    <a:pt x="117" y="48"/>
                  </a:lnTo>
                  <a:lnTo>
                    <a:pt x="117" y="54"/>
                  </a:lnTo>
                  <a:lnTo>
                    <a:pt x="119" y="60"/>
                  </a:lnTo>
                  <a:lnTo>
                    <a:pt x="122" y="62"/>
                  </a:lnTo>
                  <a:lnTo>
                    <a:pt x="122" y="64"/>
                  </a:lnTo>
                  <a:lnTo>
                    <a:pt x="123" y="68"/>
                  </a:lnTo>
                  <a:lnTo>
                    <a:pt x="127" y="69"/>
                  </a:lnTo>
                  <a:lnTo>
                    <a:pt x="131" y="72"/>
                  </a:lnTo>
                  <a:lnTo>
                    <a:pt x="165" y="83"/>
                  </a:lnTo>
                  <a:lnTo>
                    <a:pt x="181" y="83"/>
                  </a:lnTo>
                  <a:lnTo>
                    <a:pt x="143" y="119"/>
                  </a:lnTo>
                  <a:lnTo>
                    <a:pt x="136" y="118"/>
                  </a:lnTo>
                  <a:lnTo>
                    <a:pt x="129" y="119"/>
                  </a:lnTo>
                  <a:lnTo>
                    <a:pt x="127" y="121"/>
                  </a:lnTo>
                  <a:lnTo>
                    <a:pt x="125" y="121"/>
                  </a:lnTo>
                  <a:lnTo>
                    <a:pt x="122" y="122"/>
                  </a:lnTo>
                  <a:lnTo>
                    <a:pt x="121" y="125"/>
                  </a:lnTo>
                  <a:lnTo>
                    <a:pt x="118" y="126"/>
                  </a:lnTo>
                  <a:lnTo>
                    <a:pt x="115" y="127"/>
                  </a:lnTo>
                  <a:lnTo>
                    <a:pt x="111" y="129"/>
                  </a:lnTo>
                  <a:lnTo>
                    <a:pt x="107" y="130"/>
                  </a:lnTo>
                  <a:lnTo>
                    <a:pt x="107" y="131"/>
                  </a:lnTo>
                  <a:lnTo>
                    <a:pt x="106" y="131"/>
                  </a:lnTo>
                  <a:lnTo>
                    <a:pt x="104" y="131"/>
                  </a:lnTo>
                  <a:lnTo>
                    <a:pt x="100" y="133"/>
                  </a:lnTo>
                  <a:lnTo>
                    <a:pt x="97" y="131"/>
                  </a:lnTo>
                  <a:lnTo>
                    <a:pt x="96" y="129"/>
                  </a:lnTo>
                  <a:lnTo>
                    <a:pt x="94" y="127"/>
                  </a:lnTo>
                  <a:lnTo>
                    <a:pt x="89" y="129"/>
                  </a:lnTo>
                  <a:lnTo>
                    <a:pt x="88" y="130"/>
                  </a:lnTo>
                  <a:lnTo>
                    <a:pt x="85" y="130"/>
                  </a:lnTo>
                  <a:lnTo>
                    <a:pt x="82" y="130"/>
                  </a:lnTo>
                  <a:lnTo>
                    <a:pt x="81" y="131"/>
                  </a:lnTo>
                  <a:lnTo>
                    <a:pt x="79" y="137"/>
                  </a:lnTo>
                  <a:lnTo>
                    <a:pt x="76" y="137"/>
                  </a:lnTo>
                  <a:lnTo>
                    <a:pt x="75" y="137"/>
                  </a:lnTo>
                  <a:lnTo>
                    <a:pt x="72" y="137"/>
                  </a:lnTo>
                  <a:lnTo>
                    <a:pt x="69" y="137"/>
                  </a:lnTo>
                  <a:lnTo>
                    <a:pt x="67" y="135"/>
                  </a:lnTo>
                  <a:lnTo>
                    <a:pt x="63" y="135"/>
                  </a:lnTo>
                  <a:lnTo>
                    <a:pt x="60" y="135"/>
                  </a:lnTo>
                  <a:lnTo>
                    <a:pt x="59" y="133"/>
                  </a:lnTo>
                  <a:lnTo>
                    <a:pt x="56" y="130"/>
                  </a:lnTo>
                  <a:lnTo>
                    <a:pt x="51" y="126"/>
                  </a:lnTo>
                  <a:lnTo>
                    <a:pt x="48" y="125"/>
                  </a:lnTo>
                  <a:lnTo>
                    <a:pt x="43" y="125"/>
                  </a:lnTo>
                  <a:lnTo>
                    <a:pt x="40" y="125"/>
                  </a:lnTo>
                  <a:lnTo>
                    <a:pt x="38" y="125"/>
                  </a:lnTo>
                  <a:lnTo>
                    <a:pt x="35" y="125"/>
                  </a:lnTo>
                  <a:lnTo>
                    <a:pt x="32" y="122"/>
                  </a:lnTo>
                  <a:lnTo>
                    <a:pt x="32" y="115"/>
                  </a:lnTo>
                  <a:lnTo>
                    <a:pt x="31" y="114"/>
                  </a:lnTo>
                  <a:lnTo>
                    <a:pt x="28" y="115"/>
                  </a:lnTo>
                  <a:lnTo>
                    <a:pt x="27" y="113"/>
                  </a:lnTo>
                  <a:lnTo>
                    <a:pt x="27" y="114"/>
                  </a:lnTo>
                  <a:lnTo>
                    <a:pt x="26" y="110"/>
                  </a:lnTo>
                  <a:lnTo>
                    <a:pt x="25" y="109"/>
                  </a:lnTo>
                  <a:lnTo>
                    <a:pt x="25" y="104"/>
                  </a:lnTo>
                  <a:lnTo>
                    <a:pt x="22" y="102"/>
                  </a:lnTo>
                  <a:lnTo>
                    <a:pt x="21" y="100"/>
                  </a:lnTo>
                  <a:lnTo>
                    <a:pt x="19" y="98"/>
                  </a:lnTo>
                  <a:lnTo>
                    <a:pt x="18" y="98"/>
                  </a:lnTo>
                  <a:lnTo>
                    <a:pt x="17" y="97"/>
                  </a:lnTo>
                  <a:lnTo>
                    <a:pt x="17" y="97"/>
                  </a:lnTo>
                  <a:lnTo>
                    <a:pt x="14" y="96"/>
                  </a:lnTo>
                  <a:lnTo>
                    <a:pt x="13" y="92"/>
                  </a:lnTo>
                  <a:lnTo>
                    <a:pt x="11" y="90"/>
                  </a:lnTo>
                  <a:lnTo>
                    <a:pt x="11" y="89"/>
                  </a:lnTo>
                  <a:lnTo>
                    <a:pt x="9" y="87"/>
                  </a:lnTo>
                  <a:lnTo>
                    <a:pt x="7" y="85"/>
                  </a:lnTo>
                  <a:lnTo>
                    <a:pt x="2" y="85"/>
                  </a:lnTo>
                  <a:lnTo>
                    <a:pt x="1" y="85"/>
                  </a:lnTo>
                  <a:lnTo>
                    <a:pt x="0" y="84"/>
                  </a:lnTo>
                  <a:lnTo>
                    <a:pt x="2" y="81"/>
                  </a:lnTo>
                  <a:lnTo>
                    <a:pt x="3" y="80"/>
                  </a:lnTo>
                  <a:lnTo>
                    <a:pt x="3" y="77"/>
                  </a:lnTo>
                  <a:lnTo>
                    <a:pt x="6" y="79"/>
                  </a:lnTo>
                  <a:lnTo>
                    <a:pt x="7" y="77"/>
                  </a:lnTo>
                  <a:lnTo>
                    <a:pt x="9" y="79"/>
                  </a:lnTo>
                  <a:lnTo>
                    <a:pt x="10" y="79"/>
                  </a:lnTo>
                  <a:lnTo>
                    <a:pt x="11" y="77"/>
                  </a:lnTo>
                  <a:lnTo>
                    <a:pt x="13" y="76"/>
                  </a:lnTo>
                  <a:lnTo>
                    <a:pt x="13" y="71"/>
                  </a:lnTo>
                  <a:lnTo>
                    <a:pt x="13" y="65"/>
                  </a:lnTo>
                  <a:lnTo>
                    <a:pt x="14" y="63"/>
                  </a:lnTo>
                  <a:lnTo>
                    <a:pt x="15" y="60"/>
                  </a:lnTo>
                  <a:lnTo>
                    <a:pt x="15" y="58"/>
                  </a:lnTo>
                  <a:lnTo>
                    <a:pt x="15" y="56"/>
                  </a:lnTo>
                  <a:lnTo>
                    <a:pt x="15" y="54"/>
                  </a:lnTo>
                  <a:lnTo>
                    <a:pt x="18" y="50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21" y="48"/>
                  </a:lnTo>
                  <a:lnTo>
                    <a:pt x="23" y="40"/>
                  </a:lnTo>
                  <a:lnTo>
                    <a:pt x="25" y="37"/>
                  </a:lnTo>
                  <a:lnTo>
                    <a:pt x="28" y="34"/>
                  </a:lnTo>
                  <a:lnTo>
                    <a:pt x="28" y="33"/>
                  </a:lnTo>
                  <a:lnTo>
                    <a:pt x="31" y="27"/>
                  </a:lnTo>
                  <a:lnTo>
                    <a:pt x="31" y="26"/>
                  </a:lnTo>
                  <a:lnTo>
                    <a:pt x="34" y="25"/>
                  </a:lnTo>
                  <a:lnTo>
                    <a:pt x="35" y="25"/>
                  </a:lnTo>
                  <a:lnTo>
                    <a:pt x="36" y="21"/>
                  </a:lnTo>
                  <a:lnTo>
                    <a:pt x="39" y="15"/>
                  </a:lnTo>
                  <a:lnTo>
                    <a:pt x="39" y="12"/>
                  </a:lnTo>
                  <a:lnTo>
                    <a:pt x="40" y="8"/>
                  </a:lnTo>
                  <a:lnTo>
                    <a:pt x="42" y="8"/>
                  </a:lnTo>
                  <a:lnTo>
                    <a:pt x="43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48" y="6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56" name="Freeform 439"/>
            <p:cNvSpPr>
              <a:spLocks/>
            </p:cNvSpPr>
            <p:nvPr/>
          </p:nvSpPr>
          <p:spPr bwMode="auto">
            <a:xfrm>
              <a:off x="6869184" y="3802248"/>
              <a:ext cx="200483" cy="175105"/>
            </a:xfrm>
            <a:custGeom>
              <a:avLst/>
              <a:gdLst>
                <a:gd name="T0" fmla="*/ 24 w 79"/>
                <a:gd name="T1" fmla="*/ 0 h 69"/>
                <a:gd name="T2" fmla="*/ 30 w 79"/>
                <a:gd name="T3" fmla="*/ 15 h 69"/>
                <a:gd name="T4" fmla="*/ 33 w 79"/>
                <a:gd name="T5" fmla="*/ 25 h 69"/>
                <a:gd name="T6" fmla="*/ 34 w 79"/>
                <a:gd name="T7" fmla="*/ 28 h 69"/>
                <a:gd name="T8" fmla="*/ 37 w 79"/>
                <a:gd name="T9" fmla="*/ 31 h 69"/>
                <a:gd name="T10" fmla="*/ 40 w 79"/>
                <a:gd name="T11" fmla="*/ 35 h 69"/>
                <a:gd name="T12" fmla="*/ 38 w 79"/>
                <a:gd name="T13" fmla="*/ 32 h 69"/>
                <a:gd name="T14" fmla="*/ 40 w 79"/>
                <a:gd name="T15" fmla="*/ 30 h 69"/>
                <a:gd name="T16" fmla="*/ 41 w 79"/>
                <a:gd name="T17" fmla="*/ 34 h 69"/>
                <a:gd name="T18" fmla="*/ 45 w 79"/>
                <a:gd name="T19" fmla="*/ 38 h 69"/>
                <a:gd name="T20" fmla="*/ 47 w 79"/>
                <a:gd name="T21" fmla="*/ 36 h 69"/>
                <a:gd name="T22" fmla="*/ 50 w 79"/>
                <a:gd name="T23" fmla="*/ 36 h 69"/>
                <a:gd name="T24" fmla="*/ 53 w 79"/>
                <a:gd name="T25" fmla="*/ 40 h 69"/>
                <a:gd name="T26" fmla="*/ 57 w 79"/>
                <a:gd name="T27" fmla="*/ 43 h 69"/>
                <a:gd name="T28" fmla="*/ 62 w 79"/>
                <a:gd name="T29" fmla="*/ 50 h 69"/>
                <a:gd name="T30" fmla="*/ 67 w 79"/>
                <a:gd name="T31" fmla="*/ 53 h 69"/>
                <a:gd name="T32" fmla="*/ 67 w 79"/>
                <a:gd name="T33" fmla="*/ 52 h 69"/>
                <a:gd name="T34" fmla="*/ 71 w 79"/>
                <a:gd name="T35" fmla="*/ 59 h 69"/>
                <a:gd name="T36" fmla="*/ 74 w 79"/>
                <a:gd name="T37" fmla="*/ 61 h 69"/>
                <a:gd name="T38" fmla="*/ 74 w 79"/>
                <a:gd name="T39" fmla="*/ 64 h 69"/>
                <a:gd name="T40" fmla="*/ 76 w 79"/>
                <a:gd name="T41" fmla="*/ 65 h 69"/>
                <a:gd name="T42" fmla="*/ 78 w 79"/>
                <a:gd name="T43" fmla="*/ 65 h 69"/>
                <a:gd name="T44" fmla="*/ 76 w 79"/>
                <a:gd name="T45" fmla="*/ 68 h 69"/>
                <a:gd name="T46" fmla="*/ 74 w 79"/>
                <a:gd name="T47" fmla="*/ 69 h 69"/>
                <a:gd name="T48" fmla="*/ 67 w 79"/>
                <a:gd name="T49" fmla="*/ 65 h 69"/>
                <a:gd name="T50" fmla="*/ 66 w 79"/>
                <a:gd name="T51" fmla="*/ 64 h 69"/>
                <a:gd name="T52" fmla="*/ 63 w 79"/>
                <a:gd name="T53" fmla="*/ 59 h 69"/>
                <a:gd name="T54" fmla="*/ 57 w 79"/>
                <a:gd name="T55" fmla="*/ 55 h 69"/>
                <a:gd name="T56" fmla="*/ 54 w 79"/>
                <a:gd name="T57" fmla="*/ 52 h 69"/>
                <a:gd name="T58" fmla="*/ 51 w 79"/>
                <a:gd name="T59" fmla="*/ 51 h 69"/>
                <a:gd name="T60" fmla="*/ 46 w 79"/>
                <a:gd name="T61" fmla="*/ 48 h 69"/>
                <a:gd name="T62" fmla="*/ 41 w 79"/>
                <a:gd name="T63" fmla="*/ 44 h 69"/>
                <a:gd name="T64" fmla="*/ 36 w 79"/>
                <a:gd name="T65" fmla="*/ 42 h 69"/>
                <a:gd name="T66" fmla="*/ 34 w 79"/>
                <a:gd name="T67" fmla="*/ 43 h 69"/>
                <a:gd name="T68" fmla="*/ 28 w 79"/>
                <a:gd name="T69" fmla="*/ 40 h 69"/>
                <a:gd name="T70" fmla="*/ 25 w 79"/>
                <a:gd name="T71" fmla="*/ 39 h 69"/>
                <a:gd name="T72" fmla="*/ 21 w 79"/>
                <a:gd name="T73" fmla="*/ 42 h 69"/>
                <a:gd name="T74" fmla="*/ 15 w 79"/>
                <a:gd name="T75" fmla="*/ 40 h 69"/>
                <a:gd name="T76" fmla="*/ 12 w 79"/>
                <a:gd name="T77" fmla="*/ 38 h 69"/>
                <a:gd name="T78" fmla="*/ 7 w 79"/>
                <a:gd name="T79" fmla="*/ 44 h 69"/>
                <a:gd name="T80" fmla="*/ 4 w 79"/>
                <a:gd name="T81" fmla="*/ 46 h 69"/>
                <a:gd name="T82" fmla="*/ 1 w 79"/>
                <a:gd name="T83" fmla="*/ 43 h 69"/>
                <a:gd name="T84" fmla="*/ 0 w 79"/>
                <a:gd name="T85" fmla="*/ 35 h 69"/>
                <a:gd name="T86" fmla="*/ 1 w 79"/>
                <a:gd name="T87" fmla="*/ 31 h 69"/>
                <a:gd name="T88" fmla="*/ 4 w 79"/>
                <a:gd name="T89" fmla="*/ 23 h 69"/>
                <a:gd name="T90" fmla="*/ 7 w 79"/>
                <a:gd name="T91" fmla="*/ 18 h 69"/>
                <a:gd name="T92" fmla="*/ 4 w 79"/>
                <a:gd name="T93" fmla="*/ 17 h 69"/>
                <a:gd name="T94" fmla="*/ 5 w 79"/>
                <a:gd name="T95" fmla="*/ 11 h 69"/>
                <a:gd name="T96" fmla="*/ 11 w 79"/>
                <a:gd name="T97" fmla="*/ 10 h 69"/>
                <a:gd name="T98" fmla="*/ 11 w 79"/>
                <a:gd name="T99" fmla="*/ 7 h 69"/>
                <a:gd name="T100" fmla="*/ 13 w 79"/>
                <a:gd name="T101" fmla="*/ 6 h 69"/>
                <a:gd name="T102" fmla="*/ 17 w 79"/>
                <a:gd name="T103" fmla="*/ 5 h 69"/>
                <a:gd name="T104" fmla="*/ 20 w 79"/>
                <a:gd name="T105" fmla="*/ 3 h 69"/>
                <a:gd name="T106" fmla="*/ 22 w 79"/>
                <a:gd name="T10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" h="69">
                  <a:moveTo>
                    <a:pt x="22" y="0"/>
                  </a:moveTo>
                  <a:lnTo>
                    <a:pt x="24" y="0"/>
                  </a:lnTo>
                  <a:lnTo>
                    <a:pt x="26" y="2"/>
                  </a:lnTo>
                  <a:lnTo>
                    <a:pt x="30" y="15"/>
                  </a:lnTo>
                  <a:lnTo>
                    <a:pt x="33" y="25"/>
                  </a:lnTo>
                  <a:lnTo>
                    <a:pt x="33" y="25"/>
                  </a:lnTo>
                  <a:lnTo>
                    <a:pt x="34" y="27"/>
                  </a:lnTo>
                  <a:lnTo>
                    <a:pt x="34" y="28"/>
                  </a:lnTo>
                  <a:lnTo>
                    <a:pt x="36" y="28"/>
                  </a:lnTo>
                  <a:lnTo>
                    <a:pt x="37" y="31"/>
                  </a:lnTo>
                  <a:lnTo>
                    <a:pt x="37" y="35"/>
                  </a:lnTo>
                  <a:lnTo>
                    <a:pt x="40" y="35"/>
                  </a:lnTo>
                  <a:lnTo>
                    <a:pt x="40" y="32"/>
                  </a:lnTo>
                  <a:lnTo>
                    <a:pt x="38" y="32"/>
                  </a:lnTo>
                  <a:lnTo>
                    <a:pt x="38" y="30"/>
                  </a:lnTo>
                  <a:lnTo>
                    <a:pt x="40" y="30"/>
                  </a:lnTo>
                  <a:lnTo>
                    <a:pt x="42" y="32"/>
                  </a:lnTo>
                  <a:lnTo>
                    <a:pt x="41" y="34"/>
                  </a:lnTo>
                  <a:lnTo>
                    <a:pt x="43" y="36"/>
                  </a:lnTo>
                  <a:lnTo>
                    <a:pt x="45" y="38"/>
                  </a:lnTo>
                  <a:lnTo>
                    <a:pt x="46" y="38"/>
                  </a:lnTo>
                  <a:lnTo>
                    <a:pt x="47" y="36"/>
                  </a:lnTo>
                  <a:lnTo>
                    <a:pt x="47" y="38"/>
                  </a:lnTo>
                  <a:lnTo>
                    <a:pt x="50" y="36"/>
                  </a:lnTo>
                  <a:lnTo>
                    <a:pt x="51" y="39"/>
                  </a:lnTo>
                  <a:lnTo>
                    <a:pt x="53" y="40"/>
                  </a:lnTo>
                  <a:lnTo>
                    <a:pt x="57" y="42"/>
                  </a:lnTo>
                  <a:lnTo>
                    <a:pt x="57" y="43"/>
                  </a:lnTo>
                  <a:lnTo>
                    <a:pt x="61" y="47"/>
                  </a:lnTo>
                  <a:lnTo>
                    <a:pt x="62" y="50"/>
                  </a:lnTo>
                  <a:lnTo>
                    <a:pt x="65" y="51"/>
                  </a:lnTo>
                  <a:lnTo>
                    <a:pt x="67" y="53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8" y="53"/>
                  </a:lnTo>
                  <a:lnTo>
                    <a:pt x="71" y="59"/>
                  </a:lnTo>
                  <a:lnTo>
                    <a:pt x="72" y="59"/>
                  </a:lnTo>
                  <a:lnTo>
                    <a:pt x="74" y="61"/>
                  </a:lnTo>
                  <a:lnTo>
                    <a:pt x="74" y="61"/>
                  </a:lnTo>
                  <a:lnTo>
                    <a:pt x="74" y="64"/>
                  </a:lnTo>
                  <a:lnTo>
                    <a:pt x="75" y="64"/>
                  </a:lnTo>
                  <a:lnTo>
                    <a:pt x="76" y="65"/>
                  </a:lnTo>
                  <a:lnTo>
                    <a:pt x="78" y="64"/>
                  </a:lnTo>
                  <a:lnTo>
                    <a:pt x="78" y="65"/>
                  </a:lnTo>
                  <a:lnTo>
                    <a:pt x="79" y="65"/>
                  </a:lnTo>
                  <a:lnTo>
                    <a:pt x="76" y="68"/>
                  </a:lnTo>
                  <a:lnTo>
                    <a:pt x="75" y="68"/>
                  </a:lnTo>
                  <a:lnTo>
                    <a:pt x="74" y="69"/>
                  </a:lnTo>
                  <a:lnTo>
                    <a:pt x="71" y="69"/>
                  </a:lnTo>
                  <a:lnTo>
                    <a:pt x="67" y="65"/>
                  </a:lnTo>
                  <a:lnTo>
                    <a:pt x="66" y="65"/>
                  </a:lnTo>
                  <a:lnTo>
                    <a:pt x="66" y="64"/>
                  </a:lnTo>
                  <a:lnTo>
                    <a:pt x="65" y="61"/>
                  </a:lnTo>
                  <a:lnTo>
                    <a:pt x="63" y="59"/>
                  </a:lnTo>
                  <a:lnTo>
                    <a:pt x="61" y="59"/>
                  </a:lnTo>
                  <a:lnTo>
                    <a:pt x="57" y="55"/>
                  </a:lnTo>
                  <a:lnTo>
                    <a:pt x="54" y="53"/>
                  </a:lnTo>
                  <a:lnTo>
                    <a:pt x="54" y="52"/>
                  </a:lnTo>
                  <a:lnTo>
                    <a:pt x="51" y="52"/>
                  </a:lnTo>
                  <a:lnTo>
                    <a:pt x="51" y="51"/>
                  </a:lnTo>
                  <a:lnTo>
                    <a:pt x="47" y="51"/>
                  </a:lnTo>
                  <a:lnTo>
                    <a:pt x="46" y="48"/>
                  </a:lnTo>
                  <a:lnTo>
                    <a:pt x="42" y="44"/>
                  </a:lnTo>
                  <a:lnTo>
                    <a:pt x="41" y="44"/>
                  </a:lnTo>
                  <a:lnTo>
                    <a:pt x="38" y="43"/>
                  </a:lnTo>
                  <a:lnTo>
                    <a:pt x="36" y="42"/>
                  </a:lnTo>
                  <a:lnTo>
                    <a:pt x="34" y="43"/>
                  </a:lnTo>
                  <a:lnTo>
                    <a:pt x="34" y="43"/>
                  </a:lnTo>
                  <a:lnTo>
                    <a:pt x="30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5" y="39"/>
                  </a:lnTo>
                  <a:lnTo>
                    <a:pt x="24" y="40"/>
                  </a:lnTo>
                  <a:lnTo>
                    <a:pt x="21" y="42"/>
                  </a:lnTo>
                  <a:lnTo>
                    <a:pt x="18" y="42"/>
                  </a:lnTo>
                  <a:lnTo>
                    <a:pt x="15" y="40"/>
                  </a:lnTo>
                  <a:lnTo>
                    <a:pt x="13" y="39"/>
                  </a:lnTo>
                  <a:lnTo>
                    <a:pt x="12" y="38"/>
                  </a:lnTo>
                  <a:lnTo>
                    <a:pt x="9" y="44"/>
                  </a:lnTo>
                  <a:lnTo>
                    <a:pt x="7" y="44"/>
                  </a:lnTo>
                  <a:lnTo>
                    <a:pt x="7" y="46"/>
                  </a:lnTo>
                  <a:lnTo>
                    <a:pt x="4" y="46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1" y="34"/>
                  </a:lnTo>
                  <a:lnTo>
                    <a:pt x="1" y="31"/>
                  </a:lnTo>
                  <a:lnTo>
                    <a:pt x="3" y="28"/>
                  </a:lnTo>
                  <a:lnTo>
                    <a:pt x="4" y="23"/>
                  </a:lnTo>
                  <a:lnTo>
                    <a:pt x="5" y="19"/>
                  </a:lnTo>
                  <a:lnTo>
                    <a:pt x="7" y="18"/>
                  </a:lnTo>
                  <a:lnTo>
                    <a:pt x="5" y="17"/>
                  </a:lnTo>
                  <a:lnTo>
                    <a:pt x="4" y="17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7" y="10"/>
                  </a:lnTo>
                  <a:lnTo>
                    <a:pt x="11" y="10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57" name="Freeform 440"/>
            <p:cNvSpPr>
              <a:spLocks/>
            </p:cNvSpPr>
            <p:nvPr/>
          </p:nvSpPr>
          <p:spPr bwMode="auto">
            <a:xfrm>
              <a:off x="7034136" y="3967201"/>
              <a:ext cx="45679" cy="53293"/>
            </a:xfrm>
            <a:custGeom>
              <a:avLst/>
              <a:gdLst>
                <a:gd name="T0" fmla="*/ 14 w 18"/>
                <a:gd name="T1" fmla="*/ 0 h 21"/>
                <a:gd name="T2" fmla="*/ 14 w 18"/>
                <a:gd name="T3" fmla="*/ 0 h 21"/>
                <a:gd name="T4" fmla="*/ 14 w 18"/>
                <a:gd name="T5" fmla="*/ 0 h 21"/>
                <a:gd name="T6" fmla="*/ 17 w 18"/>
                <a:gd name="T7" fmla="*/ 3 h 21"/>
                <a:gd name="T8" fmla="*/ 17 w 18"/>
                <a:gd name="T9" fmla="*/ 3 h 21"/>
                <a:gd name="T10" fmla="*/ 17 w 18"/>
                <a:gd name="T11" fmla="*/ 4 h 21"/>
                <a:gd name="T12" fmla="*/ 18 w 18"/>
                <a:gd name="T13" fmla="*/ 8 h 21"/>
                <a:gd name="T14" fmla="*/ 17 w 18"/>
                <a:gd name="T15" fmla="*/ 8 h 21"/>
                <a:gd name="T16" fmla="*/ 14 w 18"/>
                <a:gd name="T17" fmla="*/ 11 h 21"/>
                <a:gd name="T18" fmla="*/ 13 w 18"/>
                <a:gd name="T19" fmla="*/ 11 h 21"/>
                <a:gd name="T20" fmla="*/ 11 w 18"/>
                <a:gd name="T21" fmla="*/ 13 h 21"/>
                <a:gd name="T22" fmla="*/ 9 w 18"/>
                <a:gd name="T23" fmla="*/ 13 h 21"/>
                <a:gd name="T24" fmla="*/ 10 w 18"/>
                <a:gd name="T25" fmla="*/ 15 h 21"/>
                <a:gd name="T26" fmla="*/ 10 w 18"/>
                <a:gd name="T27" fmla="*/ 15 h 21"/>
                <a:gd name="T28" fmla="*/ 13 w 18"/>
                <a:gd name="T29" fmla="*/ 15 h 21"/>
                <a:gd name="T30" fmla="*/ 15 w 18"/>
                <a:gd name="T31" fmla="*/ 13 h 21"/>
                <a:gd name="T32" fmla="*/ 15 w 18"/>
                <a:gd name="T33" fmla="*/ 15 h 21"/>
                <a:gd name="T34" fmla="*/ 13 w 18"/>
                <a:gd name="T35" fmla="*/ 20 h 21"/>
                <a:gd name="T36" fmla="*/ 13 w 18"/>
                <a:gd name="T37" fmla="*/ 20 h 21"/>
                <a:gd name="T38" fmla="*/ 11 w 18"/>
                <a:gd name="T39" fmla="*/ 19 h 21"/>
                <a:gd name="T40" fmla="*/ 7 w 18"/>
                <a:gd name="T41" fmla="*/ 20 h 21"/>
                <a:gd name="T42" fmla="*/ 5 w 18"/>
                <a:gd name="T43" fmla="*/ 21 h 21"/>
                <a:gd name="T44" fmla="*/ 1 w 18"/>
                <a:gd name="T45" fmla="*/ 21 h 21"/>
                <a:gd name="T46" fmla="*/ 0 w 18"/>
                <a:gd name="T47" fmla="*/ 20 h 21"/>
                <a:gd name="T48" fmla="*/ 1 w 18"/>
                <a:gd name="T49" fmla="*/ 17 h 21"/>
                <a:gd name="T50" fmla="*/ 1 w 18"/>
                <a:gd name="T51" fmla="*/ 16 h 21"/>
                <a:gd name="T52" fmla="*/ 2 w 18"/>
                <a:gd name="T53" fmla="*/ 13 h 21"/>
                <a:gd name="T54" fmla="*/ 2 w 18"/>
                <a:gd name="T55" fmla="*/ 11 h 21"/>
                <a:gd name="T56" fmla="*/ 3 w 18"/>
                <a:gd name="T57" fmla="*/ 8 h 21"/>
                <a:gd name="T58" fmla="*/ 3 w 18"/>
                <a:gd name="T59" fmla="*/ 6 h 21"/>
                <a:gd name="T60" fmla="*/ 9 w 18"/>
                <a:gd name="T61" fmla="*/ 4 h 21"/>
                <a:gd name="T62" fmla="*/ 10 w 18"/>
                <a:gd name="T63" fmla="*/ 3 h 21"/>
                <a:gd name="T64" fmla="*/ 11 w 18"/>
                <a:gd name="T65" fmla="*/ 3 h 21"/>
                <a:gd name="T66" fmla="*/ 14 w 18"/>
                <a:gd name="T6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1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8" y="8"/>
                  </a:lnTo>
                  <a:lnTo>
                    <a:pt x="17" y="8"/>
                  </a:lnTo>
                  <a:lnTo>
                    <a:pt x="14" y="11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5" y="15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1" y="19"/>
                  </a:lnTo>
                  <a:lnTo>
                    <a:pt x="7" y="20"/>
                  </a:lnTo>
                  <a:lnTo>
                    <a:pt x="5" y="21"/>
                  </a:lnTo>
                  <a:lnTo>
                    <a:pt x="1" y="21"/>
                  </a:lnTo>
                  <a:lnTo>
                    <a:pt x="0" y="20"/>
                  </a:lnTo>
                  <a:lnTo>
                    <a:pt x="1" y="17"/>
                  </a:lnTo>
                  <a:lnTo>
                    <a:pt x="1" y="16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3" y="8"/>
                  </a:lnTo>
                  <a:lnTo>
                    <a:pt x="3" y="6"/>
                  </a:lnTo>
                  <a:lnTo>
                    <a:pt x="9" y="4"/>
                  </a:lnTo>
                  <a:lnTo>
                    <a:pt x="10" y="3"/>
                  </a:lnTo>
                  <a:lnTo>
                    <a:pt x="11" y="3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58" name="Freeform 441"/>
            <p:cNvSpPr>
              <a:spLocks/>
            </p:cNvSpPr>
            <p:nvPr/>
          </p:nvSpPr>
          <p:spPr bwMode="auto">
            <a:xfrm>
              <a:off x="7013834" y="3992578"/>
              <a:ext cx="307068" cy="406039"/>
            </a:xfrm>
            <a:custGeom>
              <a:avLst/>
              <a:gdLst>
                <a:gd name="T0" fmla="*/ 118 w 121"/>
                <a:gd name="T1" fmla="*/ 1 h 160"/>
                <a:gd name="T2" fmla="*/ 119 w 121"/>
                <a:gd name="T3" fmla="*/ 3 h 160"/>
                <a:gd name="T4" fmla="*/ 118 w 121"/>
                <a:gd name="T5" fmla="*/ 7 h 160"/>
                <a:gd name="T6" fmla="*/ 119 w 121"/>
                <a:gd name="T7" fmla="*/ 10 h 160"/>
                <a:gd name="T8" fmla="*/ 118 w 121"/>
                <a:gd name="T9" fmla="*/ 15 h 160"/>
                <a:gd name="T10" fmla="*/ 119 w 121"/>
                <a:gd name="T11" fmla="*/ 18 h 160"/>
                <a:gd name="T12" fmla="*/ 121 w 121"/>
                <a:gd name="T13" fmla="*/ 19 h 160"/>
                <a:gd name="T14" fmla="*/ 118 w 121"/>
                <a:gd name="T15" fmla="*/ 19 h 160"/>
                <a:gd name="T16" fmla="*/ 117 w 121"/>
                <a:gd name="T17" fmla="*/ 25 h 160"/>
                <a:gd name="T18" fmla="*/ 116 w 121"/>
                <a:gd name="T19" fmla="*/ 31 h 160"/>
                <a:gd name="T20" fmla="*/ 108 w 121"/>
                <a:gd name="T21" fmla="*/ 46 h 160"/>
                <a:gd name="T22" fmla="*/ 104 w 121"/>
                <a:gd name="T23" fmla="*/ 50 h 160"/>
                <a:gd name="T24" fmla="*/ 96 w 121"/>
                <a:gd name="T25" fmla="*/ 65 h 160"/>
                <a:gd name="T26" fmla="*/ 92 w 121"/>
                <a:gd name="T27" fmla="*/ 77 h 160"/>
                <a:gd name="T28" fmla="*/ 79 w 121"/>
                <a:gd name="T29" fmla="*/ 94 h 160"/>
                <a:gd name="T30" fmla="*/ 54 w 121"/>
                <a:gd name="T31" fmla="*/ 118 h 160"/>
                <a:gd name="T32" fmla="*/ 42 w 121"/>
                <a:gd name="T33" fmla="*/ 125 h 160"/>
                <a:gd name="T34" fmla="*/ 26 w 121"/>
                <a:gd name="T35" fmla="*/ 140 h 160"/>
                <a:gd name="T36" fmla="*/ 22 w 121"/>
                <a:gd name="T37" fmla="*/ 143 h 160"/>
                <a:gd name="T38" fmla="*/ 8 w 121"/>
                <a:gd name="T39" fmla="*/ 159 h 160"/>
                <a:gd name="T40" fmla="*/ 0 w 121"/>
                <a:gd name="T41" fmla="*/ 105 h 160"/>
                <a:gd name="T42" fmla="*/ 11 w 121"/>
                <a:gd name="T43" fmla="*/ 94 h 160"/>
                <a:gd name="T44" fmla="*/ 19 w 121"/>
                <a:gd name="T45" fmla="*/ 90 h 160"/>
                <a:gd name="T46" fmla="*/ 26 w 121"/>
                <a:gd name="T47" fmla="*/ 85 h 160"/>
                <a:gd name="T48" fmla="*/ 33 w 121"/>
                <a:gd name="T49" fmla="*/ 82 h 160"/>
                <a:gd name="T50" fmla="*/ 85 w 121"/>
                <a:gd name="T51" fmla="*/ 46 h 160"/>
                <a:gd name="T52" fmla="*/ 31 w 121"/>
                <a:gd name="T53" fmla="*/ 32 h 160"/>
                <a:gd name="T54" fmla="*/ 26 w 121"/>
                <a:gd name="T55" fmla="*/ 25 h 160"/>
                <a:gd name="T56" fmla="*/ 21 w 121"/>
                <a:gd name="T57" fmla="*/ 11 h 160"/>
                <a:gd name="T58" fmla="*/ 25 w 121"/>
                <a:gd name="T59" fmla="*/ 6 h 160"/>
                <a:gd name="T60" fmla="*/ 34 w 121"/>
                <a:gd name="T61" fmla="*/ 17 h 160"/>
                <a:gd name="T62" fmla="*/ 40 w 121"/>
                <a:gd name="T63" fmla="*/ 21 h 160"/>
                <a:gd name="T64" fmla="*/ 48 w 121"/>
                <a:gd name="T65" fmla="*/ 17 h 160"/>
                <a:gd name="T66" fmla="*/ 55 w 121"/>
                <a:gd name="T67" fmla="*/ 13 h 160"/>
                <a:gd name="T68" fmla="*/ 60 w 121"/>
                <a:gd name="T69" fmla="*/ 13 h 160"/>
                <a:gd name="T70" fmla="*/ 73 w 121"/>
                <a:gd name="T71" fmla="*/ 10 h 160"/>
                <a:gd name="T72" fmla="*/ 80 w 121"/>
                <a:gd name="T73" fmla="*/ 10 h 160"/>
                <a:gd name="T74" fmla="*/ 89 w 121"/>
                <a:gd name="T75" fmla="*/ 7 h 160"/>
                <a:gd name="T76" fmla="*/ 98 w 121"/>
                <a:gd name="T77" fmla="*/ 7 h 160"/>
                <a:gd name="T78" fmla="*/ 105 w 121"/>
                <a:gd name="T79" fmla="*/ 6 h 160"/>
                <a:gd name="T80" fmla="*/ 110 w 121"/>
                <a:gd name="T81" fmla="*/ 2 h 160"/>
                <a:gd name="T82" fmla="*/ 112 w 121"/>
                <a:gd name="T83" fmla="*/ 1 h 160"/>
                <a:gd name="T84" fmla="*/ 114 w 121"/>
                <a:gd name="T8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1" h="160">
                  <a:moveTo>
                    <a:pt x="114" y="0"/>
                  </a:moveTo>
                  <a:lnTo>
                    <a:pt x="116" y="0"/>
                  </a:lnTo>
                  <a:lnTo>
                    <a:pt x="118" y="1"/>
                  </a:lnTo>
                  <a:lnTo>
                    <a:pt x="119" y="1"/>
                  </a:lnTo>
                  <a:lnTo>
                    <a:pt x="121" y="1"/>
                  </a:lnTo>
                  <a:lnTo>
                    <a:pt x="119" y="3"/>
                  </a:lnTo>
                  <a:lnTo>
                    <a:pt x="118" y="5"/>
                  </a:lnTo>
                  <a:lnTo>
                    <a:pt x="118" y="7"/>
                  </a:lnTo>
                  <a:lnTo>
                    <a:pt x="118" y="7"/>
                  </a:lnTo>
                  <a:lnTo>
                    <a:pt x="118" y="9"/>
                  </a:lnTo>
                  <a:lnTo>
                    <a:pt x="119" y="9"/>
                  </a:lnTo>
                  <a:lnTo>
                    <a:pt x="119" y="10"/>
                  </a:lnTo>
                  <a:lnTo>
                    <a:pt x="118" y="11"/>
                  </a:lnTo>
                  <a:lnTo>
                    <a:pt x="118" y="13"/>
                  </a:lnTo>
                  <a:lnTo>
                    <a:pt x="118" y="15"/>
                  </a:lnTo>
                  <a:lnTo>
                    <a:pt x="119" y="17"/>
                  </a:lnTo>
                  <a:lnTo>
                    <a:pt x="118" y="18"/>
                  </a:lnTo>
                  <a:lnTo>
                    <a:pt x="119" y="18"/>
                  </a:lnTo>
                  <a:lnTo>
                    <a:pt x="119" y="18"/>
                  </a:lnTo>
                  <a:lnTo>
                    <a:pt x="121" y="18"/>
                  </a:lnTo>
                  <a:lnTo>
                    <a:pt x="121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18" y="19"/>
                  </a:lnTo>
                  <a:lnTo>
                    <a:pt x="117" y="19"/>
                  </a:lnTo>
                  <a:lnTo>
                    <a:pt x="116" y="23"/>
                  </a:lnTo>
                  <a:lnTo>
                    <a:pt x="117" y="25"/>
                  </a:lnTo>
                  <a:lnTo>
                    <a:pt x="116" y="27"/>
                  </a:lnTo>
                  <a:lnTo>
                    <a:pt x="116" y="28"/>
                  </a:lnTo>
                  <a:lnTo>
                    <a:pt x="116" y="31"/>
                  </a:lnTo>
                  <a:lnTo>
                    <a:pt x="112" y="36"/>
                  </a:lnTo>
                  <a:lnTo>
                    <a:pt x="109" y="43"/>
                  </a:lnTo>
                  <a:lnTo>
                    <a:pt x="108" y="46"/>
                  </a:lnTo>
                  <a:lnTo>
                    <a:pt x="106" y="44"/>
                  </a:lnTo>
                  <a:lnTo>
                    <a:pt x="104" y="48"/>
                  </a:lnTo>
                  <a:lnTo>
                    <a:pt x="104" y="50"/>
                  </a:lnTo>
                  <a:lnTo>
                    <a:pt x="105" y="51"/>
                  </a:lnTo>
                  <a:lnTo>
                    <a:pt x="102" y="52"/>
                  </a:lnTo>
                  <a:lnTo>
                    <a:pt x="96" y="65"/>
                  </a:lnTo>
                  <a:lnTo>
                    <a:pt x="96" y="68"/>
                  </a:lnTo>
                  <a:lnTo>
                    <a:pt x="92" y="75"/>
                  </a:lnTo>
                  <a:lnTo>
                    <a:pt x="92" y="77"/>
                  </a:lnTo>
                  <a:lnTo>
                    <a:pt x="84" y="88"/>
                  </a:lnTo>
                  <a:lnTo>
                    <a:pt x="83" y="90"/>
                  </a:lnTo>
                  <a:lnTo>
                    <a:pt x="79" y="94"/>
                  </a:lnTo>
                  <a:lnTo>
                    <a:pt x="72" y="101"/>
                  </a:lnTo>
                  <a:lnTo>
                    <a:pt x="59" y="113"/>
                  </a:lnTo>
                  <a:lnTo>
                    <a:pt x="54" y="118"/>
                  </a:lnTo>
                  <a:lnTo>
                    <a:pt x="50" y="118"/>
                  </a:lnTo>
                  <a:lnTo>
                    <a:pt x="47" y="121"/>
                  </a:lnTo>
                  <a:lnTo>
                    <a:pt x="42" y="125"/>
                  </a:lnTo>
                  <a:lnTo>
                    <a:pt x="34" y="132"/>
                  </a:lnTo>
                  <a:lnTo>
                    <a:pt x="33" y="132"/>
                  </a:lnTo>
                  <a:lnTo>
                    <a:pt x="26" y="140"/>
                  </a:lnTo>
                  <a:lnTo>
                    <a:pt x="25" y="140"/>
                  </a:lnTo>
                  <a:lnTo>
                    <a:pt x="23" y="143"/>
                  </a:lnTo>
                  <a:lnTo>
                    <a:pt x="22" y="143"/>
                  </a:lnTo>
                  <a:lnTo>
                    <a:pt x="19" y="146"/>
                  </a:lnTo>
                  <a:lnTo>
                    <a:pt x="18" y="148"/>
                  </a:lnTo>
                  <a:lnTo>
                    <a:pt x="8" y="159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0" y="105"/>
                  </a:lnTo>
                  <a:lnTo>
                    <a:pt x="10" y="94"/>
                  </a:lnTo>
                  <a:lnTo>
                    <a:pt x="10" y="94"/>
                  </a:lnTo>
                  <a:lnTo>
                    <a:pt x="11" y="94"/>
                  </a:lnTo>
                  <a:lnTo>
                    <a:pt x="11" y="93"/>
                  </a:lnTo>
                  <a:lnTo>
                    <a:pt x="15" y="92"/>
                  </a:lnTo>
                  <a:lnTo>
                    <a:pt x="19" y="90"/>
                  </a:lnTo>
                  <a:lnTo>
                    <a:pt x="22" y="89"/>
                  </a:lnTo>
                  <a:lnTo>
                    <a:pt x="25" y="88"/>
                  </a:lnTo>
                  <a:lnTo>
                    <a:pt x="26" y="85"/>
                  </a:lnTo>
                  <a:lnTo>
                    <a:pt x="29" y="84"/>
                  </a:lnTo>
                  <a:lnTo>
                    <a:pt x="31" y="84"/>
                  </a:lnTo>
                  <a:lnTo>
                    <a:pt x="33" y="82"/>
                  </a:lnTo>
                  <a:lnTo>
                    <a:pt x="40" y="81"/>
                  </a:lnTo>
                  <a:lnTo>
                    <a:pt x="47" y="82"/>
                  </a:lnTo>
                  <a:lnTo>
                    <a:pt x="85" y="46"/>
                  </a:lnTo>
                  <a:lnTo>
                    <a:pt x="69" y="46"/>
                  </a:lnTo>
                  <a:lnTo>
                    <a:pt x="35" y="35"/>
                  </a:lnTo>
                  <a:lnTo>
                    <a:pt x="31" y="32"/>
                  </a:lnTo>
                  <a:lnTo>
                    <a:pt x="27" y="31"/>
                  </a:lnTo>
                  <a:lnTo>
                    <a:pt x="26" y="27"/>
                  </a:lnTo>
                  <a:lnTo>
                    <a:pt x="26" y="25"/>
                  </a:lnTo>
                  <a:lnTo>
                    <a:pt x="23" y="23"/>
                  </a:lnTo>
                  <a:lnTo>
                    <a:pt x="21" y="17"/>
                  </a:lnTo>
                  <a:lnTo>
                    <a:pt x="21" y="11"/>
                  </a:lnTo>
                  <a:lnTo>
                    <a:pt x="21" y="10"/>
                  </a:lnTo>
                  <a:lnTo>
                    <a:pt x="23" y="5"/>
                  </a:lnTo>
                  <a:lnTo>
                    <a:pt x="25" y="6"/>
                  </a:lnTo>
                  <a:lnTo>
                    <a:pt x="26" y="6"/>
                  </a:lnTo>
                  <a:lnTo>
                    <a:pt x="33" y="14"/>
                  </a:lnTo>
                  <a:lnTo>
                    <a:pt x="34" y="17"/>
                  </a:lnTo>
                  <a:lnTo>
                    <a:pt x="35" y="17"/>
                  </a:lnTo>
                  <a:lnTo>
                    <a:pt x="38" y="19"/>
                  </a:lnTo>
                  <a:lnTo>
                    <a:pt x="40" y="21"/>
                  </a:lnTo>
                  <a:lnTo>
                    <a:pt x="44" y="19"/>
                  </a:lnTo>
                  <a:lnTo>
                    <a:pt x="44" y="18"/>
                  </a:lnTo>
                  <a:lnTo>
                    <a:pt x="48" y="17"/>
                  </a:lnTo>
                  <a:lnTo>
                    <a:pt x="50" y="17"/>
                  </a:lnTo>
                  <a:lnTo>
                    <a:pt x="54" y="13"/>
                  </a:lnTo>
                  <a:lnTo>
                    <a:pt x="55" y="13"/>
                  </a:lnTo>
                  <a:lnTo>
                    <a:pt x="56" y="14"/>
                  </a:lnTo>
                  <a:lnTo>
                    <a:pt x="59" y="14"/>
                  </a:lnTo>
                  <a:lnTo>
                    <a:pt x="60" y="13"/>
                  </a:lnTo>
                  <a:lnTo>
                    <a:pt x="63" y="14"/>
                  </a:lnTo>
                  <a:lnTo>
                    <a:pt x="65" y="14"/>
                  </a:lnTo>
                  <a:lnTo>
                    <a:pt x="73" y="10"/>
                  </a:lnTo>
                  <a:lnTo>
                    <a:pt x="76" y="9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83" y="10"/>
                  </a:lnTo>
                  <a:lnTo>
                    <a:pt x="87" y="7"/>
                  </a:lnTo>
                  <a:lnTo>
                    <a:pt x="89" y="7"/>
                  </a:lnTo>
                  <a:lnTo>
                    <a:pt x="90" y="9"/>
                  </a:lnTo>
                  <a:lnTo>
                    <a:pt x="92" y="9"/>
                  </a:lnTo>
                  <a:lnTo>
                    <a:pt x="98" y="7"/>
                  </a:lnTo>
                  <a:lnTo>
                    <a:pt x="100" y="6"/>
                  </a:lnTo>
                  <a:lnTo>
                    <a:pt x="104" y="5"/>
                  </a:lnTo>
                  <a:lnTo>
                    <a:pt x="105" y="6"/>
                  </a:lnTo>
                  <a:lnTo>
                    <a:pt x="105" y="5"/>
                  </a:lnTo>
                  <a:lnTo>
                    <a:pt x="109" y="5"/>
                  </a:lnTo>
                  <a:lnTo>
                    <a:pt x="110" y="2"/>
                  </a:lnTo>
                  <a:lnTo>
                    <a:pt x="112" y="2"/>
                  </a:lnTo>
                  <a:lnTo>
                    <a:pt x="112" y="1"/>
                  </a:lnTo>
                  <a:lnTo>
                    <a:pt x="112" y="1"/>
                  </a:lnTo>
                  <a:lnTo>
                    <a:pt x="113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59" name="Freeform 442"/>
            <p:cNvSpPr>
              <a:spLocks noEditPoints="1"/>
            </p:cNvSpPr>
            <p:nvPr/>
          </p:nvSpPr>
          <p:spPr bwMode="auto">
            <a:xfrm>
              <a:off x="6724531" y="4185447"/>
              <a:ext cx="314680" cy="307068"/>
            </a:xfrm>
            <a:custGeom>
              <a:avLst/>
              <a:gdLst>
                <a:gd name="T0" fmla="*/ 4 w 124"/>
                <a:gd name="T1" fmla="*/ 79 h 121"/>
                <a:gd name="T2" fmla="*/ 0 w 124"/>
                <a:gd name="T3" fmla="*/ 79 h 121"/>
                <a:gd name="T4" fmla="*/ 45 w 124"/>
                <a:gd name="T5" fmla="*/ 0 h 121"/>
                <a:gd name="T6" fmla="*/ 49 w 124"/>
                <a:gd name="T7" fmla="*/ 1 h 121"/>
                <a:gd name="T8" fmla="*/ 50 w 124"/>
                <a:gd name="T9" fmla="*/ 9 h 121"/>
                <a:gd name="T10" fmla="*/ 56 w 124"/>
                <a:gd name="T11" fmla="*/ 12 h 121"/>
                <a:gd name="T12" fmla="*/ 61 w 124"/>
                <a:gd name="T13" fmla="*/ 12 h 121"/>
                <a:gd name="T14" fmla="*/ 69 w 124"/>
                <a:gd name="T15" fmla="*/ 13 h 121"/>
                <a:gd name="T16" fmla="*/ 77 w 124"/>
                <a:gd name="T17" fmla="*/ 20 h 121"/>
                <a:gd name="T18" fmla="*/ 81 w 124"/>
                <a:gd name="T19" fmla="*/ 22 h 121"/>
                <a:gd name="T20" fmla="*/ 87 w 124"/>
                <a:gd name="T21" fmla="*/ 24 h 121"/>
                <a:gd name="T22" fmla="*/ 93 w 124"/>
                <a:gd name="T23" fmla="*/ 24 h 121"/>
                <a:gd name="T24" fmla="*/ 97 w 124"/>
                <a:gd name="T25" fmla="*/ 24 h 121"/>
                <a:gd name="T26" fmla="*/ 100 w 124"/>
                <a:gd name="T27" fmla="*/ 17 h 121"/>
                <a:gd name="T28" fmla="*/ 106 w 124"/>
                <a:gd name="T29" fmla="*/ 17 h 121"/>
                <a:gd name="T30" fmla="*/ 112 w 124"/>
                <a:gd name="T31" fmla="*/ 14 h 121"/>
                <a:gd name="T32" fmla="*/ 115 w 124"/>
                <a:gd name="T33" fmla="*/ 18 h 121"/>
                <a:gd name="T34" fmla="*/ 122 w 124"/>
                <a:gd name="T35" fmla="*/ 18 h 121"/>
                <a:gd name="T36" fmla="*/ 114 w 124"/>
                <a:gd name="T37" fmla="*/ 29 h 121"/>
                <a:gd name="T38" fmla="*/ 122 w 124"/>
                <a:gd name="T39" fmla="*/ 84 h 121"/>
                <a:gd name="T40" fmla="*/ 118 w 124"/>
                <a:gd name="T41" fmla="*/ 89 h 121"/>
                <a:gd name="T42" fmla="*/ 115 w 124"/>
                <a:gd name="T43" fmla="*/ 91 h 121"/>
                <a:gd name="T44" fmla="*/ 112 w 124"/>
                <a:gd name="T45" fmla="*/ 93 h 121"/>
                <a:gd name="T46" fmla="*/ 107 w 124"/>
                <a:gd name="T47" fmla="*/ 96 h 121"/>
                <a:gd name="T48" fmla="*/ 104 w 124"/>
                <a:gd name="T49" fmla="*/ 97 h 121"/>
                <a:gd name="T50" fmla="*/ 103 w 124"/>
                <a:gd name="T51" fmla="*/ 101 h 121"/>
                <a:gd name="T52" fmla="*/ 102 w 124"/>
                <a:gd name="T53" fmla="*/ 105 h 121"/>
                <a:gd name="T54" fmla="*/ 100 w 124"/>
                <a:gd name="T55" fmla="*/ 110 h 121"/>
                <a:gd name="T56" fmla="*/ 94 w 124"/>
                <a:gd name="T57" fmla="*/ 120 h 121"/>
                <a:gd name="T58" fmla="*/ 90 w 124"/>
                <a:gd name="T59" fmla="*/ 121 h 121"/>
                <a:gd name="T60" fmla="*/ 74 w 124"/>
                <a:gd name="T61" fmla="*/ 109 h 121"/>
                <a:gd name="T62" fmla="*/ 74 w 124"/>
                <a:gd name="T63" fmla="*/ 106 h 121"/>
                <a:gd name="T64" fmla="*/ 29 w 124"/>
                <a:gd name="T65" fmla="*/ 77 h 121"/>
                <a:gd name="T66" fmla="*/ 28 w 124"/>
                <a:gd name="T67" fmla="*/ 66 h 121"/>
                <a:gd name="T68" fmla="*/ 32 w 124"/>
                <a:gd name="T69" fmla="*/ 60 h 121"/>
                <a:gd name="T70" fmla="*/ 35 w 124"/>
                <a:gd name="T71" fmla="*/ 56 h 121"/>
                <a:gd name="T72" fmla="*/ 37 w 124"/>
                <a:gd name="T73" fmla="*/ 52 h 121"/>
                <a:gd name="T74" fmla="*/ 41 w 124"/>
                <a:gd name="T75" fmla="*/ 51 h 121"/>
                <a:gd name="T76" fmla="*/ 41 w 124"/>
                <a:gd name="T77" fmla="*/ 47 h 121"/>
                <a:gd name="T78" fmla="*/ 45 w 124"/>
                <a:gd name="T79" fmla="*/ 41 h 121"/>
                <a:gd name="T80" fmla="*/ 43 w 124"/>
                <a:gd name="T81" fmla="*/ 37 h 121"/>
                <a:gd name="T82" fmla="*/ 43 w 124"/>
                <a:gd name="T83" fmla="*/ 35 h 121"/>
                <a:gd name="T84" fmla="*/ 39 w 124"/>
                <a:gd name="T85" fmla="*/ 30 h 121"/>
                <a:gd name="T86" fmla="*/ 36 w 124"/>
                <a:gd name="T87" fmla="*/ 25 h 121"/>
                <a:gd name="T88" fmla="*/ 33 w 124"/>
                <a:gd name="T89" fmla="*/ 22 h 121"/>
                <a:gd name="T90" fmla="*/ 33 w 124"/>
                <a:gd name="T91" fmla="*/ 20 h 121"/>
                <a:gd name="T92" fmla="*/ 31 w 124"/>
                <a:gd name="T93" fmla="*/ 16 h 121"/>
                <a:gd name="T94" fmla="*/ 31 w 124"/>
                <a:gd name="T95" fmla="*/ 16 h 121"/>
                <a:gd name="T96" fmla="*/ 33 w 124"/>
                <a:gd name="T97" fmla="*/ 13 h 121"/>
                <a:gd name="T98" fmla="*/ 36 w 124"/>
                <a:gd name="T99" fmla="*/ 9 h 121"/>
                <a:gd name="T100" fmla="*/ 41 w 124"/>
                <a:gd name="T101" fmla="*/ 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4" h="121">
                  <a:moveTo>
                    <a:pt x="10" y="79"/>
                  </a:moveTo>
                  <a:lnTo>
                    <a:pt x="4" y="79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10" y="79"/>
                  </a:lnTo>
                  <a:close/>
                  <a:moveTo>
                    <a:pt x="45" y="0"/>
                  </a:moveTo>
                  <a:lnTo>
                    <a:pt x="46" y="2"/>
                  </a:lnTo>
                  <a:lnTo>
                    <a:pt x="49" y="1"/>
                  </a:lnTo>
                  <a:lnTo>
                    <a:pt x="50" y="2"/>
                  </a:lnTo>
                  <a:lnTo>
                    <a:pt x="50" y="9"/>
                  </a:lnTo>
                  <a:lnTo>
                    <a:pt x="53" y="12"/>
                  </a:lnTo>
                  <a:lnTo>
                    <a:pt x="56" y="12"/>
                  </a:lnTo>
                  <a:lnTo>
                    <a:pt x="58" y="12"/>
                  </a:lnTo>
                  <a:lnTo>
                    <a:pt x="61" y="12"/>
                  </a:lnTo>
                  <a:lnTo>
                    <a:pt x="66" y="12"/>
                  </a:lnTo>
                  <a:lnTo>
                    <a:pt x="69" y="13"/>
                  </a:lnTo>
                  <a:lnTo>
                    <a:pt x="74" y="17"/>
                  </a:lnTo>
                  <a:lnTo>
                    <a:pt x="77" y="20"/>
                  </a:lnTo>
                  <a:lnTo>
                    <a:pt x="78" y="22"/>
                  </a:lnTo>
                  <a:lnTo>
                    <a:pt x="81" y="22"/>
                  </a:lnTo>
                  <a:lnTo>
                    <a:pt x="85" y="22"/>
                  </a:lnTo>
                  <a:lnTo>
                    <a:pt x="87" y="24"/>
                  </a:lnTo>
                  <a:lnTo>
                    <a:pt x="90" y="24"/>
                  </a:lnTo>
                  <a:lnTo>
                    <a:pt x="93" y="24"/>
                  </a:lnTo>
                  <a:lnTo>
                    <a:pt x="94" y="24"/>
                  </a:lnTo>
                  <a:lnTo>
                    <a:pt x="97" y="24"/>
                  </a:lnTo>
                  <a:lnTo>
                    <a:pt x="99" y="18"/>
                  </a:lnTo>
                  <a:lnTo>
                    <a:pt x="100" y="17"/>
                  </a:lnTo>
                  <a:lnTo>
                    <a:pt x="103" y="17"/>
                  </a:lnTo>
                  <a:lnTo>
                    <a:pt x="106" y="17"/>
                  </a:lnTo>
                  <a:lnTo>
                    <a:pt x="107" y="16"/>
                  </a:lnTo>
                  <a:lnTo>
                    <a:pt x="112" y="14"/>
                  </a:lnTo>
                  <a:lnTo>
                    <a:pt x="114" y="16"/>
                  </a:lnTo>
                  <a:lnTo>
                    <a:pt x="115" y="18"/>
                  </a:lnTo>
                  <a:lnTo>
                    <a:pt x="118" y="20"/>
                  </a:lnTo>
                  <a:lnTo>
                    <a:pt x="122" y="18"/>
                  </a:lnTo>
                  <a:lnTo>
                    <a:pt x="124" y="18"/>
                  </a:lnTo>
                  <a:lnTo>
                    <a:pt x="114" y="29"/>
                  </a:lnTo>
                  <a:lnTo>
                    <a:pt x="114" y="76"/>
                  </a:lnTo>
                  <a:lnTo>
                    <a:pt x="122" y="84"/>
                  </a:lnTo>
                  <a:lnTo>
                    <a:pt x="122" y="84"/>
                  </a:lnTo>
                  <a:lnTo>
                    <a:pt x="118" y="89"/>
                  </a:lnTo>
                  <a:lnTo>
                    <a:pt x="116" y="89"/>
                  </a:lnTo>
                  <a:lnTo>
                    <a:pt x="115" y="91"/>
                  </a:lnTo>
                  <a:lnTo>
                    <a:pt x="116" y="92"/>
                  </a:lnTo>
                  <a:lnTo>
                    <a:pt x="112" y="93"/>
                  </a:lnTo>
                  <a:lnTo>
                    <a:pt x="110" y="96"/>
                  </a:lnTo>
                  <a:lnTo>
                    <a:pt x="107" y="96"/>
                  </a:lnTo>
                  <a:lnTo>
                    <a:pt x="104" y="97"/>
                  </a:lnTo>
                  <a:lnTo>
                    <a:pt x="104" y="97"/>
                  </a:lnTo>
                  <a:lnTo>
                    <a:pt x="103" y="100"/>
                  </a:lnTo>
                  <a:lnTo>
                    <a:pt x="103" y="101"/>
                  </a:lnTo>
                  <a:lnTo>
                    <a:pt x="104" y="101"/>
                  </a:lnTo>
                  <a:lnTo>
                    <a:pt x="102" y="105"/>
                  </a:lnTo>
                  <a:lnTo>
                    <a:pt x="100" y="108"/>
                  </a:lnTo>
                  <a:lnTo>
                    <a:pt x="100" y="110"/>
                  </a:lnTo>
                  <a:lnTo>
                    <a:pt x="98" y="113"/>
                  </a:lnTo>
                  <a:lnTo>
                    <a:pt x="94" y="120"/>
                  </a:lnTo>
                  <a:lnTo>
                    <a:pt x="91" y="121"/>
                  </a:lnTo>
                  <a:lnTo>
                    <a:pt x="90" y="121"/>
                  </a:lnTo>
                  <a:lnTo>
                    <a:pt x="75" y="110"/>
                  </a:lnTo>
                  <a:lnTo>
                    <a:pt x="74" y="109"/>
                  </a:lnTo>
                  <a:lnTo>
                    <a:pt x="74" y="108"/>
                  </a:lnTo>
                  <a:lnTo>
                    <a:pt x="74" y="106"/>
                  </a:lnTo>
                  <a:lnTo>
                    <a:pt x="73" y="102"/>
                  </a:lnTo>
                  <a:lnTo>
                    <a:pt x="29" y="77"/>
                  </a:lnTo>
                  <a:lnTo>
                    <a:pt x="25" y="77"/>
                  </a:lnTo>
                  <a:lnTo>
                    <a:pt x="28" y="66"/>
                  </a:lnTo>
                  <a:lnTo>
                    <a:pt x="29" y="63"/>
                  </a:lnTo>
                  <a:lnTo>
                    <a:pt x="32" y="60"/>
                  </a:lnTo>
                  <a:lnTo>
                    <a:pt x="33" y="58"/>
                  </a:lnTo>
                  <a:lnTo>
                    <a:pt x="35" y="56"/>
                  </a:lnTo>
                  <a:lnTo>
                    <a:pt x="36" y="54"/>
                  </a:lnTo>
                  <a:lnTo>
                    <a:pt x="37" y="52"/>
                  </a:lnTo>
                  <a:lnTo>
                    <a:pt x="37" y="51"/>
                  </a:lnTo>
                  <a:lnTo>
                    <a:pt x="41" y="51"/>
                  </a:lnTo>
                  <a:lnTo>
                    <a:pt x="41" y="49"/>
                  </a:lnTo>
                  <a:lnTo>
                    <a:pt x="41" y="47"/>
                  </a:lnTo>
                  <a:lnTo>
                    <a:pt x="45" y="43"/>
                  </a:lnTo>
                  <a:lnTo>
                    <a:pt x="45" y="41"/>
                  </a:lnTo>
                  <a:lnTo>
                    <a:pt x="44" y="39"/>
                  </a:lnTo>
                  <a:lnTo>
                    <a:pt x="43" y="37"/>
                  </a:lnTo>
                  <a:lnTo>
                    <a:pt x="44" y="35"/>
                  </a:lnTo>
                  <a:lnTo>
                    <a:pt x="43" y="35"/>
                  </a:lnTo>
                  <a:lnTo>
                    <a:pt x="40" y="34"/>
                  </a:lnTo>
                  <a:lnTo>
                    <a:pt x="39" y="30"/>
                  </a:lnTo>
                  <a:lnTo>
                    <a:pt x="36" y="27"/>
                  </a:lnTo>
                  <a:lnTo>
                    <a:pt x="36" y="25"/>
                  </a:lnTo>
                  <a:lnTo>
                    <a:pt x="36" y="22"/>
                  </a:lnTo>
                  <a:lnTo>
                    <a:pt x="33" y="22"/>
                  </a:lnTo>
                  <a:lnTo>
                    <a:pt x="35" y="21"/>
                  </a:lnTo>
                  <a:lnTo>
                    <a:pt x="33" y="20"/>
                  </a:lnTo>
                  <a:lnTo>
                    <a:pt x="32" y="17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2" y="13"/>
                  </a:lnTo>
                  <a:lnTo>
                    <a:pt x="33" y="13"/>
                  </a:lnTo>
                  <a:lnTo>
                    <a:pt x="35" y="12"/>
                  </a:lnTo>
                  <a:lnTo>
                    <a:pt x="36" y="9"/>
                  </a:lnTo>
                  <a:lnTo>
                    <a:pt x="37" y="10"/>
                  </a:lnTo>
                  <a:lnTo>
                    <a:pt x="41" y="5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60" name="Freeform 443"/>
            <p:cNvSpPr>
              <a:spLocks/>
            </p:cNvSpPr>
            <p:nvPr/>
          </p:nvSpPr>
          <p:spPr bwMode="auto">
            <a:xfrm>
              <a:off x="6661089" y="4226051"/>
              <a:ext cx="177642" cy="170030"/>
            </a:xfrm>
            <a:custGeom>
              <a:avLst/>
              <a:gdLst>
                <a:gd name="T0" fmla="*/ 57 w 70"/>
                <a:gd name="T1" fmla="*/ 1 h 67"/>
                <a:gd name="T2" fmla="*/ 60 w 70"/>
                <a:gd name="T3" fmla="*/ 5 h 67"/>
                <a:gd name="T4" fmla="*/ 61 w 70"/>
                <a:gd name="T5" fmla="*/ 6 h 67"/>
                <a:gd name="T6" fmla="*/ 61 w 70"/>
                <a:gd name="T7" fmla="*/ 11 h 67"/>
                <a:gd name="T8" fmla="*/ 65 w 70"/>
                <a:gd name="T9" fmla="*/ 18 h 67"/>
                <a:gd name="T10" fmla="*/ 69 w 70"/>
                <a:gd name="T11" fmla="*/ 19 h 67"/>
                <a:gd name="T12" fmla="*/ 69 w 70"/>
                <a:gd name="T13" fmla="*/ 23 h 67"/>
                <a:gd name="T14" fmla="*/ 70 w 70"/>
                <a:gd name="T15" fmla="*/ 27 h 67"/>
                <a:gd name="T16" fmla="*/ 66 w 70"/>
                <a:gd name="T17" fmla="*/ 33 h 67"/>
                <a:gd name="T18" fmla="*/ 62 w 70"/>
                <a:gd name="T19" fmla="*/ 35 h 67"/>
                <a:gd name="T20" fmla="*/ 61 w 70"/>
                <a:gd name="T21" fmla="*/ 38 h 67"/>
                <a:gd name="T22" fmla="*/ 58 w 70"/>
                <a:gd name="T23" fmla="*/ 42 h 67"/>
                <a:gd name="T24" fmla="*/ 54 w 70"/>
                <a:gd name="T25" fmla="*/ 47 h 67"/>
                <a:gd name="T26" fmla="*/ 50 w 70"/>
                <a:gd name="T27" fmla="*/ 61 h 67"/>
                <a:gd name="T28" fmla="*/ 25 w 70"/>
                <a:gd name="T29" fmla="*/ 63 h 67"/>
                <a:gd name="T30" fmla="*/ 15 w 70"/>
                <a:gd name="T31" fmla="*/ 63 h 67"/>
                <a:gd name="T32" fmla="*/ 14 w 70"/>
                <a:gd name="T33" fmla="*/ 64 h 67"/>
                <a:gd name="T34" fmla="*/ 12 w 70"/>
                <a:gd name="T35" fmla="*/ 64 h 67"/>
                <a:gd name="T36" fmla="*/ 10 w 70"/>
                <a:gd name="T37" fmla="*/ 65 h 67"/>
                <a:gd name="T38" fmla="*/ 7 w 70"/>
                <a:gd name="T39" fmla="*/ 67 h 67"/>
                <a:gd name="T40" fmla="*/ 6 w 70"/>
                <a:gd name="T41" fmla="*/ 65 h 67"/>
                <a:gd name="T42" fmla="*/ 2 w 70"/>
                <a:gd name="T43" fmla="*/ 67 h 67"/>
                <a:gd name="T44" fmla="*/ 2 w 70"/>
                <a:gd name="T45" fmla="*/ 67 h 67"/>
                <a:gd name="T46" fmla="*/ 3 w 70"/>
                <a:gd name="T47" fmla="*/ 59 h 67"/>
                <a:gd name="T48" fmla="*/ 3 w 70"/>
                <a:gd name="T49" fmla="*/ 52 h 67"/>
                <a:gd name="T50" fmla="*/ 8 w 70"/>
                <a:gd name="T51" fmla="*/ 42 h 67"/>
                <a:gd name="T52" fmla="*/ 14 w 70"/>
                <a:gd name="T53" fmla="*/ 36 h 67"/>
                <a:gd name="T54" fmla="*/ 19 w 70"/>
                <a:gd name="T55" fmla="*/ 27 h 67"/>
                <a:gd name="T56" fmla="*/ 17 w 70"/>
                <a:gd name="T57" fmla="*/ 23 h 67"/>
                <a:gd name="T58" fmla="*/ 16 w 70"/>
                <a:gd name="T59" fmla="*/ 19 h 67"/>
                <a:gd name="T60" fmla="*/ 17 w 70"/>
                <a:gd name="T61" fmla="*/ 11 h 67"/>
                <a:gd name="T62" fmla="*/ 19 w 70"/>
                <a:gd name="T63" fmla="*/ 8 h 67"/>
                <a:gd name="T64" fmla="*/ 19 w 70"/>
                <a:gd name="T65" fmla="*/ 6 h 67"/>
                <a:gd name="T66" fmla="*/ 20 w 70"/>
                <a:gd name="T67" fmla="*/ 4 h 67"/>
                <a:gd name="T68" fmla="*/ 25 w 70"/>
                <a:gd name="T69" fmla="*/ 6 h 67"/>
                <a:gd name="T70" fmla="*/ 29 w 70"/>
                <a:gd name="T71" fmla="*/ 6 h 67"/>
                <a:gd name="T72" fmla="*/ 32 w 70"/>
                <a:gd name="T73" fmla="*/ 9 h 67"/>
                <a:gd name="T74" fmla="*/ 33 w 70"/>
                <a:gd name="T75" fmla="*/ 6 h 67"/>
                <a:gd name="T76" fmla="*/ 37 w 70"/>
                <a:gd name="T77" fmla="*/ 5 h 67"/>
                <a:gd name="T78" fmla="*/ 40 w 70"/>
                <a:gd name="T79" fmla="*/ 5 h 67"/>
                <a:gd name="T80" fmla="*/ 46 w 70"/>
                <a:gd name="T81" fmla="*/ 4 h 67"/>
                <a:gd name="T82" fmla="*/ 52 w 70"/>
                <a:gd name="T83" fmla="*/ 4 h 67"/>
                <a:gd name="T84" fmla="*/ 56 w 70"/>
                <a:gd name="T8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0" h="67">
                  <a:moveTo>
                    <a:pt x="56" y="0"/>
                  </a:moveTo>
                  <a:lnTo>
                    <a:pt x="57" y="1"/>
                  </a:lnTo>
                  <a:lnTo>
                    <a:pt x="58" y="4"/>
                  </a:lnTo>
                  <a:lnTo>
                    <a:pt x="60" y="5"/>
                  </a:lnTo>
                  <a:lnTo>
                    <a:pt x="58" y="6"/>
                  </a:lnTo>
                  <a:lnTo>
                    <a:pt x="61" y="6"/>
                  </a:lnTo>
                  <a:lnTo>
                    <a:pt x="61" y="9"/>
                  </a:lnTo>
                  <a:lnTo>
                    <a:pt x="61" y="11"/>
                  </a:lnTo>
                  <a:lnTo>
                    <a:pt x="64" y="14"/>
                  </a:lnTo>
                  <a:lnTo>
                    <a:pt x="65" y="18"/>
                  </a:lnTo>
                  <a:lnTo>
                    <a:pt x="68" y="19"/>
                  </a:lnTo>
                  <a:lnTo>
                    <a:pt x="69" y="19"/>
                  </a:lnTo>
                  <a:lnTo>
                    <a:pt x="68" y="21"/>
                  </a:lnTo>
                  <a:lnTo>
                    <a:pt x="69" y="23"/>
                  </a:lnTo>
                  <a:lnTo>
                    <a:pt x="70" y="25"/>
                  </a:lnTo>
                  <a:lnTo>
                    <a:pt x="70" y="27"/>
                  </a:lnTo>
                  <a:lnTo>
                    <a:pt x="66" y="31"/>
                  </a:lnTo>
                  <a:lnTo>
                    <a:pt x="66" y="33"/>
                  </a:lnTo>
                  <a:lnTo>
                    <a:pt x="66" y="35"/>
                  </a:lnTo>
                  <a:lnTo>
                    <a:pt x="62" y="35"/>
                  </a:lnTo>
                  <a:lnTo>
                    <a:pt x="62" y="36"/>
                  </a:lnTo>
                  <a:lnTo>
                    <a:pt x="61" y="38"/>
                  </a:lnTo>
                  <a:lnTo>
                    <a:pt x="60" y="40"/>
                  </a:lnTo>
                  <a:lnTo>
                    <a:pt x="58" y="42"/>
                  </a:lnTo>
                  <a:lnTo>
                    <a:pt x="57" y="44"/>
                  </a:lnTo>
                  <a:lnTo>
                    <a:pt x="54" y="47"/>
                  </a:lnTo>
                  <a:lnTo>
                    <a:pt x="53" y="50"/>
                  </a:lnTo>
                  <a:lnTo>
                    <a:pt x="50" y="61"/>
                  </a:lnTo>
                  <a:lnTo>
                    <a:pt x="35" y="63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15" y="63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10" y="64"/>
                  </a:lnTo>
                  <a:lnTo>
                    <a:pt x="10" y="65"/>
                  </a:lnTo>
                  <a:lnTo>
                    <a:pt x="10" y="67"/>
                  </a:lnTo>
                  <a:lnTo>
                    <a:pt x="7" y="67"/>
                  </a:lnTo>
                  <a:lnTo>
                    <a:pt x="7" y="65"/>
                  </a:lnTo>
                  <a:lnTo>
                    <a:pt x="6" y="65"/>
                  </a:lnTo>
                  <a:lnTo>
                    <a:pt x="3" y="67"/>
                  </a:lnTo>
                  <a:lnTo>
                    <a:pt x="2" y="67"/>
                  </a:lnTo>
                  <a:lnTo>
                    <a:pt x="0" y="67"/>
                  </a:lnTo>
                  <a:lnTo>
                    <a:pt x="2" y="67"/>
                  </a:lnTo>
                  <a:lnTo>
                    <a:pt x="0" y="64"/>
                  </a:lnTo>
                  <a:lnTo>
                    <a:pt x="3" y="59"/>
                  </a:lnTo>
                  <a:lnTo>
                    <a:pt x="3" y="55"/>
                  </a:lnTo>
                  <a:lnTo>
                    <a:pt x="3" y="52"/>
                  </a:lnTo>
                  <a:lnTo>
                    <a:pt x="4" y="51"/>
                  </a:lnTo>
                  <a:lnTo>
                    <a:pt x="8" y="42"/>
                  </a:lnTo>
                  <a:lnTo>
                    <a:pt x="10" y="40"/>
                  </a:lnTo>
                  <a:lnTo>
                    <a:pt x="14" y="36"/>
                  </a:lnTo>
                  <a:lnTo>
                    <a:pt x="19" y="29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7" y="23"/>
                  </a:lnTo>
                  <a:lnTo>
                    <a:pt x="16" y="22"/>
                  </a:lnTo>
                  <a:lnTo>
                    <a:pt x="16" y="19"/>
                  </a:lnTo>
                  <a:lnTo>
                    <a:pt x="17" y="15"/>
                  </a:lnTo>
                  <a:lnTo>
                    <a:pt x="17" y="11"/>
                  </a:lnTo>
                  <a:lnTo>
                    <a:pt x="19" y="10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20" y="4"/>
                  </a:lnTo>
                  <a:lnTo>
                    <a:pt x="23" y="5"/>
                  </a:lnTo>
                  <a:lnTo>
                    <a:pt x="25" y="6"/>
                  </a:lnTo>
                  <a:lnTo>
                    <a:pt x="27" y="5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2" y="9"/>
                  </a:lnTo>
                  <a:lnTo>
                    <a:pt x="33" y="9"/>
                  </a:lnTo>
                  <a:lnTo>
                    <a:pt x="33" y="6"/>
                  </a:lnTo>
                  <a:lnTo>
                    <a:pt x="35" y="5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40" y="5"/>
                  </a:lnTo>
                  <a:lnTo>
                    <a:pt x="43" y="4"/>
                  </a:lnTo>
                  <a:lnTo>
                    <a:pt x="46" y="4"/>
                  </a:lnTo>
                  <a:lnTo>
                    <a:pt x="49" y="5"/>
                  </a:lnTo>
                  <a:lnTo>
                    <a:pt x="52" y="4"/>
                  </a:lnTo>
                  <a:lnTo>
                    <a:pt x="53" y="1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61" name="Freeform 444"/>
            <p:cNvSpPr>
              <a:spLocks/>
            </p:cNvSpPr>
            <p:nvPr/>
          </p:nvSpPr>
          <p:spPr bwMode="auto">
            <a:xfrm>
              <a:off x="6211907" y="4015419"/>
              <a:ext cx="390813" cy="263925"/>
            </a:xfrm>
            <a:custGeom>
              <a:avLst/>
              <a:gdLst>
                <a:gd name="T0" fmla="*/ 97 w 154"/>
                <a:gd name="T1" fmla="*/ 4 h 104"/>
                <a:gd name="T2" fmla="*/ 106 w 154"/>
                <a:gd name="T3" fmla="*/ 16 h 104"/>
                <a:gd name="T4" fmla="*/ 105 w 154"/>
                <a:gd name="T5" fmla="*/ 23 h 104"/>
                <a:gd name="T6" fmla="*/ 110 w 154"/>
                <a:gd name="T7" fmla="*/ 27 h 104"/>
                <a:gd name="T8" fmla="*/ 114 w 154"/>
                <a:gd name="T9" fmla="*/ 33 h 104"/>
                <a:gd name="T10" fmla="*/ 123 w 154"/>
                <a:gd name="T11" fmla="*/ 37 h 104"/>
                <a:gd name="T12" fmla="*/ 129 w 154"/>
                <a:gd name="T13" fmla="*/ 41 h 104"/>
                <a:gd name="T14" fmla="*/ 126 w 154"/>
                <a:gd name="T15" fmla="*/ 46 h 104"/>
                <a:gd name="T16" fmla="*/ 133 w 154"/>
                <a:gd name="T17" fmla="*/ 48 h 104"/>
                <a:gd name="T18" fmla="*/ 139 w 154"/>
                <a:gd name="T19" fmla="*/ 55 h 104"/>
                <a:gd name="T20" fmla="*/ 143 w 154"/>
                <a:gd name="T21" fmla="*/ 60 h 104"/>
                <a:gd name="T22" fmla="*/ 150 w 154"/>
                <a:gd name="T23" fmla="*/ 66 h 104"/>
                <a:gd name="T24" fmla="*/ 154 w 154"/>
                <a:gd name="T25" fmla="*/ 73 h 104"/>
                <a:gd name="T26" fmla="*/ 148 w 154"/>
                <a:gd name="T27" fmla="*/ 72 h 104"/>
                <a:gd name="T28" fmla="*/ 138 w 154"/>
                <a:gd name="T29" fmla="*/ 72 h 104"/>
                <a:gd name="T30" fmla="*/ 131 w 154"/>
                <a:gd name="T31" fmla="*/ 71 h 104"/>
                <a:gd name="T32" fmla="*/ 129 w 154"/>
                <a:gd name="T33" fmla="*/ 71 h 104"/>
                <a:gd name="T34" fmla="*/ 122 w 154"/>
                <a:gd name="T35" fmla="*/ 75 h 104"/>
                <a:gd name="T36" fmla="*/ 118 w 154"/>
                <a:gd name="T37" fmla="*/ 73 h 104"/>
                <a:gd name="T38" fmla="*/ 109 w 154"/>
                <a:gd name="T39" fmla="*/ 76 h 104"/>
                <a:gd name="T40" fmla="*/ 100 w 154"/>
                <a:gd name="T41" fmla="*/ 76 h 104"/>
                <a:gd name="T42" fmla="*/ 92 w 154"/>
                <a:gd name="T43" fmla="*/ 80 h 104"/>
                <a:gd name="T44" fmla="*/ 90 w 154"/>
                <a:gd name="T45" fmla="*/ 84 h 104"/>
                <a:gd name="T46" fmla="*/ 83 w 154"/>
                <a:gd name="T47" fmla="*/ 81 h 104"/>
                <a:gd name="T48" fmla="*/ 75 w 154"/>
                <a:gd name="T49" fmla="*/ 80 h 104"/>
                <a:gd name="T50" fmla="*/ 65 w 154"/>
                <a:gd name="T51" fmla="*/ 77 h 104"/>
                <a:gd name="T52" fmla="*/ 59 w 154"/>
                <a:gd name="T53" fmla="*/ 72 h 104"/>
                <a:gd name="T54" fmla="*/ 52 w 154"/>
                <a:gd name="T55" fmla="*/ 75 h 104"/>
                <a:gd name="T56" fmla="*/ 51 w 154"/>
                <a:gd name="T57" fmla="*/ 80 h 104"/>
                <a:gd name="T58" fmla="*/ 50 w 154"/>
                <a:gd name="T59" fmla="*/ 85 h 104"/>
                <a:gd name="T60" fmla="*/ 47 w 154"/>
                <a:gd name="T61" fmla="*/ 89 h 104"/>
                <a:gd name="T62" fmla="*/ 39 w 154"/>
                <a:gd name="T63" fmla="*/ 88 h 104"/>
                <a:gd name="T64" fmla="*/ 30 w 154"/>
                <a:gd name="T65" fmla="*/ 92 h 104"/>
                <a:gd name="T66" fmla="*/ 19 w 154"/>
                <a:gd name="T67" fmla="*/ 104 h 104"/>
                <a:gd name="T68" fmla="*/ 15 w 154"/>
                <a:gd name="T69" fmla="*/ 96 h 104"/>
                <a:gd name="T70" fmla="*/ 8 w 154"/>
                <a:gd name="T71" fmla="*/ 84 h 104"/>
                <a:gd name="T72" fmla="*/ 2 w 154"/>
                <a:gd name="T73" fmla="*/ 75 h 104"/>
                <a:gd name="T74" fmla="*/ 0 w 154"/>
                <a:gd name="T75" fmla="*/ 63 h 104"/>
                <a:gd name="T76" fmla="*/ 5 w 154"/>
                <a:gd name="T77" fmla="*/ 55 h 104"/>
                <a:gd name="T78" fmla="*/ 10 w 154"/>
                <a:gd name="T79" fmla="*/ 44 h 104"/>
                <a:gd name="T80" fmla="*/ 14 w 154"/>
                <a:gd name="T81" fmla="*/ 44 h 104"/>
                <a:gd name="T82" fmla="*/ 23 w 154"/>
                <a:gd name="T83" fmla="*/ 42 h 104"/>
                <a:gd name="T84" fmla="*/ 27 w 154"/>
                <a:gd name="T85" fmla="*/ 42 h 104"/>
                <a:gd name="T86" fmla="*/ 36 w 154"/>
                <a:gd name="T87" fmla="*/ 39 h 104"/>
                <a:gd name="T88" fmla="*/ 51 w 154"/>
                <a:gd name="T89" fmla="*/ 34 h 104"/>
                <a:gd name="T90" fmla="*/ 51 w 154"/>
                <a:gd name="T91" fmla="*/ 27 h 104"/>
                <a:gd name="T92" fmla="*/ 58 w 154"/>
                <a:gd name="T93" fmla="*/ 25 h 104"/>
                <a:gd name="T94" fmla="*/ 69 w 154"/>
                <a:gd name="T95" fmla="*/ 25 h 104"/>
                <a:gd name="T96" fmla="*/ 75 w 154"/>
                <a:gd name="T97" fmla="*/ 18 h 104"/>
                <a:gd name="T98" fmla="*/ 77 w 154"/>
                <a:gd name="T99" fmla="*/ 12 h 104"/>
                <a:gd name="T100" fmla="*/ 84 w 154"/>
                <a:gd name="T101" fmla="*/ 8 h 104"/>
                <a:gd name="T102" fmla="*/ 89 w 154"/>
                <a:gd name="T103" fmla="*/ 1 h 104"/>
                <a:gd name="T104" fmla="*/ 97 w 154"/>
                <a:gd name="T10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4" h="104">
                  <a:moveTo>
                    <a:pt x="97" y="0"/>
                  </a:moveTo>
                  <a:lnTo>
                    <a:pt x="98" y="1"/>
                  </a:lnTo>
                  <a:lnTo>
                    <a:pt x="98" y="4"/>
                  </a:lnTo>
                  <a:lnTo>
                    <a:pt x="97" y="4"/>
                  </a:lnTo>
                  <a:lnTo>
                    <a:pt x="100" y="6"/>
                  </a:lnTo>
                  <a:lnTo>
                    <a:pt x="101" y="8"/>
                  </a:lnTo>
                  <a:lnTo>
                    <a:pt x="104" y="12"/>
                  </a:lnTo>
                  <a:lnTo>
                    <a:pt x="106" y="16"/>
                  </a:lnTo>
                  <a:lnTo>
                    <a:pt x="106" y="18"/>
                  </a:lnTo>
                  <a:lnTo>
                    <a:pt x="106" y="21"/>
                  </a:lnTo>
                  <a:lnTo>
                    <a:pt x="105" y="21"/>
                  </a:lnTo>
                  <a:lnTo>
                    <a:pt x="105" y="23"/>
                  </a:lnTo>
                  <a:lnTo>
                    <a:pt x="105" y="27"/>
                  </a:lnTo>
                  <a:lnTo>
                    <a:pt x="106" y="29"/>
                  </a:lnTo>
                  <a:lnTo>
                    <a:pt x="109" y="29"/>
                  </a:lnTo>
                  <a:lnTo>
                    <a:pt x="110" y="27"/>
                  </a:lnTo>
                  <a:lnTo>
                    <a:pt x="114" y="27"/>
                  </a:lnTo>
                  <a:lnTo>
                    <a:pt x="114" y="29"/>
                  </a:lnTo>
                  <a:lnTo>
                    <a:pt x="114" y="30"/>
                  </a:lnTo>
                  <a:lnTo>
                    <a:pt x="114" y="33"/>
                  </a:lnTo>
                  <a:lnTo>
                    <a:pt x="117" y="34"/>
                  </a:lnTo>
                  <a:lnTo>
                    <a:pt x="119" y="35"/>
                  </a:lnTo>
                  <a:lnTo>
                    <a:pt x="121" y="35"/>
                  </a:lnTo>
                  <a:lnTo>
                    <a:pt x="123" y="37"/>
                  </a:lnTo>
                  <a:lnTo>
                    <a:pt x="123" y="38"/>
                  </a:lnTo>
                  <a:lnTo>
                    <a:pt x="126" y="39"/>
                  </a:lnTo>
                  <a:lnTo>
                    <a:pt x="127" y="39"/>
                  </a:lnTo>
                  <a:lnTo>
                    <a:pt x="129" y="41"/>
                  </a:lnTo>
                  <a:lnTo>
                    <a:pt x="129" y="42"/>
                  </a:lnTo>
                  <a:lnTo>
                    <a:pt x="127" y="43"/>
                  </a:lnTo>
                  <a:lnTo>
                    <a:pt x="126" y="44"/>
                  </a:lnTo>
                  <a:lnTo>
                    <a:pt x="126" y="46"/>
                  </a:lnTo>
                  <a:lnTo>
                    <a:pt x="127" y="47"/>
                  </a:lnTo>
                  <a:lnTo>
                    <a:pt x="130" y="48"/>
                  </a:lnTo>
                  <a:lnTo>
                    <a:pt x="131" y="47"/>
                  </a:lnTo>
                  <a:lnTo>
                    <a:pt x="133" y="48"/>
                  </a:lnTo>
                  <a:lnTo>
                    <a:pt x="134" y="48"/>
                  </a:lnTo>
                  <a:lnTo>
                    <a:pt x="138" y="51"/>
                  </a:lnTo>
                  <a:lnTo>
                    <a:pt x="138" y="52"/>
                  </a:lnTo>
                  <a:lnTo>
                    <a:pt x="139" y="55"/>
                  </a:lnTo>
                  <a:lnTo>
                    <a:pt x="139" y="56"/>
                  </a:lnTo>
                  <a:lnTo>
                    <a:pt x="142" y="58"/>
                  </a:lnTo>
                  <a:lnTo>
                    <a:pt x="143" y="59"/>
                  </a:lnTo>
                  <a:lnTo>
                    <a:pt x="143" y="60"/>
                  </a:lnTo>
                  <a:lnTo>
                    <a:pt x="143" y="62"/>
                  </a:lnTo>
                  <a:lnTo>
                    <a:pt x="147" y="63"/>
                  </a:lnTo>
                  <a:lnTo>
                    <a:pt x="150" y="64"/>
                  </a:lnTo>
                  <a:lnTo>
                    <a:pt x="150" y="66"/>
                  </a:lnTo>
                  <a:lnTo>
                    <a:pt x="150" y="69"/>
                  </a:lnTo>
                  <a:lnTo>
                    <a:pt x="151" y="69"/>
                  </a:lnTo>
                  <a:lnTo>
                    <a:pt x="154" y="72"/>
                  </a:lnTo>
                  <a:lnTo>
                    <a:pt x="154" y="73"/>
                  </a:lnTo>
                  <a:lnTo>
                    <a:pt x="154" y="73"/>
                  </a:lnTo>
                  <a:lnTo>
                    <a:pt x="154" y="73"/>
                  </a:lnTo>
                  <a:lnTo>
                    <a:pt x="151" y="72"/>
                  </a:lnTo>
                  <a:lnTo>
                    <a:pt x="148" y="72"/>
                  </a:lnTo>
                  <a:lnTo>
                    <a:pt x="144" y="73"/>
                  </a:lnTo>
                  <a:lnTo>
                    <a:pt x="144" y="73"/>
                  </a:lnTo>
                  <a:lnTo>
                    <a:pt x="141" y="73"/>
                  </a:lnTo>
                  <a:lnTo>
                    <a:pt x="138" y="72"/>
                  </a:lnTo>
                  <a:lnTo>
                    <a:pt x="137" y="72"/>
                  </a:lnTo>
                  <a:lnTo>
                    <a:pt x="135" y="71"/>
                  </a:lnTo>
                  <a:lnTo>
                    <a:pt x="134" y="71"/>
                  </a:lnTo>
                  <a:lnTo>
                    <a:pt x="131" y="71"/>
                  </a:lnTo>
                  <a:lnTo>
                    <a:pt x="130" y="69"/>
                  </a:lnTo>
                  <a:lnTo>
                    <a:pt x="129" y="69"/>
                  </a:lnTo>
                  <a:lnTo>
                    <a:pt x="129" y="71"/>
                  </a:lnTo>
                  <a:lnTo>
                    <a:pt x="129" y="71"/>
                  </a:lnTo>
                  <a:lnTo>
                    <a:pt x="127" y="73"/>
                  </a:lnTo>
                  <a:lnTo>
                    <a:pt x="126" y="73"/>
                  </a:lnTo>
                  <a:lnTo>
                    <a:pt x="125" y="73"/>
                  </a:lnTo>
                  <a:lnTo>
                    <a:pt x="122" y="75"/>
                  </a:lnTo>
                  <a:lnTo>
                    <a:pt x="119" y="75"/>
                  </a:lnTo>
                  <a:lnTo>
                    <a:pt x="119" y="75"/>
                  </a:lnTo>
                  <a:lnTo>
                    <a:pt x="118" y="73"/>
                  </a:lnTo>
                  <a:lnTo>
                    <a:pt x="118" y="73"/>
                  </a:lnTo>
                  <a:lnTo>
                    <a:pt x="117" y="72"/>
                  </a:lnTo>
                  <a:lnTo>
                    <a:pt x="115" y="72"/>
                  </a:lnTo>
                  <a:lnTo>
                    <a:pt x="112" y="75"/>
                  </a:lnTo>
                  <a:lnTo>
                    <a:pt x="109" y="76"/>
                  </a:lnTo>
                  <a:lnTo>
                    <a:pt x="108" y="76"/>
                  </a:lnTo>
                  <a:lnTo>
                    <a:pt x="104" y="77"/>
                  </a:lnTo>
                  <a:lnTo>
                    <a:pt x="101" y="77"/>
                  </a:lnTo>
                  <a:lnTo>
                    <a:pt x="100" y="76"/>
                  </a:lnTo>
                  <a:lnTo>
                    <a:pt x="98" y="76"/>
                  </a:lnTo>
                  <a:lnTo>
                    <a:pt x="96" y="76"/>
                  </a:lnTo>
                  <a:lnTo>
                    <a:pt x="94" y="77"/>
                  </a:lnTo>
                  <a:lnTo>
                    <a:pt x="92" y="80"/>
                  </a:lnTo>
                  <a:lnTo>
                    <a:pt x="92" y="81"/>
                  </a:lnTo>
                  <a:lnTo>
                    <a:pt x="93" y="83"/>
                  </a:lnTo>
                  <a:lnTo>
                    <a:pt x="93" y="83"/>
                  </a:lnTo>
                  <a:lnTo>
                    <a:pt x="90" y="84"/>
                  </a:lnTo>
                  <a:lnTo>
                    <a:pt x="89" y="83"/>
                  </a:lnTo>
                  <a:lnTo>
                    <a:pt x="87" y="83"/>
                  </a:lnTo>
                  <a:lnTo>
                    <a:pt x="84" y="81"/>
                  </a:lnTo>
                  <a:lnTo>
                    <a:pt x="83" y="81"/>
                  </a:lnTo>
                  <a:lnTo>
                    <a:pt x="81" y="83"/>
                  </a:lnTo>
                  <a:lnTo>
                    <a:pt x="80" y="83"/>
                  </a:lnTo>
                  <a:lnTo>
                    <a:pt x="77" y="81"/>
                  </a:lnTo>
                  <a:lnTo>
                    <a:pt x="75" y="80"/>
                  </a:lnTo>
                  <a:lnTo>
                    <a:pt x="72" y="81"/>
                  </a:lnTo>
                  <a:lnTo>
                    <a:pt x="71" y="80"/>
                  </a:lnTo>
                  <a:lnTo>
                    <a:pt x="68" y="77"/>
                  </a:lnTo>
                  <a:lnTo>
                    <a:pt x="65" y="77"/>
                  </a:lnTo>
                  <a:lnTo>
                    <a:pt x="63" y="73"/>
                  </a:lnTo>
                  <a:lnTo>
                    <a:pt x="62" y="73"/>
                  </a:lnTo>
                  <a:lnTo>
                    <a:pt x="59" y="72"/>
                  </a:lnTo>
                  <a:lnTo>
                    <a:pt x="59" y="72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5"/>
                  </a:lnTo>
                  <a:lnTo>
                    <a:pt x="52" y="75"/>
                  </a:lnTo>
                  <a:lnTo>
                    <a:pt x="52" y="76"/>
                  </a:lnTo>
                  <a:lnTo>
                    <a:pt x="51" y="77"/>
                  </a:lnTo>
                  <a:lnTo>
                    <a:pt x="51" y="79"/>
                  </a:lnTo>
                  <a:lnTo>
                    <a:pt x="51" y="80"/>
                  </a:lnTo>
                  <a:lnTo>
                    <a:pt x="50" y="81"/>
                  </a:lnTo>
                  <a:lnTo>
                    <a:pt x="48" y="81"/>
                  </a:lnTo>
                  <a:lnTo>
                    <a:pt x="48" y="83"/>
                  </a:lnTo>
                  <a:lnTo>
                    <a:pt x="50" y="85"/>
                  </a:lnTo>
                  <a:lnTo>
                    <a:pt x="50" y="85"/>
                  </a:lnTo>
                  <a:lnTo>
                    <a:pt x="48" y="88"/>
                  </a:lnTo>
                  <a:lnTo>
                    <a:pt x="48" y="89"/>
                  </a:lnTo>
                  <a:lnTo>
                    <a:pt x="47" y="89"/>
                  </a:lnTo>
                  <a:lnTo>
                    <a:pt x="46" y="91"/>
                  </a:lnTo>
                  <a:lnTo>
                    <a:pt x="43" y="89"/>
                  </a:lnTo>
                  <a:lnTo>
                    <a:pt x="43" y="88"/>
                  </a:lnTo>
                  <a:lnTo>
                    <a:pt x="39" y="88"/>
                  </a:lnTo>
                  <a:lnTo>
                    <a:pt x="38" y="89"/>
                  </a:lnTo>
                  <a:lnTo>
                    <a:pt x="36" y="89"/>
                  </a:lnTo>
                  <a:lnTo>
                    <a:pt x="31" y="91"/>
                  </a:lnTo>
                  <a:lnTo>
                    <a:pt x="30" y="92"/>
                  </a:lnTo>
                  <a:lnTo>
                    <a:pt x="29" y="92"/>
                  </a:lnTo>
                  <a:lnTo>
                    <a:pt x="25" y="96"/>
                  </a:lnTo>
                  <a:lnTo>
                    <a:pt x="19" y="104"/>
                  </a:lnTo>
                  <a:lnTo>
                    <a:pt x="19" y="104"/>
                  </a:lnTo>
                  <a:lnTo>
                    <a:pt x="19" y="104"/>
                  </a:lnTo>
                  <a:lnTo>
                    <a:pt x="19" y="101"/>
                  </a:lnTo>
                  <a:lnTo>
                    <a:pt x="18" y="98"/>
                  </a:lnTo>
                  <a:lnTo>
                    <a:pt x="15" y="96"/>
                  </a:lnTo>
                  <a:lnTo>
                    <a:pt x="14" y="94"/>
                  </a:lnTo>
                  <a:lnTo>
                    <a:pt x="11" y="91"/>
                  </a:lnTo>
                  <a:lnTo>
                    <a:pt x="9" y="87"/>
                  </a:lnTo>
                  <a:lnTo>
                    <a:pt x="8" y="84"/>
                  </a:lnTo>
                  <a:lnTo>
                    <a:pt x="6" y="81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2" y="75"/>
                  </a:lnTo>
                  <a:lnTo>
                    <a:pt x="1" y="72"/>
                  </a:lnTo>
                  <a:lnTo>
                    <a:pt x="1" y="69"/>
                  </a:lnTo>
                  <a:lnTo>
                    <a:pt x="1" y="66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1" y="59"/>
                  </a:lnTo>
                  <a:lnTo>
                    <a:pt x="2" y="58"/>
                  </a:lnTo>
                  <a:lnTo>
                    <a:pt x="5" y="55"/>
                  </a:lnTo>
                  <a:lnTo>
                    <a:pt x="6" y="52"/>
                  </a:lnTo>
                  <a:lnTo>
                    <a:pt x="8" y="48"/>
                  </a:lnTo>
                  <a:lnTo>
                    <a:pt x="9" y="46"/>
                  </a:lnTo>
                  <a:lnTo>
                    <a:pt x="10" y="44"/>
                  </a:lnTo>
                  <a:lnTo>
                    <a:pt x="13" y="42"/>
                  </a:lnTo>
                  <a:lnTo>
                    <a:pt x="13" y="41"/>
                  </a:lnTo>
                  <a:lnTo>
                    <a:pt x="14" y="43"/>
                  </a:lnTo>
                  <a:lnTo>
                    <a:pt x="14" y="44"/>
                  </a:lnTo>
                  <a:lnTo>
                    <a:pt x="17" y="44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3" y="42"/>
                  </a:lnTo>
                  <a:lnTo>
                    <a:pt x="23" y="39"/>
                  </a:lnTo>
                  <a:lnTo>
                    <a:pt x="25" y="38"/>
                  </a:lnTo>
                  <a:lnTo>
                    <a:pt x="26" y="39"/>
                  </a:lnTo>
                  <a:lnTo>
                    <a:pt x="27" y="42"/>
                  </a:lnTo>
                  <a:lnTo>
                    <a:pt x="27" y="43"/>
                  </a:lnTo>
                  <a:lnTo>
                    <a:pt x="30" y="43"/>
                  </a:lnTo>
                  <a:lnTo>
                    <a:pt x="33" y="41"/>
                  </a:lnTo>
                  <a:lnTo>
                    <a:pt x="36" y="39"/>
                  </a:lnTo>
                  <a:lnTo>
                    <a:pt x="39" y="37"/>
                  </a:lnTo>
                  <a:lnTo>
                    <a:pt x="46" y="35"/>
                  </a:lnTo>
                  <a:lnTo>
                    <a:pt x="50" y="35"/>
                  </a:lnTo>
                  <a:lnTo>
                    <a:pt x="51" y="34"/>
                  </a:lnTo>
                  <a:lnTo>
                    <a:pt x="55" y="31"/>
                  </a:lnTo>
                  <a:lnTo>
                    <a:pt x="54" y="30"/>
                  </a:lnTo>
                  <a:lnTo>
                    <a:pt x="52" y="30"/>
                  </a:lnTo>
                  <a:lnTo>
                    <a:pt x="51" y="27"/>
                  </a:lnTo>
                  <a:lnTo>
                    <a:pt x="51" y="25"/>
                  </a:lnTo>
                  <a:lnTo>
                    <a:pt x="52" y="25"/>
                  </a:lnTo>
                  <a:lnTo>
                    <a:pt x="55" y="25"/>
                  </a:lnTo>
                  <a:lnTo>
                    <a:pt x="58" y="25"/>
                  </a:lnTo>
                  <a:lnTo>
                    <a:pt x="59" y="25"/>
                  </a:lnTo>
                  <a:lnTo>
                    <a:pt x="62" y="26"/>
                  </a:lnTo>
                  <a:lnTo>
                    <a:pt x="65" y="25"/>
                  </a:lnTo>
                  <a:lnTo>
                    <a:pt x="69" y="25"/>
                  </a:lnTo>
                  <a:lnTo>
                    <a:pt x="72" y="22"/>
                  </a:lnTo>
                  <a:lnTo>
                    <a:pt x="73" y="22"/>
                  </a:lnTo>
                  <a:lnTo>
                    <a:pt x="75" y="19"/>
                  </a:lnTo>
                  <a:lnTo>
                    <a:pt x="75" y="18"/>
                  </a:lnTo>
                  <a:lnTo>
                    <a:pt x="75" y="17"/>
                  </a:lnTo>
                  <a:lnTo>
                    <a:pt x="76" y="16"/>
                  </a:lnTo>
                  <a:lnTo>
                    <a:pt x="76" y="13"/>
                  </a:lnTo>
                  <a:lnTo>
                    <a:pt x="77" y="12"/>
                  </a:lnTo>
                  <a:lnTo>
                    <a:pt x="79" y="12"/>
                  </a:lnTo>
                  <a:lnTo>
                    <a:pt x="80" y="12"/>
                  </a:lnTo>
                  <a:lnTo>
                    <a:pt x="83" y="9"/>
                  </a:lnTo>
                  <a:lnTo>
                    <a:pt x="84" y="8"/>
                  </a:lnTo>
                  <a:lnTo>
                    <a:pt x="84" y="6"/>
                  </a:lnTo>
                  <a:lnTo>
                    <a:pt x="84" y="5"/>
                  </a:lnTo>
                  <a:lnTo>
                    <a:pt x="87" y="2"/>
                  </a:lnTo>
                  <a:lnTo>
                    <a:pt x="89" y="1"/>
                  </a:lnTo>
                  <a:lnTo>
                    <a:pt x="92" y="1"/>
                  </a:lnTo>
                  <a:lnTo>
                    <a:pt x="93" y="2"/>
                  </a:lnTo>
                  <a:lnTo>
                    <a:pt x="97" y="1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62" name="Freeform 445"/>
            <p:cNvSpPr>
              <a:spLocks/>
            </p:cNvSpPr>
            <p:nvPr/>
          </p:nvSpPr>
          <p:spPr bwMode="auto">
            <a:xfrm>
              <a:off x="6049491" y="3317538"/>
              <a:ext cx="464408" cy="433955"/>
            </a:xfrm>
            <a:custGeom>
              <a:avLst/>
              <a:gdLst>
                <a:gd name="T0" fmla="*/ 25 w 183"/>
                <a:gd name="T1" fmla="*/ 1 h 171"/>
                <a:gd name="T2" fmla="*/ 33 w 183"/>
                <a:gd name="T3" fmla="*/ 4 h 171"/>
                <a:gd name="T4" fmla="*/ 45 w 183"/>
                <a:gd name="T5" fmla="*/ 4 h 171"/>
                <a:gd name="T6" fmla="*/ 56 w 183"/>
                <a:gd name="T7" fmla="*/ 6 h 171"/>
                <a:gd name="T8" fmla="*/ 66 w 183"/>
                <a:gd name="T9" fmla="*/ 12 h 171"/>
                <a:gd name="T10" fmla="*/ 70 w 183"/>
                <a:gd name="T11" fmla="*/ 22 h 171"/>
                <a:gd name="T12" fmla="*/ 78 w 183"/>
                <a:gd name="T13" fmla="*/ 25 h 171"/>
                <a:gd name="T14" fmla="*/ 83 w 183"/>
                <a:gd name="T15" fmla="*/ 25 h 171"/>
                <a:gd name="T16" fmla="*/ 98 w 183"/>
                <a:gd name="T17" fmla="*/ 31 h 171"/>
                <a:gd name="T18" fmla="*/ 106 w 183"/>
                <a:gd name="T19" fmla="*/ 38 h 171"/>
                <a:gd name="T20" fmla="*/ 114 w 183"/>
                <a:gd name="T21" fmla="*/ 39 h 171"/>
                <a:gd name="T22" fmla="*/ 118 w 183"/>
                <a:gd name="T23" fmla="*/ 34 h 171"/>
                <a:gd name="T24" fmla="*/ 122 w 183"/>
                <a:gd name="T25" fmla="*/ 29 h 171"/>
                <a:gd name="T26" fmla="*/ 118 w 183"/>
                <a:gd name="T27" fmla="*/ 21 h 171"/>
                <a:gd name="T28" fmla="*/ 120 w 183"/>
                <a:gd name="T29" fmla="*/ 13 h 171"/>
                <a:gd name="T30" fmla="*/ 124 w 183"/>
                <a:gd name="T31" fmla="*/ 8 h 171"/>
                <a:gd name="T32" fmla="*/ 135 w 183"/>
                <a:gd name="T33" fmla="*/ 4 h 171"/>
                <a:gd name="T34" fmla="*/ 139 w 183"/>
                <a:gd name="T35" fmla="*/ 2 h 171"/>
                <a:gd name="T36" fmla="*/ 143 w 183"/>
                <a:gd name="T37" fmla="*/ 2 h 171"/>
                <a:gd name="T38" fmla="*/ 148 w 183"/>
                <a:gd name="T39" fmla="*/ 4 h 171"/>
                <a:gd name="T40" fmla="*/ 156 w 183"/>
                <a:gd name="T41" fmla="*/ 6 h 171"/>
                <a:gd name="T42" fmla="*/ 154 w 183"/>
                <a:gd name="T43" fmla="*/ 9 h 171"/>
                <a:gd name="T44" fmla="*/ 160 w 183"/>
                <a:gd name="T45" fmla="*/ 12 h 171"/>
                <a:gd name="T46" fmla="*/ 165 w 183"/>
                <a:gd name="T47" fmla="*/ 13 h 171"/>
                <a:gd name="T48" fmla="*/ 174 w 183"/>
                <a:gd name="T49" fmla="*/ 13 h 171"/>
                <a:gd name="T50" fmla="*/ 178 w 183"/>
                <a:gd name="T51" fmla="*/ 16 h 171"/>
                <a:gd name="T52" fmla="*/ 179 w 183"/>
                <a:gd name="T53" fmla="*/ 21 h 171"/>
                <a:gd name="T54" fmla="*/ 179 w 183"/>
                <a:gd name="T55" fmla="*/ 29 h 171"/>
                <a:gd name="T56" fmla="*/ 178 w 183"/>
                <a:gd name="T57" fmla="*/ 35 h 171"/>
                <a:gd name="T58" fmla="*/ 178 w 183"/>
                <a:gd name="T59" fmla="*/ 43 h 171"/>
                <a:gd name="T60" fmla="*/ 183 w 183"/>
                <a:gd name="T61" fmla="*/ 166 h 171"/>
                <a:gd name="T62" fmla="*/ 173 w 183"/>
                <a:gd name="T63" fmla="*/ 171 h 171"/>
                <a:gd name="T64" fmla="*/ 173 w 183"/>
                <a:gd name="T65" fmla="*/ 171 h 171"/>
                <a:gd name="T66" fmla="*/ 53 w 183"/>
                <a:gd name="T67" fmla="*/ 133 h 171"/>
                <a:gd name="T68" fmla="*/ 31 w 183"/>
                <a:gd name="T69" fmla="*/ 126 h 171"/>
                <a:gd name="T70" fmla="*/ 28 w 183"/>
                <a:gd name="T71" fmla="*/ 122 h 171"/>
                <a:gd name="T72" fmla="*/ 24 w 183"/>
                <a:gd name="T73" fmla="*/ 117 h 171"/>
                <a:gd name="T74" fmla="*/ 20 w 183"/>
                <a:gd name="T75" fmla="*/ 113 h 171"/>
                <a:gd name="T76" fmla="*/ 11 w 183"/>
                <a:gd name="T77" fmla="*/ 112 h 171"/>
                <a:gd name="T78" fmla="*/ 10 w 183"/>
                <a:gd name="T79" fmla="*/ 109 h 171"/>
                <a:gd name="T80" fmla="*/ 8 w 183"/>
                <a:gd name="T81" fmla="*/ 104 h 171"/>
                <a:gd name="T82" fmla="*/ 7 w 183"/>
                <a:gd name="T83" fmla="*/ 100 h 171"/>
                <a:gd name="T84" fmla="*/ 4 w 183"/>
                <a:gd name="T85" fmla="*/ 94 h 171"/>
                <a:gd name="T86" fmla="*/ 0 w 183"/>
                <a:gd name="T87" fmla="*/ 88 h 171"/>
                <a:gd name="T88" fmla="*/ 2 w 183"/>
                <a:gd name="T89" fmla="*/ 87 h 171"/>
                <a:gd name="T90" fmla="*/ 6 w 183"/>
                <a:gd name="T91" fmla="*/ 83 h 171"/>
                <a:gd name="T92" fmla="*/ 4 w 183"/>
                <a:gd name="T93" fmla="*/ 76 h 171"/>
                <a:gd name="T94" fmla="*/ 6 w 183"/>
                <a:gd name="T95" fmla="*/ 68 h 171"/>
                <a:gd name="T96" fmla="*/ 3 w 183"/>
                <a:gd name="T97" fmla="*/ 59 h 171"/>
                <a:gd name="T98" fmla="*/ 3 w 183"/>
                <a:gd name="T99" fmla="*/ 54 h 171"/>
                <a:gd name="T100" fmla="*/ 2 w 183"/>
                <a:gd name="T101" fmla="*/ 42 h 171"/>
                <a:gd name="T102" fmla="*/ 0 w 183"/>
                <a:gd name="T103" fmla="*/ 38 h 171"/>
                <a:gd name="T104" fmla="*/ 2 w 183"/>
                <a:gd name="T105" fmla="*/ 37 h 171"/>
                <a:gd name="T106" fmla="*/ 4 w 183"/>
                <a:gd name="T107" fmla="*/ 37 h 171"/>
                <a:gd name="T108" fmla="*/ 7 w 183"/>
                <a:gd name="T109" fmla="*/ 33 h 171"/>
                <a:gd name="T110" fmla="*/ 8 w 183"/>
                <a:gd name="T111" fmla="*/ 31 h 171"/>
                <a:gd name="T112" fmla="*/ 8 w 183"/>
                <a:gd name="T113" fmla="*/ 27 h 171"/>
                <a:gd name="T114" fmla="*/ 7 w 183"/>
                <a:gd name="T115" fmla="*/ 22 h 171"/>
                <a:gd name="T116" fmla="*/ 10 w 183"/>
                <a:gd name="T117" fmla="*/ 19 h 171"/>
                <a:gd name="T118" fmla="*/ 14 w 183"/>
                <a:gd name="T119" fmla="*/ 17 h 171"/>
                <a:gd name="T120" fmla="*/ 21 w 183"/>
                <a:gd name="T121" fmla="*/ 10 h 171"/>
                <a:gd name="T122" fmla="*/ 23 w 183"/>
                <a:gd name="T123" fmla="*/ 6 h 171"/>
                <a:gd name="T124" fmla="*/ 23 w 183"/>
                <a:gd name="T12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3" h="171">
                  <a:moveTo>
                    <a:pt x="23" y="0"/>
                  </a:moveTo>
                  <a:lnTo>
                    <a:pt x="25" y="1"/>
                  </a:lnTo>
                  <a:lnTo>
                    <a:pt x="27" y="4"/>
                  </a:lnTo>
                  <a:lnTo>
                    <a:pt x="33" y="4"/>
                  </a:lnTo>
                  <a:lnTo>
                    <a:pt x="41" y="2"/>
                  </a:lnTo>
                  <a:lnTo>
                    <a:pt x="45" y="4"/>
                  </a:lnTo>
                  <a:lnTo>
                    <a:pt x="52" y="5"/>
                  </a:lnTo>
                  <a:lnTo>
                    <a:pt x="56" y="6"/>
                  </a:lnTo>
                  <a:lnTo>
                    <a:pt x="64" y="8"/>
                  </a:lnTo>
                  <a:lnTo>
                    <a:pt x="66" y="12"/>
                  </a:lnTo>
                  <a:lnTo>
                    <a:pt x="66" y="16"/>
                  </a:lnTo>
                  <a:lnTo>
                    <a:pt x="70" y="22"/>
                  </a:lnTo>
                  <a:lnTo>
                    <a:pt x="74" y="25"/>
                  </a:lnTo>
                  <a:lnTo>
                    <a:pt x="78" y="25"/>
                  </a:lnTo>
                  <a:lnTo>
                    <a:pt x="79" y="23"/>
                  </a:lnTo>
                  <a:lnTo>
                    <a:pt x="83" y="25"/>
                  </a:lnTo>
                  <a:lnTo>
                    <a:pt x="93" y="29"/>
                  </a:lnTo>
                  <a:lnTo>
                    <a:pt x="98" y="31"/>
                  </a:lnTo>
                  <a:lnTo>
                    <a:pt x="102" y="34"/>
                  </a:lnTo>
                  <a:lnTo>
                    <a:pt x="106" y="38"/>
                  </a:lnTo>
                  <a:lnTo>
                    <a:pt x="111" y="39"/>
                  </a:lnTo>
                  <a:lnTo>
                    <a:pt x="114" y="39"/>
                  </a:lnTo>
                  <a:lnTo>
                    <a:pt x="118" y="35"/>
                  </a:lnTo>
                  <a:lnTo>
                    <a:pt x="118" y="34"/>
                  </a:lnTo>
                  <a:lnTo>
                    <a:pt x="120" y="31"/>
                  </a:lnTo>
                  <a:lnTo>
                    <a:pt x="122" y="29"/>
                  </a:lnTo>
                  <a:lnTo>
                    <a:pt x="120" y="23"/>
                  </a:lnTo>
                  <a:lnTo>
                    <a:pt x="118" y="21"/>
                  </a:lnTo>
                  <a:lnTo>
                    <a:pt x="119" y="14"/>
                  </a:lnTo>
                  <a:lnTo>
                    <a:pt x="120" y="13"/>
                  </a:lnTo>
                  <a:lnTo>
                    <a:pt x="120" y="10"/>
                  </a:lnTo>
                  <a:lnTo>
                    <a:pt x="124" y="8"/>
                  </a:lnTo>
                  <a:lnTo>
                    <a:pt x="128" y="5"/>
                  </a:lnTo>
                  <a:lnTo>
                    <a:pt x="135" y="4"/>
                  </a:lnTo>
                  <a:lnTo>
                    <a:pt x="139" y="2"/>
                  </a:lnTo>
                  <a:lnTo>
                    <a:pt x="139" y="2"/>
                  </a:lnTo>
                  <a:lnTo>
                    <a:pt x="141" y="4"/>
                  </a:lnTo>
                  <a:lnTo>
                    <a:pt x="143" y="2"/>
                  </a:lnTo>
                  <a:lnTo>
                    <a:pt x="144" y="2"/>
                  </a:lnTo>
                  <a:lnTo>
                    <a:pt x="148" y="4"/>
                  </a:lnTo>
                  <a:lnTo>
                    <a:pt x="151" y="4"/>
                  </a:lnTo>
                  <a:lnTo>
                    <a:pt x="156" y="6"/>
                  </a:lnTo>
                  <a:lnTo>
                    <a:pt x="156" y="8"/>
                  </a:lnTo>
                  <a:lnTo>
                    <a:pt x="154" y="9"/>
                  </a:lnTo>
                  <a:lnTo>
                    <a:pt x="156" y="10"/>
                  </a:lnTo>
                  <a:lnTo>
                    <a:pt x="160" y="12"/>
                  </a:lnTo>
                  <a:lnTo>
                    <a:pt x="164" y="12"/>
                  </a:lnTo>
                  <a:lnTo>
                    <a:pt x="165" y="13"/>
                  </a:lnTo>
                  <a:lnTo>
                    <a:pt x="173" y="14"/>
                  </a:lnTo>
                  <a:lnTo>
                    <a:pt x="174" y="13"/>
                  </a:lnTo>
                  <a:lnTo>
                    <a:pt x="177" y="14"/>
                  </a:lnTo>
                  <a:lnTo>
                    <a:pt x="178" y="16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8" y="26"/>
                  </a:lnTo>
                  <a:lnTo>
                    <a:pt x="179" y="29"/>
                  </a:lnTo>
                  <a:lnTo>
                    <a:pt x="179" y="31"/>
                  </a:lnTo>
                  <a:lnTo>
                    <a:pt x="178" y="35"/>
                  </a:lnTo>
                  <a:lnTo>
                    <a:pt x="176" y="39"/>
                  </a:lnTo>
                  <a:lnTo>
                    <a:pt x="178" y="43"/>
                  </a:lnTo>
                  <a:lnTo>
                    <a:pt x="179" y="48"/>
                  </a:lnTo>
                  <a:lnTo>
                    <a:pt x="183" y="166"/>
                  </a:lnTo>
                  <a:lnTo>
                    <a:pt x="173" y="167"/>
                  </a:lnTo>
                  <a:lnTo>
                    <a:pt x="173" y="171"/>
                  </a:lnTo>
                  <a:lnTo>
                    <a:pt x="173" y="171"/>
                  </a:lnTo>
                  <a:lnTo>
                    <a:pt x="173" y="171"/>
                  </a:lnTo>
                  <a:lnTo>
                    <a:pt x="77" y="122"/>
                  </a:lnTo>
                  <a:lnTo>
                    <a:pt x="53" y="133"/>
                  </a:lnTo>
                  <a:lnTo>
                    <a:pt x="52" y="130"/>
                  </a:lnTo>
                  <a:lnTo>
                    <a:pt x="31" y="126"/>
                  </a:lnTo>
                  <a:lnTo>
                    <a:pt x="29" y="123"/>
                  </a:lnTo>
                  <a:lnTo>
                    <a:pt x="28" y="122"/>
                  </a:lnTo>
                  <a:lnTo>
                    <a:pt x="27" y="121"/>
                  </a:lnTo>
                  <a:lnTo>
                    <a:pt x="24" y="117"/>
                  </a:lnTo>
                  <a:lnTo>
                    <a:pt x="23" y="114"/>
                  </a:lnTo>
                  <a:lnTo>
                    <a:pt x="20" y="113"/>
                  </a:lnTo>
                  <a:lnTo>
                    <a:pt x="16" y="112"/>
                  </a:lnTo>
                  <a:lnTo>
                    <a:pt x="11" y="112"/>
                  </a:lnTo>
                  <a:lnTo>
                    <a:pt x="10" y="110"/>
                  </a:lnTo>
                  <a:lnTo>
                    <a:pt x="10" y="109"/>
                  </a:lnTo>
                  <a:lnTo>
                    <a:pt x="8" y="108"/>
                  </a:lnTo>
                  <a:lnTo>
                    <a:pt x="8" y="104"/>
                  </a:lnTo>
                  <a:lnTo>
                    <a:pt x="8" y="102"/>
                  </a:lnTo>
                  <a:lnTo>
                    <a:pt x="7" y="100"/>
                  </a:lnTo>
                  <a:lnTo>
                    <a:pt x="7" y="98"/>
                  </a:lnTo>
                  <a:lnTo>
                    <a:pt x="4" y="94"/>
                  </a:lnTo>
                  <a:lnTo>
                    <a:pt x="2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87"/>
                  </a:lnTo>
                  <a:lnTo>
                    <a:pt x="4" y="84"/>
                  </a:lnTo>
                  <a:lnTo>
                    <a:pt x="6" y="83"/>
                  </a:lnTo>
                  <a:lnTo>
                    <a:pt x="6" y="79"/>
                  </a:lnTo>
                  <a:lnTo>
                    <a:pt x="4" y="76"/>
                  </a:lnTo>
                  <a:lnTo>
                    <a:pt x="4" y="75"/>
                  </a:lnTo>
                  <a:lnTo>
                    <a:pt x="6" y="68"/>
                  </a:lnTo>
                  <a:lnTo>
                    <a:pt x="4" y="64"/>
                  </a:lnTo>
                  <a:lnTo>
                    <a:pt x="3" y="59"/>
                  </a:lnTo>
                  <a:lnTo>
                    <a:pt x="4" y="58"/>
                  </a:lnTo>
                  <a:lnTo>
                    <a:pt x="3" y="54"/>
                  </a:lnTo>
                  <a:lnTo>
                    <a:pt x="3" y="46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3" y="37"/>
                  </a:lnTo>
                  <a:lnTo>
                    <a:pt x="4" y="37"/>
                  </a:lnTo>
                  <a:lnTo>
                    <a:pt x="6" y="35"/>
                  </a:lnTo>
                  <a:lnTo>
                    <a:pt x="7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7"/>
                  </a:lnTo>
                  <a:lnTo>
                    <a:pt x="7" y="23"/>
                  </a:lnTo>
                  <a:lnTo>
                    <a:pt x="7" y="22"/>
                  </a:lnTo>
                  <a:lnTo>
                    <a:pt x="7" y="21"/>
                  </a:lnTo>
                  <a:lnTo>
                    <a:pt x="10" y="19"/>
                  </a:lnTo>
                  <a:lnTo>
                    <a:pt x="12" y="19"/>
                  </a:lnTo>
                  <a:lnTo>
                    <a:pt x="14" y="17"/>
                  </a:lnTo>
                  <a:lnTo>
                    <a:pt x="14" y="16"/>
                  </a:lnTo>
                  <a:lnTo>
                    <a:pt x="21" y="10"/>
                  </a:lnTo>
                  <a:lnTo>
                    <a:pt x="24" y="6"/>
                  </a:lnTo>
                  <a:lnTo>
                    <a:pt x="23" y="6"/>
                  </a:lnTo>
                  <a:lnTo>
                    <a:pt x="21" y="1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63" name="Freeform 446"/>
            <p:cNvSpPr>
              <a:spLocks noEditPoints="1"/>
            </p:cNvSpPr>
            <p:nvPr/>
          </p:nvSpPr>
          <p:spPr bwMode="auto">
            <a:xfrm>
              <a:off x="5991124" y="3175425"/>
              <a:ext cx="119275" cy="236011"/>
            </a:xfrm>
            <a:custGeom>
              <a:avLst/>
              <a:gdLst>
                <a:gd name="T0" fmla="*/ 38 w 47"/>
                <a:gd name="T1" fmla="*/ 47 h 93"/>
                <a:gd name="T2" fmla="*/ 37 w 47"/>
                <a:gd name="T3" fmla="*/ 49 h 93"/>
                <a:gd name="T4" fmla="*/ 35 w 47"/>
                <a:gd name="T5" fmla="*/ 47 h 93"/>
                <a:gd name="T6" fmla="*/ 26 w 47"/>
                <a:gd name="T7" fmla="*/ 2 h 93"/>
                <a:gd name="T8" fmla="*/ 27 w 47"/>
                <a:gd name="T9" fmla="*/ 4 h 93"/>
                <a:gd name="T10" fmla="*/ 30 w 47"/>
                <a:gd name="T11" fmla="*/ 10 h 93"/>
                <a:gd name="T12" fmla="*/ 37 w 47"/>
                <a:gd name="T13" fmla="*/ 4 h 93"/>
                <a:gd name="T14" fmla="*/ 37 w 47"/>
                <a:gd name="T15" fmla="*/ 7 h 93"/>
                <a:gd name="T16" fmla="*/ 34 w 47"/>
                <a:gd name="T17" fmla="*/ 12 h 93"/>
                <a:gd name="T18" fmla="*/ 31 w 47"/>
                <a:gd name="T19" fmla="*/ 18 h 93"/>
                <a:gd name="T20" fmla="*/ 38 w 47"/>
                <a:gd name="T21" fmla="*/ 23 h 93"/>
                <a:gd name="T22" fmla="*/ 38 w 47"/>
                <a:gd name="T23" fmla="*/ 28 h 93"/>
                <a:gd name="T24" fmla="*/ 38 w 47"/>
                <a:gd name="T25" fmla="*/ 31 h 93"/>
                <a:gd name="T26" fmla="*/ 38 w 47"/>
                <a:gd name="T27" fmla="*/ 33 h 93"/>
                <a:gd name="T28" fmla="*/ 29 w 47"/>
                <a:gd name="T29" fmla="*/ 40 h 93"/>
                <a:gd name="T30" fmla="*/ 29 w 47"/>
                <a:gd name="T31" fmla="*/ 48 h 93"/>
                <a:gd name="T32" fmla="*/ 34 w 47"/>
                <a:gd name="T33" fmla="*/ 49 h 93"/>
                <a:gd name="T34" fmla="*/ 37 w 47"/>
                <a:gd name="T35" fmla="*/ 52 h 93"/>
                <a:gd name="T36" fmla="*/ 38 w 47"/>
                <a:gd name="T37" fmla="*/ 50 h 93"/>
                <a:gd name="T38" fmla="*/ 39 w 47"/>
                <a:gd name="T39" fmla="*/ 50 h 93"/>
                <a:gd name="T40" fmla="*/ 41 w 47"/>
                <a:gd name="T41" fmla="*/ 54 h 93"/>
                <a:gd name="T42" fmla="*/ 46 w 47"/>
                <a:gd name="T43" fmla="*/ 56 h 93"/>
                <a:gd name="T44" fmla="*/ 46 w 47"/>
                <a:gd name="T45" fmla="*/ 62 h 93"/>
                <a:gd name="T46" fmla="*/ 44 w 47"/>
                <a:gd name="T47" fmla="*/ 66 h 93"/>
                <a:gd name="T48" fmla="*/ 37 w 47"/>
                <a:gd name="T49" fmla="*/ 73 h 93"/>
                <a:gd name="T50" fmla="*/ 33 w 47"/>
                <a:gd name="T51" fmla="*/ 75 h 93"/>
                <a:gd name="T52" fmla="*/ 30 w 47"/>
                <a:gd name="T53" fmla="*/ 78 h 93"/>
                <a:gd name="T54" fmla="*/ 31 w 47"/>
                <a:gd name="T55" fmla="*/ 83 h 93"/>
                <a:gd name="T56" fmla="*/ 31 w 47"/>
                <a:gd name="T57" fmla="*/ 87 h 93"/>
                <a:gd name="T58" fmla="*/ 30 w 47"/>
                <a:gd name="T59" fmla="*/ 89 h 93"/>
                <a:gd name="T60" fmla="*/ 27 w 47"/>
                <a:gd name="T61" fmla="*/ 93 h 93"/>
                <a:gd name="T62" fmla="*/ 25 w 47"/>
                <a:gd name="T63" fmla="*/ 93 h 93"/>
                <a:gd name="T64" fmla="*/ 14 w 47"/>
                <a:gd name="T65" fmla="*/ 66 h 93"/>
                <a:gd name="T66" fmla="*/ 12 w 47"/>
                <a:gd name="T67" fmla="*/ 64 h 93"/>
                <a:gd name="T68" fmla="*/ 8 w 47"/>
                <a:gd name="T69" fmla="*/ 60 h 93"/>
                <a:gd name="T70" fmla="*/ 4 w 47"/>
                <a:gd name="T71" fmla="*/ 57 h 93"/>
                <a:gd name="T72" fmla="*/ 1 w 47"/>
                <a:gd name="T73" fmla="*/ 53 h 93"/>
                <a:gd name="T74" fmla="*/ 0 w 47"/>
                <a:gd name="T75" fmla="*/ 49 h 93"/>
                <a:gd name="T76" fmla="*/ 4 w 47"/>
                <a:gd name="T77" fmla="*/ 41 h 93"/>
                <a:gd name="T78" fmla="*/ 8 w 47"/>
                <a:gd name="T79" fmla="*/ 39 h 93"/>
                <a:gd name="T80" fmla="*/ 9 w 47"/>
                <a:gd name="T81" fmla="*/ 33 h 93"/>
                <a:gd name="T82" fmla="*/ 9 w 47"/>
                <a:gd name="T83" fmla="*/ 31 h 93"/>
                <a:gd name="T84" fmla="*/ 10 w 47"/>
                <a:gd name="T85" fmla="*/ 28 h 93"/>
                <a:gd name="T86" fmla="*/ 9 w 47"/>
                <a:gd name="T87" fmla="*/ 25 h 93"/>
                <a:gd name="T88" fmla="*/ 10 w 47"/>
                <a:gd name="T89" fmla="*/ 18 h 93"/>
                <a:gd name="T90" fmla="*/ 10 w 47"/>
                <a:gd name="T91" fmla="*/ 10 h 93"/>
                <a:gd name="T92" fmla="*/ 10 w 47"/>
                <a:gd name="T93" fmla="*/ 7 h 93"/>
                <a:gd name="T94" fmla="*/ 14 w 47"/>
                <a:gd name="T95" fmla="*/ 4 h 93"/>
                <a:gd name="T96" fmla="*/ 21 w 47"/>
                <a:gd name="T97" fmla="*/ 0 h 93"/>
                <a:gd name="T98" fmla="*/ 22 w 47"/>
                <a:gd name="T99" fmla="*/ 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7" h="93">
                  <a:moveTo>
                    <a:pt x="35" y="47"/>
                  </a:moveTo>
                  <a:lnTo>
                    <a:pt x="38" y="47"/>
                  </a:lnTo>
                  <a:lnTo>
                    <a:pt x="39" y="48"/>
                  </a:lnTo>
                  <a:lnTo>
                    <a:pt x="37" y="49"/>
                  </a:lnTo>
                  <a:lnTo>
                    <a:pt x="35" y="48"/>
                  </a:lnTo>
                  <a:lnTo>
                    <a:pt x="35" y="47"/>
                  </a:lnTo>
                  <a:close/>
                  <a:moveTo>
                    <a:pt x="25" y="0"/>
                  </a:moveTo>
                  <a:lnTo>
                    <a:pt x="26" y="2"/>
                  </a:lnTo>
                  <a:lnTo>
                    <a:pt x="26" y="4"/>
                  </a:lnTo>
                  <a:lnTo>
                    <a:pt x="27" y="4"/>
                  </a:lnTo>
                  <a:lnTo>
                    <a:pt x="29" y="8"/>
                  </a:lnTo>
                  <a:lnTo>
                    <a:pt x="30" y="10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37" y="7"/>
                  </a:lnTo>
                  <a:lnTo>
                    <a:pt x="35" y="11"/>
                  </a:lnTo>
                  <a:lnTo>
                    <a:pt x="34" y="12"/>
                  </a:lnTo>
                  <a:lnTo>
                    <a:pt x="31" y="15"/>
                  </a:lnTo>
                  <a:lnTo>
                    <a:pt x="31" y="18"/>
                  </a:lnTo>
                  <a:lnTo>
                    <a:pt x="34" y="22"/>
                  </a:lnTo>
                  <a:lnTo>
                    <a:pt x="38" y="23"/>
                  </a:lnTo>
                  <a:lnTo>
                    <a:pt x="38" y="27"/>
                  </a:lnTo>
                  <a:lnTo>
                    <a:pt x="38" y="28"/>
                  </a:lnTo>
                  <a:lnTo>
                    <a:pt x="39" y="29"/>
                  </a:lnTo>
                  <a:lnTo>
                    <a:pt x="38" y="31"/>
                  </a:lnTo>
                  <a:lnTo>
                    <a:pt x="38" y="32"/>
                  </a:lnTo>
                  <a:lnTo>
                    <a:pt x="38" y="33"/>
                  </a:lnTo>
                  <a:lnTo>
                    <a:pt x="34" y="36"/>
                  </a:lnTo>
                  <a:lnTo>
                    <a:pt x="29" y="40"/>
                  </a:lnTo>
                  <a:lnTo>
                    <a:pt x="27" y="44"/>
                  </a:lnTo>
                  <a:lnTo>
                    <a:pt x="29" y="48"/>
                  </a:lnTo>
                  <a:lnTo>
                    <a:pt x="33" y="50"/>
                  </a:lnTo>
                  <a:lnTo>
                    <a:pt x="34" y="49"/>
                  </a:lnTo>
                  <a:lnTo>
                    <a:pt x="35" y="52"/>
                  </a:lnTo>
                  <a:lnTo>
                    <a:pt x="37" y="52"/>
                  </a:lnTo>
                  <a:lnTo>
                    <a:pt x="38" y="52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9" y="50"/>
                  </a:lnTo>
                  <a:lnTo>
                    <a:pt x="41" y="53"/>
                  </a:lnTo>
                  <a:lnTo>
                    <a:pt x="41" y="54"/>
                  </a:lnTo>
                  <a:lnTo>
                    <a:pt x="43" y="56"/>
                  </a:lnTo>
                  <a:lnTo>
                    <a:pt x="46" y="56"/>
                  </a:lnTo>
                  <a:lnTo>
                    <a:pt x="44" y="57"/>
                  </a:lnTo>
                  <a:lnTo>
                    <a:pt x="46" y="62"/>
                  </a:lnTo>
                  <a:lnTo>
                    <a:pt x="47" y="62"/>
                  </a:lnTo>
                  <a:lnTo>
                    <a:pt x="44" y="66"/>
                  </a:lnTo>
                  <a:lnTo>
                    <a:pt x="37" y="72"/>
                  </a:lnTo>
                  <a:lnTo>
                    <a:pt x="37" y="73"/>
                  </a:lnTo>
                  <a:lnTo>
                    <a:pt x="35" y="75"/>
                  </a:lnTo>
                  <a:lnTo>
                    <a:pt x="33" y="75"/>
                  </a:lnTo>
                  <a:lnTo>
                    <a:pt x="30" y="77"/>
                  </a:lnTo>
                  <a:lnTo>
                    <a:pt x="30" y="78"/>
                  </a:lnTo>
                  <a:lnTo>
                    <a:pt x="30" y="79"/>
                  </a:lnTo>
                  <a:lnTo>
                    <a:pt x="31" y="83"/>
                  </a:lnTo>
                  <a:lnTo>
                    <a:pt x="31" y="86"/>
                  </a:lnTo>
                  <a:lnTo>
                    <a:pt x="31" y="87"/>
                  </a:lnTo>
                  <a:lnTo>
                    <a:pt x="31" y="87"/>
                  </a:lnTo>
                  <a:lnTo>
                    <a:pt x="30" y="89"/>
                  </a:lnTo>
                  <a:lnTo>
                    <a:pt x="29" y="91"/>
                  </a:lnTo>
                  <a:lnTo>
                    <a:pt x="27" y="93"/>
                  </a:lnTo>
                  <a:lnTo>
                    <a:pt x="26" y="93"/>
                  </a:lnTo>
                  <a:lnTo>
                    <a:pt x="25" y="93"/>
                  </a:lnTo>
                  <a:lnTo>
                    <a:pt x="17" y="69"/>
                  </a:lnTo>
                  <a:lnTo>
                    <a:pt x="14" y="66"/>
                  </a:lnTo>
                  <a:lnTo>
                    <a:pt x="13" y="65"/>
                  </a:lnTo>
                  <a:lnTo>
                    <a:pt x="12" y="64"/>
                  </a:lnTo>
                  <a:lnTo>
                    <a:pt x="9" y="64"/>
                  </a:lnTo>
                  <a:lnTo>
                    <a:pt x="8" y="60"/>
                  </a:lnTo>
                  <a:lnTo>
                    <a:pt x="5" y="57"/>
                  </a:lnTo>
                  <a:lnTo>
                    <a:pt x="4" y="57"/>
                  </a:lnTo>
                  <a:lnTo>
                    <a:pt x="1" y="54"/>
                  </a:lnTo>
                  <a:lnTo>
                    <a:pt x="1" y="53"/>
                  </a:lnTo>
                  <a:lnTo>
                    <a:pt x="1" y="50"/>
                  </a:lnTo>
                  <a:lnTo>
                    <a:pt x="0" y="49"/>
                  </a:lnTo>
                  <a:lnTo>
                    <a:pt x="1" y="44"/>
                  </a:lnTo>
                  <a:lnTo>
                    <a:pt x="4" y="41"/>
                  </a:lnTo>
                  <a:lnTo>
                    <a:pt x="6" y="40"/>
                  </a:lnTo>
                  <a:lnTo>
                    <a:pt x="8" y="39"/>
                  </a:lnTo>
                  <a:lnTo>
                    <a:pt x="9" y="37"/>
                  </a:lnTo>
                  <a:lnTo>
                    <a:pt x="9" y="33"/>
                  </a:lnTo>
                  <a:lnTo>
                    <a:pt x="10" y="32"/>
                  </a:lnTo>
                  <a:lnTo>
                    <a:pt x="9" y="31"/>
                  </a:lnTo>
                  <a:lnTo>
                    <a:pt x="10" y="29"/>
                  </a:lnTo>
                  <a:lnTo>
                    <a:pt x="10" y="28"/>
                  </a:lnTo>
                  <a:lnTo>
                    <a:pt x="10" y="27"/>
                  </a:lnTo>
                  <a:lnTo>
                    <a:pt x="9" y="25"/>
                  </a:lnTo>
                  <a:lnTo>
                    <a:pt x="8" y="23"/>
                  </a:lnTo>
                  <a:lnTo>
                    <a:pt x="10" y="18"/>
                  </a:lnTo>
                  <a:lnTo>
                    <a:pt x="10" y="14"/>
                  </a:lnTo>
                  <a:lnTo>
                    <a:pt x="10" y="10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4" y="4"/>
                  </a:lnTo>
                  <a:lnTo>
                    <a:pt x="18" y="2"/>
                  </a:lnTo>
                  <a:lnTo>
                    <a:pt x="21" y="0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64" name="Freeform 447"/>
            <p:cNvSpPr>
              <a:spLocks/>
            </p:cNvSpPr>
            <p:nvPr/>
          </p:nvSpPr>
          <p:spPr bwMode="auto">
            <a:xfrm>
              <a:off x="5521640" y="3185576"/>
              <a:ext cx="606522" cy="586220"/>
            </a:xfrm>
            <a:custGeom>
              <a:avLst/>
              <a:gdLst>
                <a:gd name="T0" fmla="*/ 173 w 239"/>
                <a:gd name="T1" fmla="*/ 3 h 231"/>
                <a:gd name="T2" fmla="*/ 179 w 239"/>
                <a:gd name="T3" fmla="*/ 0 h 231"/>
                <a:gd name="T4" fmla="*/ 190 w 239"/>
                <a:gd name="T5" fmla="*/ 2 h 231"/>
                <a:gd name="T6" fmla="*/ 195 w 239"/>
                <a:gd name="T7" fmla="*/ 3 h 231"/>
                <a:gd name="T8" fmla="*/ 195 w 239"/>
                <a:gd name="T9" fmla="*/ 10 h 231"/>
                <a:gd name="T10" fmla="*/ 194 w 239"/>
                <a:gd name="T11" fmla="*/ 21 h 231"/>
                <a:gd name="T12" fmla="*/ 195 w 239"/>
                <a:gd name="T13" fmla="*/ 25 h 231"/>
                <a:gd name="T14" fmla="*/ 194 w 239"/>
                <a:gd name="T15" fmla="*/ 29 h 231"/>
                <a:gd name="T16" fmla="*/ 191 w 239"/>
                <a:gd name="T17" fmla="*/ 36 h 231"/>
                <a:gd name="T18" fmla="*/ 185 w 239"/>
                <a:gd name="T19" fmla="*/ 45 h 231"/>
                <a:gd name="T20" fmla="*/ 186 w 239"/>
                <a:gd name="T21" fmla="*/ 50 h 231"/>
                <a:gd name="T22" fmla="*/ 193 w 239"/>
                <a:gd name="T23" fmla="*/ 56 h 231"/>
                <a:gd name="T24" fmla="*/ 198 w 239"/>
                <a:gd name="T25" fmla="*/ 61 h 231"/>
                <a:gd name="T26" fmla="*/ 210 w 239"/>
                <a:gd name="T27" fmla="*/ 89 h 231"/>
                <a:gd name="T28" fmla="*/ 210 w 239"/>
                <a:gd name="T29" fmla="*/ 94 h 231"/>
                <a:gd name="T30" fmla="*/ 212 w 239"/>
                <a:gd name="T31" fmla="*/ 110 h 231"/>
                <a:gd name="T32" fmla="*/ 214 w 239"/>
                <a:gd name="T33" fmla="*/ 120 h 231"/>
                <a:gd name="T34" fmla="*/ 214 w 239"/>
                <a:gd name="T35" fmla="*/ 131 h 231"/>
                <a:gd name="T36" fmla="*/ 210 w 239"/>
                <a:gd name="T37" fmla="*/ 139 h 231"/>
                <a:gd name="T38" fmla="*/ 210 w 239"/>
                <a:gd name="T39" fmla="*/ 143 h 231"/>
                <a:gd name="T40" fmla="*/ 215 w 239"/>
                <a:gd name="T41" fmla="*/ 152 h 231"/>
                <a:gd name="T42" fmla="*/ 216 w 239"/>
                <a:gd name="T43" fmla="*/ 160 h 231"/>
                <a:gd name="T44" fmla="*/ 219 w 239"/>
                <a:gd name="T45" fmla="*/ 164 h 231"/>
                <a:gd name="T46" fmla="*/ 231 w 239"/>
                <a:gd name="T47" fmla="*/ 166 h 231"/>
                <a:gd name="T48" fmla="*/ 236 w 239"/>
                <a:gd name="T49" fmla="*/ 174 h 231"/>
                <a:gd name="T50" fmla="*/ 239 w 239"/>
                <a:gd name="T51" fmla="*/ 178 h 231"/>
                <a:gd name="T52" fmla="*/ 153 w 239"/>
                <a:gd name="T53" fmla="*/ 228 h 231"/>
                <a:gd name="T54" fmla="*/ 143 w 239"/>
                <a:gd name="T55" fmla="*/ 231 h 231"/>
                <a:gd name="T56" fmla="*/ 140 w 239"/>
                <a:gd name="T57" fmla="*/ 224 h 231"/>
                <a:gd name="T58" fmla="*/ 135 w 239"/>
                <a:gd name="T59" fmla="*/ 219 h 231"/>
                <a:gd name="T60" fmla="*/ 125 w 239"/>
                <a:gd name="T61" fmla="*/ 215 h 231"/>
                <a:gd name="T62" fmla="*/ 44 w 239"/>
                <a:gd name="T63" fmla="*/ 156 h 231"/>
                <a:gd name="T64" fmla="*/ 0 w 239"/>
                <a:gd name="T65" fmla="*/ 127 h 231"/>
                <a:gd name="T66" fmla="*/ 0 w 239"/>
                <a:gd name="T67" fmla="*/ 124 h 231"/>
                <a:gd name="T68" fmla="*/ 8 w 239"/>
                <a:gd name="T69" fmla="*/ 107 h 231"/>
                <a:gd name="T70" fmla="*/ 23 w 239"/>
                <a:gd name="T71" fmla="*/ 103 h 231"/>
                <a:gd name="T72" fmla="*/ 33 w 239"/>
                <a:gd name="T73" fmla="*/ 102 h 231"/>
                <a:gd name="T74" fmla="*/ 64 w 239"/>
                <a:gd name="T75" fmla="*/ 83 h 231"/>
                <a:gd name="T76" fmla="*/ 66 w 239"/>
                <a:gd name="T77" fmla="*/ 74 h 231"/>
                <a:gd name="T78" fmla="*/ 74 w 239"/>
                <a:gd name="T79" fmla="*/ 68 h 231"/>
                <a:gd name="T80" fmla="*/ 90 w 239"/>
                <a:gd name="T81" fmla="*/ 64 h 231"/>
                <a:gd name="T82" fmla="*/ 89 w 239"/>
                <a:gd name="T83" fmla="*/ 60 h 231"/>
                <a:gd name="T84" fmla="*/ 85 w 239"/>
                <a:gd name="T85" fmla="*/ 56 h 231"/>
                <a:gd name="T86" fmla="*/ 82 w 239"/>
                <a:gd name="T87" fmla="*/ 41 h 231"/>
                <a:gd name="T88" fmla="*/ 81 w 239"/>
                <a:gd name="T89" fmla="*/ 32 h 231"/>
                <a:gd name="T90" fmla="*/ 79 w 239"/>
                <a:gd name="T91" fmla="*/ 27 h 231"/>
                <a:gd name="T92" fmla="*/ 85 w 239"/>
                <a:gd name="T93" fmla="*/ 24 h 231"/>
                <a:gd name="T94" fmla="*/ 89 w 239"/>
                <a:gd name="T95" fmla="*/ 19 h 231"/>
                <a:gd name="T96" fmla="*/ 96 w 239"/>
                <a:gd name="T97" fmla="*/ 16 h 231"/>
                <a:gd name="T98" fmla="*/ 99 w 239"/>
                <a:gd name="T99" fmla="*/ 16 h 231"/>
                <a:gd name="T100" fmla="*/ 103 w 239"/>
                <a:gd name="T101" fmla="*/ 12 h 231"/>
                <a:gd name="T102" fmla="*/ 110 w 239"/>
                <a:gd name="T103" fmla="*/ 11 h 231"/>
                <a:gd name="T104" fmla="*/ 123 w 239"/>
                <a:gd name="T105" fmla="*/ 6 h 231"/>
                <a:gd name="T106" fmla="*/ 131 w 239"/>
                <a:gd name="T107" fmla="*/ 7 h 231"/>
                <a:gd name="T108" fmla="*/ 139 w 239"/>
                <a:gd name="T109" fmla="*/ 4 h 231"/>
                <a:gd name="T110" fmla="*/ 143 w 239"/>
                <a:gd name="T111" fmla="*/ 3 h 231"/>
                <a:gd name="T112" fmla="*/ 149 w 239"/>
                <a:gd name="T113" fmla="*/ 3 h 231"/>
                <a:gd name="T114" fmla="*/ 156 w 239"/>
                <a:gd name="T115" fmla="*/ 6 h 231"/>
                <a:gd name="T116" fmla="*/ 162 w 239"/>
                <a:gd name="T117" fmla="*/ 3 h 231"/>
                <a:gd name="T118" fmla="*/ 168 w 239"/>
                <a:gd name="T119" fmla="*/ 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9" h="231">
                  <a:moveTo>
                    <a:pt x="170" y="0"/>
                  </a:moveTo>
                  <a:lnTo>
                    <a:pt x="173" y="0"/>
                  </a:lnTo>
                  <a:lnTo>
                    <a:pt x="173" y="3"/>
                  </a:lnTo>
                  <a:lnTo>
                    <a:pt x="177" y="3"/>
                  </a:lnTo>
                  <a:lnTo>
                    <a:pt x="179" y="2"/>
                  </a:lnTo>
                  <a:lnTo>
                    <a:pt x="179" y="0"/>
                  </a:lnTo>
                  <a:lnTo>
                    <a:pt x="182" y="2"/>
                  </a:lnTo>
                  <a:lnTo>
                    <a:pt x="185" y="3"/>
                  </a:lnTo>
                  <a:lnTo>
                    <a:pt x="190" y="2"/>
                  </a:lnTo>
                  <a:lnTo>
                    <a:pt x="191" y="3"/>
                  </a:lnTo>
                  <a:lnTo>
                    <a:pt x="195" y="2"/>
                  </a:lnTo>
                  <a:lnTo>
                    <a:pt x="195" y="3"/>
                  </a:lnTo>
                  <a:lnTo>
                    <a:pt x="195" y="3"/>
                  </a:lnTo>
                  <a:lnTo>
                    <a:pt x="195" y="6"/>
                  </a:lnTo>
                  <a:lnTo>
                    <a:pt x="195" y="10"/>
                  </a:lnTo>
                  <a:lnTo>
                    <a:pt x="195" y="14"/>
                  </a:lnTo>
                  <a:lnTo>
                    <a:pt x="193" y="19"/>
                  </a:lnTo>
                  <a:lnTo>
                    <a:pt x="194" y="21"/>
                  </a:lnTo>
                  <a:lnTo>
                    <a:pt x="195" y="23"/>
                  </a:lnTo>
                  <a:lnTo>
                    <a:pt x="195" y="24"/>
                  </a:lnTo>
                  <a:lnTo>
                    <a:pt x="195" y="25"/>
                  </a:lnTo>
                  <a:lnTo>
                    <a:pt x="194" y="27"/>
                  </a:lnTo>
                  <a:lnTo>
                    <a:pt x="195" y="28"/>
                  </a:lnTo>
                  <a:lnTo>
                    <a:pt x="194" y="29"/>
                  </a:lnTo>
                  <a:lnTo>
                    <a:pt x="194" y="33"/>
                  </a:lnTo>
                  <a:lnTo>
                    <a:pt x="193" y="35"/>
                  </a:lnTo>
                  <a:lnTo>
                    <a:pt x="191" y="36"/>
                  </a:lnTo>
                  <a:lnTo>
                    <a:pt x="189" y="37"/>
                  </a:lnTo>
                  <a:lnTo>
                    <a:pt x="186" y="40"/>
                  </a:lnTo>
                  <a:lnTo>
                    <a:pt x="185" y="45"/>
                  </a:lnTo>
                  <a:lnTo>
                    <a:pt x="186" y="46"/>
                  </a:lnTo>
                  <a:lnTo>
                    <a:pt x="186" y="49"/>
                  </a:lnTo>
                  <a:lnTo>
                    <a:pt x="186" y="50"/>
                  </a:lnTo>
                  <a:lnTo>
                    <a:pt x="189" y="53"/>
                  </a:lnTo>
                  <a:lnTo>
                    <a:pt x="190" y="53"/>
                  </a:lnTo>
                  <a:lnTo>
                    <a:pt x="193" y="56"/>
                  </a:lnTo>
                  <a:lnTo>
                    <a:pt x="194" y="60"/>
                  </a:lnTo>
                  <a:lnTo>
                    <a:pt x="197" y="60"/>
                  </a:lnTo>
                  <a:lnTo>
                    <a:pt x="198" y="61"/>
                  </a:lnTo>
                  <a:lnTo>
                    <a:pt x="199" y="62"/>
                  </a:lnTo>
                  <a:lnTo>
                    <a:pt x="202" y="65"/>
                  </a:lnTo>
                  <a:lnTo>
                    <a:pt x="210" y="89"/>
                  </a:lnTo>
                  <a:lnTo>
                    <a:pt x="208" y="90"/>
                  </a:lnTo>
                  <a:lnTo>
                    <a:pt x="208" y="94"/>
                  </a:lnTo>
                  <a:lnTo>
                    <a:pt x="210" y="94"/>
                  </a:lnTo>
                  <a:lnTo>
                    <a:pt x="211" y="98"/>
                  </a:lnTo>
                  <a:lnTo>
                    <a:pt x="211" y="106"/>
                  </a:lnTo>
                  <a:lnTo>
                    <a:pt x="212" y="110"/>
                  </a:lnTo>
                  <a:lnTo>
                    <a:pt x="211" y="111"/>
                  </a:lnTo>
                  <a:lnTo>
                    <a:pt x="212" y="116"/>
                  </a:lnTo>
                  <a:lnTo>
                    <a:pt x="214" y="120"/>
                  </a:lnTo>
                  <a:lnTo>
                    <a:pt x="212" y="127"/>
                  </a:lnTo>
                  <a:lnTo>
                    <a:pt x="212" y="128"/>
                  </a:lnTo>
                  <a:lnTo>
                    <a:pt x="214" y="131"/>
                  </a:lnTo>
                  <a:lnTo>
                    <a:pt x="214" y="135"/>
                  </a:lnTo>
                  <a:lnTo>
                    <a:pt x="212" y="136"/>
                  </a:lnTo>
                  <a:lnTo>
                    <a:pt x="210" y="139"/>
                  </a:lnTo>
                  <a:lnTo>
                    <a:pt x="208" y="140"/>
                  </a:lnTo>
                  <a:lnTo>
                    <a:pt x="208" y="140"/>
                  </a:lnTo>
                  <a:lnTo>
                    <a:pt x="210" y="143"/>
                  </a:lnTo>
                  <a:lnTo>
                    <a:pt x="212" y="146"/>
                  </a:lnTo>
                  <a:lnTo>
                    <a:pt x="215" y="150"/>
                  </a:lnTo>
                  <a:lnTo>
                    <a:pt x="215" y="152"/>
                  </a:lnTo>
                  <a:lnTo>
                    <a:pt x="216" y="154"/>
                  </a:lnTo>
                  <a:lnTo>
                    <a:pt x="216" y="156"/>
                  </a:lnTo>
                  <a:lnTo>
                    <a:pt x="216" y="160"/>
                  </a:lnTo>
                  <a:lnTo>
                    <a:pt x="218" y="161"/>
                  </a:lnTo>
                  <a:lnTo>
                    <a:pt x="218" y="162"/>
                  </a:lnTo>
                  <a:lnTo>
                    <a:pt x="219" y="164"/>
                  </a:lnTo>
                  <a:lnTo>
                    <a:pt x="224" y="164"/>
                  </a:lnTo>
                  <a:lnTo>
                    <a:pt x="228" y="165"/>
                  </a:lnTo>
                  <a:lnTo>
                    <a:pt x="231" y="166"/>
                  </a:lnTo>
                  <a:lnTo>
                    <a:pt x="232" y="169"/>
                  </a:lnTo>
                  <a:lnTo>
                    <a:pt x="235" y="173"/>
                  </a:lnTo>
                  <a:lnTo>
                    <a:pt x="236" y="174"/>
                  </a:lnTo>
                  <a:lnTo>
                    <a:pt x="237" y="175"/>
                  </a:lnTo>
                  <a:lnTo>
                    <a:pt x="239" y="178"/>
                  </a:lnTo>
                  <a:lnTo>
                    <a:pt x="239" y="178"/>
                  </a:lnTo>
                  <a:lnTo>
                    <a:pt x="185" y="211"/>
                  </a:lnTo>
                  <a:lnTo>
                    <a:pt x="170" y="224"/>
                  </a:lnTo>
                  <a:lnTo>
                    <a:pt x="153" y="228"/>
                  </a:lnTo>
                  <a:lnTo>
                    <a:pt x="153" y="228"/>
                  </a:lnTo>
                  <a:lnTo>
                    <a:pt x="148" y="229"/>
                  </a:lnTo>
                  <a:lnTo>
                    <a:pt x="143" y="231"/>
                  </a:lnTo>
                  <a:lnTo>
                    <a:pt x="140" y="229"/>
                  </a:lnTo>
                  <a:lnTo>
                    <a:pt x="139" y="227"/>
                  </a:lnTo>
                  <a:lnTo>
                    <a:pt x="140" y="224"/>
                  </a:lnTo>
                  <a:lnTo>
                    <a:pt x="140" y="221"/>
                  </a:lnTo>
                  <a:lnTo>
                    <a:pt x="139" y="220"/>
                  </a:lnTo>
                  <a:lnTo>
                    <a:pt x="135" y="219"/>
                  </a:lnTo>
                  <a:lnTo>
                    <a:pt x="133" y="216"/>
                  </a:lnTo>
                  <a:lnTo>
                    <a:pt x="129" y="215"/>
                  </a:lnTo>
                  <a:lnTo>
                    <a:pt x="125" y="215"/>
                  </a:lnTo>
                  <a:lnTo>
                    <a:pt x="123" y="214"/>
                  </a:lnTo>
                  <a:lnTo>
                    <a:pt x="122" y="207"/>
                  </a:lnTo>
                  <a:lnTo>
                    <a:pt x="44" y="156"/>
                  </a:lnTo>
                  <a:lnTo>
                    <a:pt x="44" y="156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2" y="114"/>
                  </a:lnTo>
                  <a:lnTo>
                    <a:pt x="7" y="110"/>
                  </a:lnTo>
                  <a:lnTo>
                    <a:pt x="8" y="107"/>
                  </a:lnTo>
                  <a:lnTo>
                    <a:pt x="12" y="104"/>
                  </a:lnTo>
                  <a:lnTo>
                    <a:pt x="19" y="103"/>
                  </a:lnTo>
                  <a:lnTo>
                    <a:pt x="23" y="103"/>
                  </a:lnTo>
                  <a:lnTo>
                    <a:pt x="24" y="103"/>
                  </a:lnTo>
                  <a:lnTo>
                    <a:pt x="29" y="103"/>
                  </a:lnTo>
                  <a:lnTo>
                    <a:pt x="33" y="102"/>
                  </a:lnTo>
                  <a:lnTo>
                    <a:pt x="42" y="96"/>
                  </a:lnTo>
                  <a:lnTo>
                    <a:pt x="56" y="89"/>
                  </a:lnTo>
                  <a:lnTo>
                    <a:pt x="64" y="83"/>
                  </a:lnTo>
                  <a:lnTo>
                    <a:pt x="65" y="81"/>
                  </a:lnTo>
                  <a:lnTo>
                    <a:pt x="65" y="77"/>
                  </a:lnTo>
                  <a:lnTo>
                    <a:pt x="66" y="74"/>
                  </a:lnTo>
                  <a:lnTo>
                    <a:pt x="69" y="71"/>
                  </a:lnTo>
                  <a:lnTo>
                    <a:pt x="71" y="68"/>
                  </a:lnTo>
                  <a:lnTo>
                    <a:pt x="74" y="68"/>
                  </a:lnTo>
                  <a:lnTo>
                    <a:pt x="89" y="68"/>
                  </a:lnTo>
                  <a:lnTo>
                    <a:pt x="90" y="65"/>
                  </a:lnTo>
                  <a:lnTo>
                    <a:pt x="90" y="64"/>
                  </a:lnTo>
                  <a:lnTo>
                    <a:pt x="91" y="61"/>
                  </a:lnTo>
                  <a:lnTo>
                    <a:pt x="90" y="60"/>
                  </a:lnTo>
                  <a:lnTo>
                    <a:pt x="89" y="60"/>
                  </a:lnTo>
                  <a:lnTo>
                    <a:pt x="87" y="58"/>
                  </a:lnTo>
                  <a:lnTo>
                    <a:pt x="86" y="58"/>
                  </a:lnTo>
                  <a:lnTo>
                    <a:pt x="85" y="56"/>
                  </a:lnTo>
                  <a:lnTo>
                    <a:pt x="83" y="52"/>
                  </a:lnTo>
                  <a:lnTo>
                    <a:pt x="82" y="44"/>
                  </a:lnTo>
                  <a:lnTo>
                    <a:pt x="82" y="41"/>
                  </a:lnTo>
                  <a:lnTo>
                    <a:pt x="82" y="37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1" y="31"/>
                  </a:lnTo>
                  <a:lnTo>
                    <a:pt x="79" y="28"/>
                  </a:lnTo>
                  <a:lnTo>
                    <a:pt x="79" y="27"/>
                  </a:lnTo>
                  <a:lnTo>
                    <a:pt x="78" y="25"/>
                  </a:lnTo>
                  <a:lnTo>
                    <a:pt x="81" y="25"/>
                  </a:lnTo>
                  <a:lnTo>
                    <a:pt x="85" y="24"/>
                  </a:lnTo>
                  <a:lnTo>
                    <a:pt x="87" y="21"/>
                  </a:lnTo>
                  <a:lnTo>
                    <a:pt x="87" y="20"/>
                  </a:lnTo>
                  <a:lnTo>
                    <a:pt x="89" y="19"/>
                  </a:lnTo>
                  <a:lnTo>
                    <a:pt x="93" y="18"/>
                  </a:lnTo>
                  <a:lnTo>
                    <a:pt x="95" y="18"/>
                  </a:lnTo>
                  <a:lnTo>
                    <a:pt x="96" y="16"/>
                  </a:lnTo>
                  <a:lnTo>
                    <a:pt x="98" y="16"/>
                  </a:lnTo>
                  <a:lnTo>
                    <a:pt x="99" y="16"/>
                  </a:lnTo>
                  <a:lnTo>
                    <a:pt x="99" y="16"/>
                  </a:lnTo>
                  <a:lnTo>
                    <a:pt x="100" y="16"/>
                  </a:lnTo>
                  <a:lnTo>
                    <a:pt x="102" y="15"/>
                  </a:lnTo>
                  <a:lnTo>
                    <a:pt x="103" y="12"/>
                  </a:lnTo>
                  <a:lnTo>
                    <a:pt x="106" y="11"/>
                  </a:lnTo>
                  <a:lnTo>
                    <a:pt x="107" y="11"/>
                  </a:lnTo>
                  <a:lnTo>
                    <a:pt x="110" y="11"/>
                  </a:lnTo>
                  <a:lnTo>
                    <a:pt x="116" y="6"/>
                  </a:lnTo>
                  <a:lnTo>
                    <a:pt x="119" y="7"/>
                  </a:lnTo>
                  <a:lnTo>
                    <a:pt x="123" y="6"/>
                  </a:lnTo>
                  <a:lnTo>
                    <a:pt x="125" y="6"/>
                  </a:lnTo>
                  <a:lnTo>
                    <a:pt x="128" y="7"/>
                  </a:lnTo>
                  <a:lnTo>
                    <a:pt x="131" y="7"/>
                  </a:lnTo>
                  <a:lnTo>
                    <a:pt x="133" y="3"/>
                  </a:lnTo>
                  <a:lnTo>
                    <a:pt x="136" y="4"/>
                  </a:lnTo>
                  <a:lnTo>
                    <a:pt x="139" y="4"/>
                  </a:lnTo>
                  <a:lnTo>
                    <a:pt x="139" y="3"/>
                  </a:lnTo>
                  <a:lnTo>
                    <a:pt x="141" y="2"/>
                  </a:lnTo>
                  <a:lnTo>
                    <a:pt x="143" y="3"/>
                  </a:lnTo>
                  <a:lnTo>
                    <a:pt x="144" y="3"/>
                  </a:lnTo>
                  <a:lnTo>
                    <a:pt x="147" y="3"/>
                  </a:lnTo>
                  <a:lnTo>
                    <a:pt x="149" y="3"/>
                  </a:lnTo>
                  <a:lnTo>
                    <a:pt x="152" y="3"/>
                  </a:lnTo>
                  <a:lnTo>
                    <a:pt x="154" y="3"/>
                  </a:lnTo>
                  <a:lnTo>
                    <a:pt x="156" y="6"/>
                  </a:lnTo>
                  <a:lnTo>
                    <a:pt x="158" y="6"/>
                  </a:lnTo>
                  <a:lnTo>
                    <a:pt x="161" y="3"/>
                  </a:lnTo>
                  <a:lnTo>
                    <a:pt x="162" y="3"/>
                  </a:lnTo>
                  <a:lnTo>
                    <a:pt x="165" y="3"/>
                  </a:lnTo>
                  <a:lnTo>
                    <a:pt x="165" y="3"/>
                  </a:lnTo>
                  <a:lnTo>
                    <a:pt x="168" y="2"/>
                  </a:lnTo>
                  <a:lnTo>
                    <a:pt x="168" y="0"/>
                  </a:lnTo>
                  <a:lnTo>
                    <a:pt x="170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65" name="Freeform 448"/>
            <p:cNvSpPr>
              <a:spLocks/>
            </p:cNvSpPr>
            <p:nvPr/>
          </p:nvSpPr>
          <p:spPr bwMode="auto">
            <a:xfrm>
              <a:off x="5402367" y="3223643"/>
              <a:ext cx="350209" cy="276615"/>
            </a:xfrm>
            <a:custGeom>
              <a:avLst/>
              <a:gdLst>
                <a:gd name="T0" fmla="*/ 88 w 138"/>
                <a:gd name="T1" fmla="*/ 1 h 109"/>
                <a:gd name="T2" fmla="*/ 88 w 138"/>
                <a:gd name="T3" fmla="*/ 4 h 109"/>
                <a:gd name="T4" fmla="*/ 89 w 138"/>
                <a:gd name="T5" fmla="*/ 6 h 109"/>
                <a:gd name="T6" fmla="*/ 96 w 138"/>
                <a:gd name="T7" fmla="*/ 10 h 109"/>
                <a:gd name="T8" fmla="*/ 103 w 138"/>
                <a:gd name="T9" fmla="*/ 8 h 109"/>
                <a:gd name="T10" fmla="*/ 108 w 138"/>
                <a:gd name="T11" fmla="*/ 9 h 109"/>
                <a:gd name="T12" fmla="*/ 113 w 138"/>
                <a:gd name="T13" fmla="*/ 6 h 109"/>
                <a:gd name="T14" fmla="*/ 115 w 138"/>
                <a:gd name="T15" fmla="*/ 6 h 109"/>
                <a:gd name="T16" fmla="*/ 117 w 138"/>
                <a:gd name="T17" fmla="*/ 10 h 109"/>
                <a:gd name="T18" fmla="*/ 125 w 138"/>
                <a:gd name="T19" fmla="*/ 10 h 109"/>
                <a:gd name="T20" fmla="*/ 126 w 138"/>
                <a:gd name="T21" fmla="*/ 13 h 109"/>
                <a:gd name="T22" fmla="*/ 128 w 138"/>
                <a:gd name="T23" fmla="*/ 17 h 109"/>
                <a:gd name="T24" fmla="*/ 129 w 138"/>
                <a:gd name="T25" fmla="*/ 22 h 109"/>
                <a:gd name="T26" fmla="*/ 129 w 138"/>
                <a:gd name="T27" fmla="*/ 29 h 109"/>
                <a:gd name="T28" fmla="*/ 132 w 138"/>
                <a:gd name="T29" fmla="*/ 41 h 109"/>
                <a:gd name="T30" fmla="*/ 134 w 138"/>
                <a:gd name="T31" fmla="*/ 43 h 109"/>
                <a:gd name="T32" fmla="*/ 137 w 138"/>
                <a:gd name="T33" fmla="*/ 45 h 109"/>
                <a:gd name="T34" fmla="*/ 137 w 138"/>
                <a:gd name="T35" fmla="*/ 49 h 109"/>
                <a:gd name="T36" fmla="*/ 136 w 138"/>
                <a:gd name="T37" fmla="*/ 53 h 109"/>
                <a:gd name="T38" fmla="*/ 118 w 138"/>
                <a:gd name="T39" fmla="*/ 53 h 109"/>
                <a:gd name="T40" fmla="*/ 113 w 138"/>
                <a:gd name="T41" fmla="*/ 59 h 109"/>
                <a:gd name="T42" fmla="*/ 112 w 138"/>
                <a:gd name="T43" fmla="*/ 66 h 109"/>
                <a:gd name="T44" fmla="*/ 103 w 138"/>
                <a:gd name="T45" fmla="*/ 74 h 109"/>
                <a:gd name="T46" fmla="*/ 80 w 138"/>
                <a:gd name="T47" fmla="*/ 87 h 109"/>
                <a:gd name="T48" fmla="*/ 71 w 138"/>
                <a:gd name="T49" fmla="*/ 88 h 109"/>
                <a:gd name="T50" fmla="*/ 66 w 138"/>
                <a:gd name="T51" fmla="*/ 88 h 109"/>
                <a:gd name="T52" fmla="*/ 55 w 138"/>
                <a:gd name="T53" fmla="*/ 92 h 109"/>
                <a:gd name="T54" fmla="*/ 49 w 138"/>
                <a:gd name="T55" fmla="*/ 99 h 109"/>
                <a:gd name="T56" fmla="*/ 47 w 138"/>
                <a:gd name="T57" fmla="*/ 109 h 109"/>
                <a:gd name="T58" fmla="*/ 0 w 138"/>
                <a:gd name="T59" fmla="*/ 108 h 109"/>
                <a:gd name="T60" fmla="*/ 14 w 138"/>
                <a:gd name="T61" fmla="*/ 103 h 109"/>
                <a:gd name="T62" fmla="*/ 26 w 138"/>
                <a:gd name="T63" fmla="*/ 95 h 109"/>
                <a:gd name="T64" fmla="*/ 30 w 138"/>
                <a:gd name="T65" fmla="*/ 88 h 109"/>
                <a:gd name="T66" fmla="*/ 39 w 138"/>
                <a:gd name="T67" fmla="*/ 76 h 109"/>
                <a:gd name="T68" fmla="*/ 37 w 138"/>
                <a:gd name="T69" fmla="*/ 74 h 109"/>
                <a:gd name="T70" fmla="*/ 37 w 138"/>
                <a:gd name="T71" fmla="*/ 64 h 109"/>
                <a:gd name="T72" fmla="*/ 39 w 138"/>
                <a:gd name="T73" fmla="*/ 55 h 109"/>
                <a:gd name="T74" fmla="*/ 45 w 138"/>
                <a:gd name="T75" fmla="*/ 49 h 109"/>
                <a:gd name="T76" fmla="*/ 49 w 138"/>
                <a:gd name="T77" fmla="*/ 41 h 109"/>
                <a:gd name="T78" fmla="*/ 53 w 138"/>
                <a:gd name="T79" fmla="*/ 37 h 109"/>
                <a:gd name="T80" fmla="*/ 59 w 138"/>
                <a:gd name="T81" fmla="*/ 34 h 109"/>
                <a:gd name="T82" fmla="*/ 66 w 138"/>
                <a:gd name="T83" fmla="*/ 29 h 109"/>
                <a:gd name="T84" fmla="*/ 70 w 138"/>
                <a:gd name="T85" fmla="*/ 28 h 109"/>
                <a:gd name="T86" fmla="*/ 78 w 138"/>
                <a:gd name="T87" fmla="*/ 20 h 109"/>
                <a:gd name="T88" fmla="*/ 80 w 138"/>
                <a:gd name="T89" fmla="*/ 10 h 109"/>
                <a:gd name="T90" fmla="*/ 83 w 138"/>
                <a:gd name="T91" fmla="*/ 3 h 109"/>
                <a:gd name="T92" fmla="*/ 86 w 138"/>
                <a:gd name="T93" fmla="*/ 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8" h="109">
                  <a:moveTo>
                    <a:pt x="88" y="0"/>
                  </a:moveTo>
                  <a:lnTo>
                    <a:pt x="88" y="1"/>
                  </a:lnTo>
                  <a:lnTo>
                    <a:pt x="88" y="3"/>
                  </a:lnTo>
                  <a:lnTo>
                    <a:pt x="88" y="4"/>
                  </a:lnTo>
                  <a:lnTo>
                    <a:pt x="88" y="5"/>
                  </a:lnTo>
                  <a:lnTo>
                    <a:pt x="89" y="6"/>
                  </a:lnTo>
                  <a:lnTo>
                    <a:pt x="93" y="9"/>
                  </a:lnTo>
                  <a:lnTo>
                    <a:pt x="96" y="10"/>
                  </a:lnTo>
                  <a:lnTo>
                    <a:pt x="100" y="9"/>
                  </a:lnTo>
                  <a:lnTo>
                    <a:pt x="103" y="8"/>
                  </a:lnTo>
                  <a:lnTo>
                    <a:pt x="104" y="8"/>
                  </a:lnTo>
                  <a:lnTo>
                    <a:pt x="108" y="9"/>
                  </a:lnTo>
                  <a:lnTo>
                    <a:pt x="112" y="9"/>
                  </a:lnTo>
                  <a:lnTo>
                    <a:pt x="113" y="6"/>
                  </a:lnTo>
                  <a:lnTo>
                    <a:pt x="113" y="6"/>
                  </a:lnTo>
                  <a:lnTo>
                    <a:pt x="115" y="6"/>
                  </a:lnTo>
                  <a:lnTo>
                    <a:pt x="116" y="9"/>
                  </a:lnTo>
                  <a:lnTo>
                    <a:pt x="117" y="10"/>
                  </a:lnTo>
                  <a:lnTo>
                    <a:pt x="124" y="10"/>
                  </a:lnTo>
                  <a:lnTo>
                    <a:pt x="125" y="10"/>
                  </a:lnTo>
                  <a:lnTo>
                    <a:pt x="126" y="12"/>
                  </a:lnTo>
                  <a:lnTo>
                    <a:pt x="126" y="13"/>
                  </a:lnTo>
                  <a:lnTo>
                    <a:pt x="128" y="16"/>
                  </a:lnTo>
                  <a:lnTo>
                    <a:pt x="128" y="17"/>
                  </a:lnTo>
                  <a:lnTo>
                    <a:pt x="129" y="18"/>
                  </a:lnTo>
                  <a:lnTo>
                    <a:pt x="129" y="22"/>
                  </a:lnTo>
                  <a:lnTo>
                    <a:pt x="129" y="26"/>
                  </a:lnTo>
                  <a:lnTo>
                    <a:pt x="129" y="29"/>
                  </a:lnTo>
                  <a:lnTo>
                    <a:pt x="130" y="37"/>
                  </a:lnTo>
                  <a:lnTo>
                    <a:pt x="132" y="41"/>
                  </a:lnTo>
                  <a:lnTo>
                    <a:pt x="133" y="43"/>
                  </a:lnTo>
                  <a:lnTo>
                    <a:pt x="134" y="43"/>
                  </a:lnTo>
                  <a:lnTo>
                    <a:pt x="136" y="45"/>
                  </a:lnTo>
                  <a:lnTo>
                    <a:pt x="137" y="45"/>
                  </a:lnTo>
                  <a:lnTo>
                    <a:pt x="138" y="46"/>
                  </a:lnTo>
                  <a:lnTo>
                    <a:pt x="137" y="49"/>
                  </a:lnTo>
                  <a:lnTo>
                    <a:pt x="137" y="50"/>
                  </a:lnTo>
                  <a:lnTo>
                    <a:pt x="136" y="53"/>
                  </a:lnTo>
                  <a:lnTo>
                    <a:pt x="121" y="53"/>
                  </a:lnTo>
                  <a:lnTo>
                    <a:pt x="118" y="53"/>
                  </a:lnTo>
                  <a:lnTo>
                    <a:pt x="116" y="56"/>
                  </a:lnTo>
                  <a:lnTo>
                    <a:pt x="113" y="59"/>
                  </a:lnTo>
                  <a:lnTo>
                    <a:pt x="112" y="62"/>
                  </a:lnTo>
                  <a:lnTo>
                    <a:pt x="112" y="66"/>
                  </a:lnTo>
                  <a:lnTo>
                    <a:pt x="111" y="68"/>
                  </a:lnTo>
                  <a:lnTo>
                    <a:pt x="103" y="74"/>
                  </a:lnTo>
                  <a:lnTo>
                    <a:pt x="89" y="81"/>
                  </a:lnTo>
                  <a:lnTo>
                    <a:pt x="80" y="87"/>
                  </a:lnTo>
                  <a:lnTo>
                    <a:pt x="76" y="88"/>
                  </a:lnTo>
                  <a:lnTo>
                    <a:pt x="71" y="88"/>
                  </a:lnTo>
                  <a:lnTo>
                    <a:pt x="70" y="88"/>
                  </a:lnTo>
                  <a:lnTo>
                    <a:pt x="66" y="88"/>
                  </a:lnTo>
                  <a:lnTo>
                    <a:pt x="59" y="89"/>
                  </a:lnTo>
                  <a:lnTo>
                    <a:pt x="55" y="92"/>
                  </a:lnTo>
                  <a:lnTo>
                    <a:pt x="54" y="95"/>
                  </a:lnTo>
                  <a:lnTo>
                    <a:pt x="49" y="99"/>
                  </a:lnTo>
                  <a:lnTo>
                    <a:pt x="47" y="109"/>
                  </a:lnTo>
                  <a:lnTo>
                    <a:pt x="47" y="109"/>
                  </a:lnTo>
                  <a:lnTo>
                    <a:pt x="47" y="109"/>
                  </a:lnTo>
                  <a:lnTo>
                    <a:pt x="0" y="108"/>
                  </a:lnTo>
                  <a:lnTo>
                    <a:pt x="3" y="104"/>
                  </a:lnTo>
                  <a:lnTo>
                    <a:pt x="14" y="103"/>
                  </a:lnTo>
                  <a:lnTo>
                    <a:pt x="22" y="95"/>
                  </a:lnTo>
                  <a:lnTo>
                    <a:pt x="26" y="95"/>
                  </a:lnTo>
                  <a:lnTo>
                    <a:pt x="30" y="91"/>
                  </a:lnTo>
                  <a:lnTo>
                    <a:pt x="30" y="88"/>
                  </a:lnTo>
                  <a:lnTo>
                    <a:pt x="38" y="79"/>
                  </a:lnTo>
                  <a:lnTo>
                    <a:pt x="39" y="76"/>
                  </a:lnTo>
                  <a:lnTo>
                    <a:pt x="38" y="74"/>
                  </a:lnTo>
                  <a:lnTo>
                    <a:pt x="37" y="74"/>
                  </a:lnTo>
                  <a:lnTo>
                    <a:pt x="38" y="68"/>
                  </a:lnTo>
                  <a:lnTo>
                    <a:pt x="37" y="64"/>
                  </a:lnTo>
                  <a:lnTo>
                    <a:pt x="37" y="62"/>
                  </a:lnTo>
                  <a:lnTo>
                    <a:pt x="39" y="55"/>
                  </a:lnTo>
                  <a:lnTo>
                    <a:pt x="45" y="51"/>
                  </a:lnTo>
                  <a:lnTo>
                    <a:pt x="45" y="49"/>
                  </a:lnTo>
                  <a:lnTo>
                    <a:pt x="42" y="45"/>
                  </a:lnTo>
                  <a:lnTo>
                    <a:pt x="49" y="41"/>
                  </a:lnTo>
                  <a:lnTo>
                    <a:pt x="50" y="38"/>
                  </a:lnTo>
                  <a:lnTo>
                    <a:pt x="53" y="37"/>
                  </a:lnTo>
                  <a:lnTo>
                    <a:pt x="58" y="34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6" y="29"/>
                  </a:lnTo>
                  <a:lnTo>
                    <a:pt x="68" y="28"/>
                  </a:lnTo>
                  <a:lnTo>
                    <a:pt x="70" y="28"/>
                  </a:lnTo>
                  <a:lnTo>
                    <a:pt x="75" y="22"/>
                  </a:lnTo>
                  <a:lnTo>
                    <a:pt x="78" y="20"/>
                  </a:lnTo>
                  <a:lnTo>
                    <a:pt x="78" y="14"/>
                  </a:lnTo>
                  <a:lnTo>
                    <a:pt x="80" y="10"/>
                  </a:lnTo>
                  <a:lnTo>
                    <a:pt x="80" y="4"/>
                  </a:lnTo>
                  <a:lnTo>
                    <a:pt x="83" y="3"/>
                  </a:lnTo>
                  <a:lnTo>
                    <a:pt x="84" y="3"/>
                  </a:lnTo>
                  <a:lnTo>
                    <a:pt x="86" y="1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66" name="Freeform 449"/>
            <p:cNvSpPr>
              <a:spLocks/>
            </p:cNvSpPr>
            <p:nvPr/>
          </p:nvSpPr>
          <p:spPr bwMode="auto">
            <a:xfrm>
              <a:off x="5278017" y="3497719"/>
              <a:ext cx="243623" cy="200483"/>
            </a:xfrm>
            <a:custGeom>
              <a:avLst/>
              <a:gdLst>
                <a:gd name="T0" fmla="*/ 49 w 96"/>
                <a:gd name="T1" fmla="*/ 0 h 79"/>
                <a:gd name="T2" fmla="*/ 96 w 96"/>
                <a:gd name="T3" fmla="*/ 1 h 79"/>
                <a:gd name="T4" fmla="*/ 96 w 96"/>
                <a:gd name="T5" fmla="*/ 4 h 79"/>
                <a:gd name="T6" fmla="*/ 96 w 96"/>
                <a:gd name="T7" fmla="*/ 4 h 79"/>
                <a:gd name="T8" fmla="*/ 96 w 96"/>
                <a:gd name="T9" fmla="*/ 21 h 79"/>
                <a:gd name="T10" fmla="*/ 59 w 96"/>
                <a:gd name="T11" fmla="*/ 21 h 79"/>
                <a:gd name="T12" fmla="*/ 58 w 96"/>
                <a:gd name="T13" fmla="*/ 51 h 79"/>
                <a:gd name="T14" fmla="*/ 54 w 96"/>
                <a:gd name="T15" fmla="*/ 51 h 79"/>
                <a:gd name="T16" fmla="*/ 52 w 96"/>
                <a:gd name="T17" fmla="*/ 52 h 79"/>
                <a:gd name="T18" fmla="*/ 49 w 96"/>
                <a:gd name="T19" fmla="*/ 54 h 79"/>
                <a:gd name="T20" fmla="*/ 48 w 96"/>
                <a:gd name="T21" fmla="*/ 56 h 79"/>
                <a:gd name="T22" fmla="*/ 48 w 96"/>
                <a:gd name="T23" fmla="*/ 79 h 79"/>
                <a:gd name="T24" fmla="*/ 0 w 96"/>
                <a:gd name="T25" fmla="*/ 79 h 79"/>
                <a:gd name="T26" fmla="*/ 0 w 96"/>
                <a:gd name="T27" fmla="*/ 75 h 79"/>
                <a:gd name="T28" fmla="*/ 2 w 96"/>
                <a:gd name="T29" fmla="*/ 72 h 79"/>
                <a:gd name="T30" fmla="*/ 2 w 96"/>
                <a:gd name="T31" fmla="*/ 70 h 79"/>
                <a:gd name="T32" fmla="*/ 3 w 96"/>
                <a:gd name="T33" fmla="*/ 68 h 79"/>
                <a:gd name="T34" fmla="*/ 4 w 96"/>
                <a:gd name="T35" fmla="*/ 67 h 79"/>
                <a:gd name="T36" fmla="*/ 8 w 96"/>
                <a:gd name="T37" fmla="*/ 60 h 79"/>
                <a:gd name="T38" fmla="*/ 9 w 96"/>
                <a:gd name="T39" fmla="*/ 60 h 79"/>
                <a:gd name="T40" fmla="*/ 8 w 96"/>
                <a:gd name="T41" fmla="*/ 59 h 79"/>
                <a:gd name="T42" fmla="*/ 9 w 96"/>
                <a:gd name="T43" fmla="*/ 58 h 79"/>
                <a:gd name="T44" fmla="*/ 13 w 96"/>
                <a:gd name="T45" fmla="*/ 51 h 79"/>
                <a:gd name="T46" fmla="*/ 13 w 96"/>
                <a:gd name="T47" fmla="*/ 50 h 79"/>
                <a:gd name="T48" fmla="*/ 16 w 96"/>
                <a:gd name="T49" fmla="*/ 43 h 79"/>
                <a:gd name="T50" fmla="*/ 17 w 96"/>
                <a:gd name="T51" fmla="*/ 42 h 79"/>
                <a:gd name="T52" fmla="*/ 24 w 96"/>
                <a:gd name="T53" fmla="*/ 37 h 79"/>
                <a:gd name="T54" fmla="*/ 24 w 96"/>
                <a:gd name="T55" fmla="*/ 34 h 79"/>
                <a:gd name="T56" fmla="*/ 32 w 96"/>
                <a:gd name="T57" fmla="*/ 23 h 79"/>
                <a:gd name="T58" fmla="*/ 31 w 96"/>
                <a:gd name="T59" fmla="*/ 20 h 79"/>
                <a:gd name="T60" fmla="*/ 33 w 96"/>
                <a:gd name="T61" fmla="*/ 18 h 79"/>
                <a:gd name="T62" fmla="*/ 34 w 96"/>
                <a:gd name="T63" fmla="*/ 16 h 79"/>
                <a:gd name="T64" fmla="*/ 42 w 96"/>
                <a:gd name="T65" fmla="*/ 12 h 79"/>
                <a:gd name="T66" fmla="*/ 45 w 96"/>
                <a:gd name="T67" fmla="*/ 12 h 79"/>
                <a:gd name="T68" fmla="*/ 45 w 96"/>
                <a:gd name="T69" fmla="*/ 6 h 79"/>
                <a:gd name="T70" fmla="*/ 49 w 96"/>
                <a:gd name="T7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" h="79">
                  <a:moveTo>
                    <a:pt x="49" y="0"/>
                  </a:moveTo>
                  <a:lnTo>
                    <a:pt x="96" y="1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6" y="21"/>
                  </a:lnTo>
                  <a:lnTo>
                    <a:pt x="59" y="21"/>
                  </a:lnTo>
                  <a:lnTo>
                    <a:pt x="58" y="51"/>
                  </a:lnTo>
                  <a:lnTo>
                    <a:pt x="54" y="51"/>
                  </a:lnTo>
                  <a:lnTo>
                    <a:pt x="52" y="52"/>
                  </a:lnTo>
                  <a:lnTo>
                    <a:pt x="49" y="54"/>
                  </a:lnTo>
                  <a:lnTo>
                    <a:pt x="48" y="56"/>
                  </a:lnTo>
                  <a:lnTo>
                    <a:pt x="48" y="79"/>
                  </a:lnTo>
                  <a:lnTo>
                    <a:pt x="0" y="79"/>
                  </a:lnTo>
                  <a:lnTo>
                    <a:pt x="0" y="75"/>
                  </a:lnTo>
                  <a:lnTo>
                    <a:pt x="2" y="72"/>
                  </a:lnTo>
                  <a:lnTo>
                    <a:pt x="2" y="70"/>
                  </a:lnTo>
                  <a:lnTo>
                    <a:pt x="3" y="68"/>
                  </a:lnTo>
                  <a:lnTo>
                    <a:pt x="4" y="67"/>
                  </a:lnTo>
                  <a:lnTo>
                    <a:pt x="8" y="60"/>
                  </a:lnTo>
                  <a:lnTo>
                    <a:pt x="9" y="60"/>
                  </a:lnTo>
                  <a:lnTo>
                    <a:pt x="8" y="59"/>
                  </a:lnTo>
                  <a:lnTo>
                    <a:pt x="9" y="58"/>
                  </a:lnTo>
                  <a:lnTo>
                    <a:pt x="13" y="51"/>
                  </a:lnTo>
                  <a:lnTo>
                    <a:pt x="13" y="50"/>
                  </a:lnTo>
                  <a:lnTo>
                    <a:pt x="16" y="43"/>
                  </a:lnTo>
                  <a:lnTo>
                    <a:pt x="17" y="42"/>
                  </a:lnTo>
                  <a:lnTo>
                    <a:pt x="24" y="37"/>
                  </a:lnTo>
                  <a:lnTo>
                    <a:pt x="24" y="34"/>
                  </a:lnTo>
                  <a:lnTo>
                    <a:pt x="32" y="23"/>
                  </a:lnTo>
                  <a:lnTo>
                    <a:pt x="31" y="20"/>
                  </a:lnTo>
                  <a:lnTo>
                    <a:pt x="33" y="18"/>
                  </a:lnTo>
                  <a:lnTo>
                    <a:pt x="34" y="16"/>
                  </a:lnTo>
                  <a:lnTo>
                    <a:pt x="42" y="12"/>
                  </a:lnTo>
                  <a:lnTo>
                    <a:pt x="45" y="12"/>
                  </a:lnTo>
                  <a:lnTo>
                    <a:pt x="45" y="6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67" name="Freeform 450"/>
            <p:cNvSpPr>
              <a:spLocks/>
            </p:cNvSpPr>
            <p:nvPr/>
          </p:nvSpPr>
          <p:spPr bwMode="auto">
            <a:xfrm>
              <a:off x="5275480" y="3507870"/>
              <a:ext cx="357823" cy="393351"/>
            </a:xfrm>
            <a:custGeom>
              <a:avLst/>
              <a:gdLst>
                <a:gd name="T0" fmla="*/ 141 w 141"/>
                <a:gd name="T1" fmla="*/ 29 h 155"/>
                <a:gd name="T2" fmla="*/ 141 w 141"/>
                <a:gd name="T3" fmla="*/ 29 h 155"/>
                <a:gd name="T4" fmla="*/ 136 w 141"/>
                <a:gd name="T5" fmla="*/ 134 h 155"/>
                <a:gd name="T6" fmla="*/ 136 w 141"/>
                <a:gd name="T7" fmla="*/ 147 h 155"/>
                <a:gd name="T8" fmla="*/ 92 w 141"/>
                <a:gd name="T9" fmla="*/ 146 h 155"/>
                <a:gd name="T10" fmla="*/ 89 w 141"/>
                <a:gd name="T11" fmla="*/ 144 h 155"/>
                <a:gd name="T12" fmla="*/ 86 w 141"/>
                <a:gd name="T13" fmla="*/ 146 h 155"/>
                <a:gd name="T14" fmla="*/ 83 w 141"/>
                <a:gd name="T15" fmla="*/ 141 h 155"/>
                <a:gd name="T16" fmla="*/ 74 w 141"/>
                <a:gd name="T17" fmla="*/ 150 h 155"/>
                <a:gd name="T18" fmla="*/ 71 w 141"/>
                <a:gd name="T19" fmla="*/ 144 h 155"/>
                <a:gd name="T20" fmla="*/ 67 w 141"/>
                <a:gd name="T21" fmla="*/ 142 h 155"/>
                <a:gd name="T22" fmla="*/ 63 w 141"/>
                <a:gd name="T23" fmla="*/ 147 h 155"/>
                <a:gd name="T24" fmla="*/ 63 w 141"/>
                <a:gd name="T25" fmla="*/ 152 h 155"/>
                <a:gd name="T26" fmla="*/ 57 w 141"/>
                <a:gd name="T27" fmla="*/ 155 h 155"/>
                <a:gd name="T28" fmla="*/ 55 w 141"/>
                <a:gd name="T29" fmla="*/ 152 h 155"/>
                <a:gd name="T30" fmla="*/ 50 w 141"/>
                <a:gd name="T31" fmla="*/ 150 h 155"/>
                <a:gd name="T32" fmla="*/ 47 w 141"/>
                <a:gd name="T33" fmla="*/ 147 h 155"/>
                <a:gd name="T34" fmla="*/ 45 w 141"/>
                <a:gd name="T35" fmla="*/ 142 h 155"/>
                <a:gd name="T36" fmla="*/ 43 w 141"/>
                <a:gd name="T37" fmla="*/ 138 h 155"/>
                <a:gd name="T38" fmla="*/ 41 w 141"/>
                <a:gd name="T39" fmla="*/ 138 h 155"/>
                <a:gd name="T40" fmla="*/ 37 w 141"/>
                <a:gd name="T41" fmla="*/ 138 h 155"/>
                <a:gd name="T42" fmla="*/ 34 w 141"/>
                <a:gd name="T43" fmla="*/ 134 h 155"/>
                <a:gd name="T44" fmla="*/ 25 w 141"/>
                <a:gd name="T45" fmla="*/ 131 h 155"/>
                <a:gd name="T46" fmla="*/ 17 w 141"/>
                <a:gd name="T47" fmla="*/ 134 h 155"/>
                <a:gd name="T48" fmla="*/ 9 w 141"/>
                <a:gd name="T49" fmla="*/ 137 h 155"/>
                <a:gd name="T50" fmla="*/ 5 w 141"/>
                <a:gd name="T51" fmla="*/ 138 h 155"/>
                <a:gd name="T52" fmla="*/ 8 w 141"/>
                <a:gd name="T53" fmla="*/ 126 h 155"/>
                <a:gd name="T54" fmla="*/ 10 w 141"/>
                <a:gd name="T55" fmla="*/ 113 h 155"/>
                <a:gd name="T56" fmla="*/ 5 w 141"/>
                <a:gd name="T57" fmla="*/ 96 h 155"/>
                <a:gd name="T58" fmla="*/ 8 w 141"/>
                <a:gd name="T59" fmla="*/ 94 h 155"/>
                <a:gd name="T60" fmla="*/ 8 w 141"/>
                <a:gd name="T61" fmla="*/ 89 h 155"/>
                <a:gd name="T62" fmla="*/ 7 w 141"/>
                <a:gd name="T63" fmla="*/ 81 h 155"/>
                <a:gd name="T64" fmla="*/ 4 w 141"/>
                <a:gd name="T65" fmla="*/ 83 h 155"/>
                <a:gd name="T66" fmla="*/ 0 w 141"/>
                <a:gd name="T67" fmla="*/ 83 h 155"/>
                <a:gd name="T68" fmla="*/ 1 w 141"/>
                <a:gd name="T69" fmla="*/ 76 h 155"/>
                <a:gd name="T70" fmla="*/ 49 w 141"/>
                <a:gd name="T71" fmla="*/ 75 h 155"/>
                <a:gd name="T72" fmla="*/ 50 w 141"/>
                <a:gd name="T73" fmla="*/ 50 h 155"/>
                <a:gd name="T74" fmla="*/ 55 w 141"/>
                <a:gd name="T75" fmla="*/ 47 h 155"/>
                <a:gd name="T76" fmla="*/ 60 w 141"/>
                <a:gd name="T77" fmla="*/ 17 h 155"/>
                <a:gd name="T78" fmla="*/ 97 w 141"/>
                <a:gd name="T7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1" h="155">
                  <a:moveTo>
                    <a:pt x="97" y="0"/>
                  </a:moveTo>
                  <a:lnTo>
                    <a:pt x="141" y="29"/>
                  </a:lnTo>
                  <a:lnTo>
                    <a:pt x="141" y="29"/>
                  </a:lnTo>
                  <a:lnTo>
                    <a:pt x="141" y="29"/>
                  </a:lnTo>
                  <a:lnTo>
                    <a:pt x="126" y="29"/>
                  </a:lnTo>
                  <a:lnTo>
                    <a:pt x="136" y="134"/>
                  </a:lnTo>
                  <a:lnTo>
                    <a:pt x="139" y="137"/>
                  </a:lnTo>
                  <a:lnTo>
                    <a:pt x="136" y="147"/>
                  </a:lnTo>
                  <a:lnTo>
                    <a:pt x="93" y="147"/>
                  </a:lnTo>
                  <a:lnTo>
                    <a:pt x="92" y="146"/>
                  </a:lnTo>
                  <a:lnTo>
                    <a:pt x="91" y="144"/>
                  </a:lnTo>
                  <a:lnTo>
                    <a:pt x="89" y="144"/>
                  </a:lnTo>
                  <a:lnTo>
                    <a:pt x="87" y="147"/>
                  </a:lnTo>
                  <a:lnTo>
                    <a:pt x="86" y="146"/>
                  </a:lnTo>
                  <a:lnTo>
                    <a:pt x="86" y="142"/>
                  </a:lnTo>
                  <a:lnTo>
                    <a:pt x="83" y="141"/>
                  </a:lnTo>
                  <a:lnTo>
                    <a:pt x="76" y="143"/>
                  </a:lnTo>
                  <a:lnTo>
                    <a:pt x="74" y="150"/>
                  </a:lnTo>
                  <a:lnTo>
                    <a:pt x="72" y="148"/>
                  </a:lnTo>
                  <a:lnTo>
                    <a:pt x="71" y="144"/>
                  </a:lnTo>
                  <a:lnTo>
                    <a:pt x="70" y="142"/>
                  </a:lnTo>
                  <a:lnTo>
                    <a:pt x="67" y="142"/>
                  </a:lnTo>
                  <a:lnTo>
                    <a:pt x="63" y="143"/>
                  </a:lnTo>
                  <a:lnTo>
                    <a:pt x="63" y="147"/>
                  </a:lnTo>
                  <a:lnTo>
                    <a:pt x="64" y="148"/>
                  </a:lnTo>
                  <a:lnTo>
                    <a:pt x="63" y="152"/>
                  </a:lnTo>
                  <a:lnTo>
                    <a:pt x="59" y="152"/>
                  </a:lnTo>
                  <a:lnTo>
                    <a:pt x="57" y="155"/>
                  </a:lnTo>
                  <a:lnTo>
                    <a:pt x="57" y="155"/>
                  </a:lnTo>
                  <a:lnTo>
                    <a:pt x="55" y="152"/>
                  </a:lnTo>
                  <a:lnTo>
                    <a:pt x="53" y="151"/>
                  </a:lnTo>
                  <a:lnTo>
                    <a:pt x="50" y="150"/>
                  </a:lnTo>
                  <a:lnTo>
                    <a:pt x="50" y="147"/>
                  </a:lnTo>
                  <a:lnTo>
                    <a:pt x="47" y="147"/>
                  </a:lnTo>
                  <a:lnTo>
                    <a:pt x="47" y="144"/>
                  </a:lnTo>
                  <a:lnTo>
                    <a:pt x="45" y="142"/>
                  </a:lnTo>
                  <a:lnTo>
                    <a:pt x="45" y="139"/>
                  </a:lnTo>
                  <a:lnTo>
                    <a:pt x="43" y="138"/>
                  </a:lnTo>
                  <a:lnTo>
                    <a:pt x="41" y="138"/>
                  </a:lnTo>
                  <a:lnTo>
                    <a:pt x="41" y="138"/>
                  </a:lnTo>
                  <a:lnTo>
                    <a:pt x="38" y="139"/>
                  </a:lnTo>
                  <a:lnTo>
                    <a:pt x="37" y="138"/>
                  </a:lnTo>
                  <a:lnTo>
                    <a:pt x="37" y="137"/>
                  </a:lnTo>
                  <a:lnTo>
                    <a:pt x="34" y="134"/>
                  </a:lnTo>
                  <a:lnTo>
                    <a:pt x="32" y="133"/>
                  </a:lnTo>
                  <a:lnTo>
                    <a:pt x="25" y="131"/>
                  </a:lnTo>
                  <a:lnTo>
                    <a:pt x="24" y="131"/>
                  </a:lnTo>
                  <a:lnTo>
                    <a:pt x="17" y="134"/>
                  </a:lnTo>
                  <a:lnTo>
                    <a:pt x="10" y="134"/>
                  </a:lnTo>
                  <a:lnTo>
                    <a:pt x="9" y="137"/>
                  </a:lnTo>
                  <a:lnTo>
                    <a:pt x="7" y="137"/>
                  </a:lnTo>
                  <a:lnTo>
                    <a:pt x="5" y="138"/>
                  </a:lnTo>
                  <a:lnTo>
                    <a:pt x="5" y="134"/>
                  </a:lnTo>
                  <a:lnTo>
                    <a:pt x="8" y="126"/>
                  </a:lnTo>
                  <a:lnTo>
                    <a:pt x="10" y="122"/>
                  </a:lnTo>
                  <a:lnTo>
                    <a:pt x="10" y="113"/>
                  </a:lnTo>
                  <a:lnTo>
                    <a:pt x="9" y="101"/>
                  </a:lnTo>
                  <a:lnTo>
                    <a:pt x="5" y="96"/>
                  </a:lnTo>
                  <a:lnTo>
                    <a:pt x="7" y="94"/>
                  </a:lnTo>
                  <a:lnTo>
                    <a:pt x="8" y="94"/>
                  </a:lnTo>
                  <a:lnTo>
                    <a:pt x="9" y="91"/>
                  </a:lnTo>
                  <a:lnTo>
                    <a:pt x="8" y="89"/>
                  </a:lnTo>
                  <a:lnTo>
                    <a:pt x="9" y="87"/>
                  </a:lnTo>
                  <a:lnTo>
                    <a:pt x="7" y="81"/>
                  </a:lnTo>
                  <a:lnTo>
                    <a:pt x="5" y="83"/>
                  </a:lnTo>
                  <a:lnTo>
                    <a:pt x="4" y="83"/>
                  </a:lnTo>
                  <a:lnTo>
                    <a:pt x="3" y="80"/>
                  </a:lnTo>
                  <a:lnTo>
                    <a:pt x="0" y="83"/>
                  </a:lnTo>
                  <a:lnTo>
                    <a:pt x="0" y="79"/>
                  </a:lnTo>
                  <a:lnTo>
                    <a:pt x="1" y="76"/>
                  </a:lnTo>
                  <a:lnTo>
                    <a:pt x="1" y="75"/>
                  </a:lnTo>
                  <a:lnTo>
                    <a:pt x="49" y="75"/>
                  </a:lnTo>
                  <a:lnTo>
                    <a:pt x="49" y="52"/>
                  </a:lnTo>
                  <a:lnTo>
                    <a:pt x="50" y="50"/>
                  </a:lnTo>
                  <a:lnTo>
                    <a:pt x="53" y="48"/>
                  </a:lnTo>
                  <a:lnTo>
                    <a:pt x="55" y="47"/>
                  </a:lnTo>
                  <a:lnTo>
                    <a:pt x="59" y="47"/>
                  </a:lnTo>
                  <a:lnTo>
                    <a:pt x="60" y="17"/>
                  </a:lnTo>
                  <a:lnTo>
                    <a:pt x="97" y="17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68" name="Freeform 451"/>
            <p:cNvSpPr>
              <a:spLocks/>
            </p:cNvSpPr>
            <p:nvPr/>
          </p:nvSpPr>
          <p:spPr bwMode="auto">
            <a:xfrm>
              <a:off x="5420131" y="3581464"/>
              <a:ext cx="489786" cy="456794"/>
            </a:xfrm>
            <a:custGeom>
              <a:avLst/>
              <a:gdLst>
                <a:gd name="T0" fmla="*/ 163 w 193"/>
                <a:gd name="T1" fmla="*/ 58 h 180"/>
                <a:gd name="T2" fmla="*/ 173 w 193"/>
                <a:gd name="T3" fmla="*/ 60 h 180"/>
                <a:gd name="T4" fmla="*/ 180 w 193"/>
                <a:gd name="T5" fmla="*/ 65 h 180"/>
                <a:gd name="T6" fmla="*/ 180 w 193"/>
                <a:gd name="T7" fmla="*/ 73 h 180"/>
                <a:gd name="T8" fmla="*/ 193 w 193"/>
                <a:gd name="T9" fmla="*/ 72 h 180"/>
                <a:gd name="T10" fmla="*/ 192 w 193"/>
                <a:gd name="T11" fmla="*/ 106 h 180"/>
                <a:gd name="T12" fmla="*/ 188 w 193"/>
                <a:gd name="T13" fmla="*/ 113 h 180"/>
                <a:gd name="T14" fmla="*/ 175 w 193"/>
                <a:gd name="T15" fmla="*/ 119 h 180"/>
                <a:gd name="T16" fmla="*/ 162 w 193"/>
                <a:gd name="T17" fmla="*/ 122 h 180"/>
                <a:gd name="T18" fmla="*/ 147 w 193"/>
                <a:gd name="T19" fmla="*/ 122 h 180"/>
                <a:gd name="T20" fmla="*/ 144 w 193"/>
                <a:gd name="T21" fmla="*/ 122 h 180"/>
                <a:gd name="T22" fmla="*/ 133 w 193"/>
                <a:gd name="T23" fmla="*/ 122 h 180"/>
                <a:gd name="T24" fmla="*/ 117 w 193"/>
                <a:gd name="T25" fmla="*/ 131 h 180"/>
                <a:gd name="T26" fmla="*/ 102 w 193"/>
                <a:gd name="T27" fmla="*/ 140 h 180"/>
                <a:gd name="T28" fmla="*/ 97 w 193"/>
                <a:gd name="T29" fmla="*/ 142 h 180"/>
                <a:gd name="T30" fmla="*/ 93 w 193"/>
                <a:gd name="T31" fmla="*/ 148 h 180"/>
                <a:gd name="T32" fmla="*/ 84 w 193"/>
                <a:gd name="T33" fmla="*/ 160 h 180"/>
                <a:gd name="T34" fmla="*/ 82 w 193"/>
                <a:gd name="T35" fmla="*/ 168 h 180"/>
                <a:gd name="T36" fmla="*/ 81 w 193"/>
                <a:gd name="T37" fmla="*/ 172 h 180"/>
                <a:gd name="T38" fmla="*/ 77 w 193"/>
                <a:gd name="T39" fmla="*/ 180 h 180"/>
                <a:gd name="T40" fmla="*/ 73 w 193"/>
                <a:gd name="T41" fmla="*/ 176 h 180"/>
                <a:gd name="T42" fmla="*/ 67 w 193"/>
                <a:gd name="T43" fmla="*/ 177 h 180"/>
                <a:gd name="T44" fmla="*/ 57 w 193"/>
                <a:gd name="T45" fmla="*/ 177 h 180"/>
                <a:gd name="T46" fmla="*/ 52 w 193"/>
                <a:gd name="T47" fmla="*/ 177 h 180"/>
                <a:gd name="T48" fmla="*/ 48 w 193"/>
                <a:gd name="T49" fmla="*/ 175 h 180"/>
                <a:gd name="T50" fmla="*/ 46 w 193"/>
                <a:gd name="T51" fmla="*/ 171 h 180"/>
                <a:gd name="T52" fmla="*/ 44 w 193"/>
                <a:gd name="T53" fmla="*/ 169 h 180"/>
                <a:gd name="T54" fmla="*/ 43 w 193"/>
                <a:gd name="T55" fmla="*/ 164 h 180"/>
                <a:gd name="T56" fmla="*/ 42 w 193"/>
                <a:gd name="T57" fmla="*/ 158 h 180"/>
                <a:gd name="T58" fmla="*/ 36 w 193"/>
                <a:gd name="T59" fmla="*/ 155 h 180"/>
                <a:gd name="T60" fmla="*/ 30 w 193"/>
                <a:gd name="T61" fmla="*/ 155 h 180"/>
                <a:gd name="T62" fmla="*/ 23 w 193"/>
                <a:gd name="T63" fmla="*/ 160 h 180"/>
                <a:gd name="T64" fmla="*/ 17 w 193"/>
                <a:gd name="T65" fmla="*/ 158 h 180"/>
                <a:gd name="T66" fmla="*/ 13 w 193"/>
                <a:gd name="T67" fmla="*/ 158 h 180"/>
                <a:gd name="T68" fmla="*/ 10 w 193"/>
                <a:gd name="T69" fmla="*/ 152 h 180"/>
                <a:gd name="T70" fmla="*/ 11 w 193"/>
                <a:gd name="T71" fmla="*/ 148 h 180"/>
                <a:gd name="T72" fmla="*/ 7 w 193"/>
                <a:gd name="T73" fmla="*/ 143 h 180"/>
                <a:gd name="T74" fmla="*/ 3 w 193"/>
                <a:gd name="T75" fmla="*/ 139 h 180"/>
                <a:gd name="T76" fmla="*/ 2 w 193"/>
                <a:gd name="T77" fmla="*/ 131 h 180"/>
                <a:gd name="T78" fmla="*/ 0 w 193"/>
                <a:gd name="T79" fmla="*/ 126 h 180"/>
                <a:gd name="T80" fmla="*/ 7 w 193"/>
                <a:gd name="T81" fmla="*/ 119 h 180"/>
                <a:gd name="T82" fmla="*/ 10 w 193"/>
                <a:gd name="T83" fmla="*/ 113 h 180"/>
                <a:gd name="T84" fmla="*/ 15 w 193"/>
                <a:gd name="T85" fmla="*/ 119 h 180"/>
                <a:gd name="T86" fmla="*/ 26 w 193"/>
                <a:gd name="T87" fmla="*/ 112 h 180"/>
                <a:gd name="T88" fmla="*/ 30 w 193"/>
                <a:gd name="T89" fmla="*/ 118 h 180"/>
                <a:gd name="T90" fmla="*/ 35 w 193"/>
                <a:gd name="T91" fmla="*/ 117 h 180"/>
                <a:gd name="T92" fmla="*/ 82 w 193"/>
                <a:gd name="T93" fmla="*/ 108 h 180"/>
                <a:gd name="T94" fmla="*/ 84 w 193"/>
                <a:gd name="T9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3" h="180">
                  <a:moveTo>
                    <a:pt x="84" y="0"/>
                  </a:moveTo>
                  <a:lnTo>
                    <a:pt x="162" y="51"/>
                  </a:lnTo>
                  <a:lnTo>
                    <a:pt x="163" y="58"/>
                  </a:lnTo>
                  <a:lnTo>
                    <a:pt x="165" y="59"/>
                  </a:lnTo>
                  <a:lnTo>
                    <a:pt x="169" y="59"/>
                  </a:lnTo>
                  <a:lnTo>
                    <a:pt x="173" y="60"/>
                  </a:lnTo>
                  <a:lnTo>
                    <a:pt x="175" y="63"/>
                  </a:lnTo>
                  <a:lnTo>
                    <a:pt x="179" y="64"/>
                  </a:lnTo>
                  <a:lnTo>
                    <a:pt x="180" y="65"/>
                  </a:lnTo>
                  <a:lnTo>
                    <a:pt x="180" y="68"/>
                  </a:lnTo>
                  <a:lnTo>
                    <a:pt x="179" y="71"/>
                  </a:lnTo>
                  <a:lnTo>
                    <a:pt x="180" y="73"/>
                  </a:lnTo>
                  <a:lnTo>
                    <a:pt x="183" y="75"/>
                  </a:lnTo>
                  <a:lnTo>
                    <a:pt x="188" y="73"/>
                  </a:lnTo>
                  <a:lnTo>
                    <a:pt x="193" y="72"/>
                  </a:lnTo>
                  <a:lnTo>
                    <a:pt x="193" y="72"/>
                  </a:lnTo>
                  <a:lnTo>
                    <a:pt x="192" y="94"/>
                  </a:lnTo>
                  <a:lnTo>
                    <a:pt x="192" y="106"/>
                  </a:lnTo>
                  <a:lnTo>
                    <a:pt x="189" y="106"/>
                  </a:lnTo>
                  <a:lnTo>
                    <a:pt x="189" y="112"/>
                  </a:lnTo>
                  <a:lnTo>
                    <a:pt x="188" y="113"/>
                  </a:lnTo>
                  <a:lnTo>
                    <a:pt x="183" y="117"/>
                  </a:lnTo>
                  <a:lnTo>
                    <a:pt x="179" y="118"/>
                  </a:lnTo>
                  <a:lnTo>
                    <a:pt x="175" y="119"/>
                  </a:lnTo>
                  <a:lnTo>
                    <a:pt x="172" y="121"/>
                  </a:lnTo>
                  <a:lnTo>
                    <a:pt x="164" y="121"/>
                  </a:lnTo>
                  <a:lnTo>
                    <a:pt x="162" y="122"/>
                  </a:lnTo>
                  <a:lnTo>
                    <a:pt x="159" y="122"/>
                  </a:lnTo>
                  <a:lnTo>
                    <a:pt x="150" y="123"/>
                  </a:lnTo>
                  <a:lnTo>
                    <a:pt x="147" y="122"/>
                  </a:lnTo>
                  <a:lnTo>
                    <a:pt x="147" y="123"/>
                  </a:lnTo>
                  <a:lnTo>
                    <a:pt x="146" y="122"/>
                  </a:lnTo>
                  <a:lnTo>
                    <a:pt x="144" y="122"/>
                  </a:lnTo>
                  <a:lnTo>
                    <a:pt x="140" y="121"/>
                  </a:lnTo>
                  <a:lnTo>
                    <a:pt x="138" y="121"/>
                  </a:lnTo>
                  <a:lnTo>
                    <a:pt x="133" y="122"/>
                  </a:lnTo>
                  <a:lnTo>
                    <a:pt x="129" y="125"/>
                  </a:lnTo>
                  <a:lnTo>
                    <a:pt x="126" y="127"/>
                  </a:lnTo>
                  <a:lnTo>
                    <a:pt x="117" y="131"/>
                  </a:lnTo>
                  <a:lnTo>
                    <a:pt x="110" y="137"/>
                  </a:lnTo>
                  <a:lnTo>
                    <a:pt x="109" y="139"/>
                  </a:lnTo>
                  <a:lnTo>
                    <a:pt x="102" y="140"/>
                  </a:lnTo>
                  <a:lnTo>
                    <a:pt x="101" y="140"/>
                  </a:lnTo>
                  <a:lnTo>
                    <a:pt x="98" y="140"/>
                  </a:lnTo>
                  <a:lnTo>
                    <a:pt x="97" y="142"/>
                  </a:lnTo>
                  <a:lnTo>
                    <a:pt x="96" y="142"/>
                  </a:lnTo>
                  <a:lnTo>
                    <a:pt x="93" y="147"/>
                  </a:lnTo>
                  <a:lnTo>
                    <a:pt x="93" y="148"/>
                  </a:lnTo>
                  <a:lnTo>
                    <a:pt x="90" y="152"/>
                  </a:lnTo>
                  <a:lnTo>
                    <a:pt x="86" y="159"/>
                  </a:lnTo>
                  <a:lnTo>
                    <a:pt x="84" y="160"/>
                  </a:lnTo>
                  <a:lnTo>
                    <a:pt x="82" y="163"/>
                  </a:lnTo>
                  <a:lnTo>
                    <a:pt x="82" y="164"/>
                  </a:lnTo>
                  <a:lnTo>
                    <a:pt x="82" y="168"/>
                  </a:lnTo>
                  <a:lnTo>
                    <a:pt x="81" y="168"/>
                  </a:lnTo>
                  <a:lnTo>
                    <a:pt x="81" y="171"/>
                  </a:lnTo>
                  <a:lnTo>
                    <a:pt x="81" y="172"/>
                  </a:lnTo>
                  <a:lnTo>
                    <a:pt x="81" y="176"/>
                  </a:lnTo>
                  <a:lnTo>
                    <a:pt x="80" y="176"/>
                  </a:lnTo>
                  <a:lnTo>
                    <a:pt x="77" y="180"/>
                  </a:lnTo>
                  <a:lnTo>
                    <a:pt x="73" y="179"/>
                  </a:lnTo>
                  <a:lnTo>
                    <a:pt x="73" y="177"/>
                  </a:lnTo>
                  <a:lnTo>
                    <a:pt x="73" y="176"/>
                  </a:lnTo>
                  <a:lnTo>
                    <a:pt x="71" y="176"/>
                  </a:lnTo>
                  <a:lnTo>
                    <a:pt x="67" y="177"/>
                  </a:lnTo>
                  <a:lnTo>
                    <a:pt x="67" y="177"/>
                  </a:lnTo>
                  <a:lnTo>
                    <a:pt x="65" y="179"/>
                  </a:lnTo>
                  <a:lnTo>
                    <a:pt x="60" y="179"/>
                  </a:lnTo>
                  <a:lnTo>
                    <a:pt x="57" y="177"/>
                  </a:lnTo>
                  <a:lnTo>
                    <a:pt x="56" y="177"/>
                  </a:lnTo>
                  <a:lnTo>
                    <a:pt x="52" y="179"/>
                  </a:lnTo>
                  <a:lnTo>
                    <a:pt x="52" y="177"/>
                  </a:lnTo>
                  <a:lnTo>
                    <a:pt x="51" y="176"/>
                  </a:lnTo>
                  <a:lnTo>
                    <a:pt x="48" y="176"/>
                  </a:lnTo>
                  <a:lnTo>
                    <a:pt x="48" y="175"/>
                  </a:lnTo>
                  <a:lnTo>
                    <a:pt x="47" y="173"/>
                  </a:lnTo>
                  <a:lnTo>
                    <a:pt x="47" y="171"/>
                  </a:lnTo>
                  <a:lnTo>
                    <a:pt x="46" y="171"/>
                  </a:lnTo>
                  <a:lnTo>
                    <a:pt x="44" y="172"/>
                  </a:lnTo>
                  <a:lnTo>
                    <a:pt x="43" y="173"/>
                  </a:lnTo>
                  <a:lnTo>
                    <a:pt x="44" y="169"/>
                  </a:lnTo>
                  <a:lnTo>
                    <a:pt x="46" y="167"/>
                  </a:lnTo>
                  <a:lnTo>
                    <a:pt x="46" y="165"/>
                  </a:lnTo>
                  <a:lnTo>
                    <a:pt x="43" y="164"/>
                  </a:lnTo>
                  <a:lnTo>
                    <a:pt x="42" y="164"/>
                  </a:lnTo>
                  <a:lnTo>
                    <a:pt x="43" y="160"/>
                  </a:lnTo>
                  <a:lnTo>
                    <a:pt x="42" y="158"/>
                  </a:lnTo>
                  <a:lnTo>
                    <a:pt x="39" y="156"/>
                  </a:lnTo>
                  <a:lnTo>
                    <a:pt x="39" y="155"/>
                  </a:lnTo>
                  <a:lnTo>
                    <a:pt x="36" y="155"/>
                  </a:lnTo>
                  <a:lnTo>
                    <a:pt x="35" y="156"/>
                  </a:lnTo>
                  <a:lnTo>
                    <a:pt x="32" y="155"/>
                  </a:lnTo>
                  <a:lnTo>
                    <a:pt x="30" y="155"/>
                  </a:lnTo>
                  <a:lnTo>
                    <a:pt x="27" y="159"/>
                  </a:lnTo>
                  <a:lnTo>
                    <a:pt x="26" y="159"/>
                  </a:lnTo>
                  <a:lnTo>
                    <a:pt x="23" y="160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7" y="158"/>
                  </a:lnTo>
                  <a:lnTo>
                    <a:pt x="14" y="159"/>
                  </a:lnTo>
                  <a:lnTo>
                    <a:pt x="13" y="158"/>
                  </a:lnTo>
                  <a:lnTo>
                    <a:pt x="13" y="158"/>
                  </a:lnTo>
                  <a:lnTo>
                    <a:pt x="13" y="156"/>
                  </a:lnTo>
                  <a:lnTo>
                    <a:pt x="13" y="155"/>
                  </a:lnTo>
                  <a:lnTo>
                    <a:pt x="10" y="152"/>
                  </a:lnTo>
                  <a:lnTo>
                    <a:pt x="10" y="151"/>
                  </a:lnTo>
                  <a:lnTo>
                    <a:pt x="11" y="150"/>
                  </a:lnTo>
                  <a:lnTo>
                    <a:pt x="11" y="148"/>
                  </a:lnTo>
                  <a:lnTo>
                    <a:pt x="9" y="146"/>
                  </a:lnTo>
                  <a:lnTo>
                    <a:pt x="9" y="144"/>
                  </a:lnTo>
                  <a:lnTo>
                    <a:pt x="7" y="143"/>
                  </a:lnTo>
                  <a:lnTo>
                    <a:pt x="6" y="144"/>
                  </a:lnTo>
                  <a:lnTo>
                    <a:pt x="5" y="143"/>
                  </a:lnTo>
                  <a:lnTo>
                    <a:pt x="3" y="139"/>
                  </a:lnTo>
                  <a:lnTo>
                    <a:pt x="1" y="137"/>
                  </a:lnTo>
                  <a:lnTo>
                    <a:pt x="1" y="135"/>
                  </a:lnTo>
                  <a:lnTo>
                    <a:pt x="2" y="131"/>
                  </a:lnTo>
                  <a:lnTo>
                    <a:pt x="1" y="129"/>
                  </a:lnTo>
                  <a:lnTo>
                    <a:pt x="1" y="127"/>
                  </a:lnTo>
                  <a:lnTo>
                    <a:pt x="0" y="126"/>
                  </a:lnTo>
                  <a:lnTo>
                    <a:pt x="2" y="123"/>
                  </a:lnTo>
                  <a:lnTo>
                    <a:pt x="6" y="123"/>
                  </a:lnTo>
                  <a:lnTo>
                    <a:pt x="7" y="119"/>
                  </a:lnTo>
                  <a:lnTo>
                    <a:pt x="6" y="118"/>
                  </a:lnTo>
                  <a:lnTo>
                    <a:pt x="6" y="114"/>
                  </a:lnTo>
                  <a:lnTo>
                    <a:pt x="10" y="113"/>
                  </a:lnTo>
                  <a:lnTo>
                    <a:pt x="13" y="113"/>
                  </a:lnTo>
                  <a:lnTo>
                    <a:pt x="14" y="115"/>
                  </a:lnTo>
                  <a:lnTo>
                    <a:pt x="15" y="119"/>
                  </a:lnTo>
                  <a:lnTo>
                    <a:pt x="17" y="121"/>
                  </a:lnTo>
                  <a:lnTo>
                    <a:pt x="19" y="114"/>
                  </a:lnTo>
                  <a:lnTo>
                    <a:pt x="26" y="112"/>
                  </a:lnTo>
                  <a:lnTo>
                    <a:pt x="29" y="113"/>
                  </a:lnTo>
                  <a:lnTo>
                    <a:pt x="29" y="117"/>
                  </a:lnTo>
                  <a:lnTo>
                    <a:pt x="30" y="118"/>
                  </a:lnTo>
                  <a:lnTo>
                    <a:pt x="32" y="115"/>
                  </a:lnTo>
                  <a:lnTo>
                    <a:pt x="34" y="115"/>
                  </a:lnTo>
                  <a:lnTo>
                    <a:pt x="35" y="117"/>
                  </a:lnTo>
                  <a:lnTo>
                    <a:pt x="36" y="118"/>
                  </a:lnTo>
                  <a:lnTo>
                    <a:pt x="79" y="118"/>
                  </a:lnTo>
                  <a:lnTo>
                    <a:pt x="82" y="108"/>
                  </a:lnTo>
                  <a:lnTo>
                    <a:pt x="79" y="105"/>
                  </a:lnTo>
                  <a:lnTo>
                    <a:pt x="69" y="0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69" name="Freeform 452"/>
            <p:cNvSpPr>
              <a:spLocks/>
            </p:cNvSpPr>
            <p:nvPr/>
          </p:nvSpPr>
          <p:spPr bwMode="auto">
            <a:xfrm>
              <a:off x="5625689" y="3888532"/>
              <a:ext cx="228397" cy="167491"/>
            </a:xfrm>
            <a:custGeom>
              <a:avLst/>
              <a:gdLst>
                <a:gd name="T0" fmla="*/ 63 w 90"/>
                <a:gd name="T1" fmla="*/ 1 h 66"/>
                <a:gd name="T2" fmla="*/ 66 w 90"/>
                <a:gd name="T3" fmla="*/ 2 h 66"/>
                <a:gd name="T4" fmla="*/ 65 w 90"/>
                <a:gd name="T5" fmla="*/ 6 h 66"/>
                <a:gd name="T6" fmla="*/ 63 w 90"/>
                <a:gd name="T7" fmla="*/ 12 h 66"/>
                <a:gd name="T8" fmla="*/ 75 w 90"/>
                <a:gd name="T9" fmla="*/ 25 h 66"/>
                <a:gd name="T10" fmla="*/ 84 w 90"/>
                <a:gd name="T11" fmla="*/ 25 h 66"/>
                <a:gd name="T12" fmla="*/ 86 w 90"/>
                <a:gd name="T13" fmla="*/ 27 h 66"/>
                <a:gd name="T14" fmla="*/ 87 w 90"/>
                <a:gd name="T15" fmla="*/ 30 h 66"/>
                <a:gd name="T16" fmla="*/ 88 w 90"/>
                <a:gd name="T17" fmla="*/ 35 h 66"/>
                <a:gd name="T18" fmla="*/ 90 w 90"/>
                <a:gd name="T19" fmla="*/ 38 h 66"/>
                <a:gd name="T20" fmla="*/ 84 w 90"/>
                <a:gd name="T21" fmla="*/ 41 h 66"/>
                <a:gd name="T22" fmla="*/ 79 w 90"/>
                <a:gd name="T23" fmla="*/ 42 h 66"/>
                <a:gd name="T24" fmla="*/ 78 w 90"/>
                <a:gd name="T25" fmla="*/ 44 h 66"/>
                <a:gd name="T26" fmla="*/ 77 w 90"/>
                <a:gd name="T27" fmla="*/ 48 h 66"/>
                <a:gd name="T28" fmla="*/ 73 w 90"/>
                <a:gd name="T29" fmla="*/ 51 h 66"/>
                <a:gd name="T30" fmla="*/ 59 w 90"/>
                <a:gd name="T31" fmla="*/ 48 h 66"/>
                <a:gd name="T32" fmla="*/ 58 w 90"/>
                <a:gd name="T33" fmla="*/ 47 h 66"/>
                <a:gd name="T34" fmla="*/ 53 w 90"/>
                <a:gd name="T35" fmla="*/ 48 h 66"/>
                <a:gd name="T36" fmla="*/ 42 w 90"/>
                <a:gd name="T37" fmla="*/ 50 h 66"/>
                <a:gd name="T38" fmla="*/ 33 w 90"/>
                <a:gd name="T39" fmla="*/ 50 h 66"/>
                <a:gd name="T40" fmla="*/ 28 w 90"/>
                <a:gd name="T41" fmla="*/ 52 h 66"/>
                <a:gd name="T42" fmla="*/ 30 w 90"/>
                <a:gd name="T43" fmla="*/ 58 h 66"/>
                <a:gd name="T44" fmla="*/ 32 w 90"/>
                <a:gd name="T45" fmla="*/ 64 h 66"/>
                <a:gd name="T46" fmla="*/ 28 w 90"/>
                <a:gd name="T47" fmla="*/ 63 h 66"/>
                <a:gd name="T48" fmla="*/ 24 w 90"/>
                <a:gd name="T49" fmla="*/ 64 h 66"/>
                <a:gd name="T50" fmla="*/ 17 w 90"/>
                <a:gd name="T51" fmla="*/ 63 h 66"/>
                <a:gd name="T52" fmla="*/ 13 w 90"/>
                <a:gd name="T53" fmla="*/ 60 h 66"/>
                <a:gd name="T54" fmla="*/ 9 w 90"/>
                <a:gd name="T55" fmla="*/ 59 h 66"/>
                <a:gd name="T56" fmla="*/ 4 w 90"/>
                <a:gd name="T57" fmla="*/ 56 h 66"/>
                <a:gd name="T58" fmla="*/ 0 w 90"/>
                <a:gd name="T59" fmla="*/ 55 h 66"/>
                <a:gd name="T60" fmla="*/ 0 w 90"/>
                <a:gd name="T61" fmla="*/ 50 h 66"/>
                <a:gd name="T62" fmla="*/ 1 w 90"/>
                <a:gd name="T63" fmla="*/ 47 h 66"/>
                <a:gd name="T64" fmla="*/ 1 w 90"/>
                <a:gd name="T65" fmla="*/ 42 h 66"/>
                <a:gd name="T66" fmla="*/ 5 w 90"/>
                <a:gd name="T67" fmla="*/ 38 h 66"/>
                <a:gd name="T68" fmla="*/ 12 w 90"/>
                <a:gd name="T69" fmla="*/ 27 h 66"/>
                <a:gd name="T70" fmla="*/ 15 w 90"/>
                <a:gd name="T71" fmla="*/ 21 h 66"/>
                <a:gd name="T72" fmla="*/ 17 w 90"/>
                <a:gd name="T73" fmla="*/ 19 h 66"/>
                <a:gd name="T74" fmla="*/ 21 w 90"/>
                <a:gd name="T75" fmla="*/ 19 h 66"/>
                <a:gd name="T76" fmla="*/ 29 w 90"/>
                <a:gd name="T77" fmla="*/ 16 h 66"/>
                <a:gd name="T78" fmla="*/ 45 w 90"/>
                <a:gd name="T79" fmla="*/ 6 h 66"/>
                <a:gd name="T80" fmla="*/ 52 w 90"/>
                <a:gd name="T81" fmla="*/ 1 h 66"/>
                <a:gd name="T82" fmla="*/ 59 w 90"/>
                <a:gd name="T8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" h="66">
                  <a:moveTo>
                    <a:pt x="59" y="0"/>
                  </a:moveTo>
                  <a:lnTo>
                    <a:pt x="63" y="1"/>
                  </a:lnTo>
                  <a:lnTo>
                    <a:pt x="65" y="1"/>
                  </a:lnTo>
                  <a:lnTo>
                    <a:pt x="66" y="2"/>
                  </a:lnTo>
                  <a:lnTo>
                    <a:pt x="66" y="4"/>
                  </a:lnTo>
                  <a:lnTo>
                    <a:pt x="65" y="6"/>
                  </a:lnTo>
                  <a:lnTo>
                    <a:pt x="63" y="9"/>
                  </a:lnTo>
                  <a:lnTo>
                    <a:pt x="63" y="12"/>
                  </a:lnTo>
                  <a:lnTo>
                    <a:pt x="75" y="19"/>
                  </a:lnTo>
                  <a:lnTo>
                    <a:pt x="75" y="25"/>
                  </a:lnTo>
                  <a:lnTo>
                    <a:pt x="79" y="27"/>
                  </a:lnTo>
                  <a:lnTo>
                    <a:pt x="84" y="25"/>
                  </a:lnTo>
                  <a:lnTo>
                    <a:pt x="86" y="26"/>
                  </a:lnTo>
                  <a:lnTo>
                    <a:pt x="86" y="27"/>
                  </a:lnTo>
                  <a:lnTo>
                    <a:pt x="87" y="27"/>
                  </a:lnTo>
                  <a:lnTo>
                    <a:pt x="87" y="30"/>
                  </a:lnTo>
                  <a:lnTo>
                    <a:pt x="86" y="33"/>
                  </a:lnTo>
                  <a:lnTo>
                    <a:pt x="88" y="35"/>
                  </a:lnTo>
                  <a:lnTo>
                    <a:pt x="90" y="35"/>
                  </a:lnTo>
                  <a:lnTo>
                    <a:pt x="90" y="38"/>
                  </a:lnTo>
                  <a:lnTo>
                    <a:pt x="87" y="41"/>
                  </a:lnTo>
                  <a:lnTo>
                    <a:pt x="84" y="41"/>
                  </a:lnTo>
                  <a:lnTo>
                    <a:pt x="81" y="42"/>
                  </a:lnTo>
                  <a:lnTo>
                    <a:pt x="79" y="42"/>
                  </a:lnTo>
                  <a:lnTo>
                    <a:pt x="77" y="43"/>
                  </a:lnTo>
                  <a:lnTo>
                    <a:pt x="78" y="44"/>
                  </a:lnTo>
                  <a:lnTo>
                    <a:pt x="75" y="47"/>
                  </a:lnTo>
                  <a:lnTo>
                    <a:pt x="77" y="48"/>
                  </a:lnTo>
                  <a:lnTo>
                    <a:pt x="73" y="50"/>
                  </a:lnTo>
                  <a:lnTo>
                    <a:pt x="73" y="51"/>
                  </a:lnTo>
                  <a:lnTo>
                    <a:pt x="61" y="47"/>
                  </a:lnTo>
                  <a:lnTo>
                    <a:pt x="59" y="48"/>
                  </a:lnTo>
                  <a:lnTo>
                    <a:pt x="59" y="48"/>
                  </a:lnTo>
                  <a:lnTo>
                    <a:pt x="58" y="47"/>
                  </a:lnTo>
                  <a:lnTo>
                    <a:pt x="55" y="48"/>
                  </a:lnTo>
                  <a:lnTo>
                    <a:pt x="53" y="48"/>
                  </a:lnTo>
                  <a:lnTo>
                    <a:pt x="49" y="50"/>
                  </a:lnTo>
                  <a:lnTo>
                    <a:pt x="42" y="50"/>
                  </a:lnTo>
                  <a:lnTo>
                    <a:pt x="41" y="50"/>
                  </a:lnTo>
                  <a:lnTo>
                    <a:pt x="33" y="50"/>
                  </a:lnTo>
                  <a:lnTo>
                    <a:pt x="28" y="50"/>
                  </a:lnTo>
                  <a:lnTo>
                    <a:pt x="28" y="52"/>
                  </a:lnTo>
                  <a:lnTo>
                    <a:pt x="29" y="56"/>
                  </a:lnTo>
                  <a:lnTo>
                    <a:pt x="30" y="58"/>
                  </a:lnTo>
                  <a:lnTo>
                    <a:pt x="32" y="62"/>
                  </a:lnTo>
                  <a:lnTo>
                    <a:pt x="32" y="64"/>
                  </a:lnTo>
                  <a:lnTo>
                    <a:pt x="29" y="64"/>
                  </a:lnTo>
                  <a:lnTo>
                    <a:pt x="28" y="63"/>
                  </a:lnTo>
                  <a:lnTo>
                    <a:pt x="25" y="63"/>
                  </a:lnTo>
                  <a:lnTo>
                    <a:pt x="24" y="64"/>
                  </a:lnTo>
                  <a:lnTo>
                    <a:pt x="21" y="66"/>
                  </a:lnTo>
                  <a:lnTo>
                    <a:pt x="17" y="63"/>
                  </a:lnTo>
                  <a:lnTo>
                    <a:pt x="16" y="62"/>
                  </a:lnTo>
                  <a:lnTo>
                    <a:pt x="13" y="60"/>
                  </a:lnTo>
                  <a:lnTo>
                    <a:pt x="11" y="60"/>
                  </a:lnTo>
                  <a:lnTo>
                    <a:pt x="9" y="59"/>
                  </a:lnTo>
                  <a:lnTo>
                    <a:pt x="8" y="59"/>
                  </a:lnTo>
                  <a:lnTo>
                    <a:pt x="4" y="56"/>
                  </a:lnTo>
                  <a:lnTo>
                    <a:pt x="0" y="54"/>
                  </a:lnTo>
                  <a:lnTo>
                    <a:pt x="0" y="55"/>
                  </a:lnTo>
                  <a:lnTo>
                    <a:pt x="0" y="51"/>
                  </a:lnTo>
                  <a:lnTo>
                    <a:pt x="0" y="50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3" y="39"/>
                  </a:lnTo>
                  <a:lnTo>
                    <a:pt x="5" y="38"/>
                  </a:lnTo>
                  <a:lnTo>
                    <a:pt x="9" y="31"/>
                  </a:lnTo>
                  <a:lnTo>
                    <a:pt x="12" y="27"/>
                  </a:lnTo>
                  <a:lnTo>
                    <a:pt x="12" y="26"/>
                  </a:lnTo>
                  <a:lnTo>
                    <a:pt x="15" y="21"/>
                  </a:lnTo>
                  <a:lnTo>
                    <a:pt x="16" y="21"/>
                  </a:lnTo>
                  <a:lnTo>
                    <a:pt x="17" y="19"/>
                  </a:lnTo>
                  <a:lnTo>
                    <a:pt x="20" y="19"/>
                  </a:lnTo>
                  <a:lnTo>
                    <a:pt x="21" y="19"/>
                  </a:lnTo>
                  <a:lnTo>
                    <a:pt x="28" y="18"/>
                  </a:lnTo>
                  <a:lnTo>
                    <a:pt x="29" y="16"/>
                  </a:lnTo>
                  <a:lnTo>
                    <a:pt x="36" y="10"/>
                  </a:lnTo>
                  <a:lnTo>
                    <a:pt x="45" y="6"/>
                  </a:lnTo>
                  <a:lnTo>
                    <a:pt x="48" y="4"/>
                  </a:lnTo>
                  <a:lnTo>
                    <a:pt x="52" y="1"/>
                  </a:lnTo>
                  <a:lnTo>
                    <a:pt x="57" y="0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70" name="Freeform 453"/>
            <p:cNvSpPr>
              <a:spLocks/>
            </p:cNvSpPr>
            <p:nvPr/>
          </p:nvSpPr>
          <p:spPr bwMode="auto">
            <a:xfrm>
              <a:off x="5257715" y="3840314"/>
              <a:ext cx="195407" cy="142114"/>
            </a:xfrm>
            <a:custGeom>
              <a:avLst/>
              <a:gdLst>
                <a:gd name="T0" fmla="*/ 32 w 77"/>
                <a:gd name="T1" fmla="*/ 0 h 56"/>
                <a:gd name="T2" fmla="*/ 41 w 77"/>
                <a:gd name="T3" fmla="*/ 3 h 56"/>
                <a:gd name="T4" fmla="*/ 44 w 77"/>
                <a:gd name="T5" fmla="*/ 7 h 56"/>
                <a:gd name="T6" fmla="*/ 48 w 77"/>
                <a:gd name="T7" fmla="*/ 7 h 56"/>
                <a:gd name="T8" fmla="*/ 50 w 77"/>
                <a:gd name="T9" fmla="*/ 7 h 56"/>
                <a:gd name="T10" fmla="*/ 52 w 77"/>
                <a:gd name="T11" fmla="*/ 11 h 56"/>
                <a:gd name="T12" fmla="*/ 54 w 77"/>
                <a:gd name="T13" fmla="*/ 16 h 56"/>
                <a:gd name="T14" fmla="*/ 57 w 77"/>
                <a:gd name="T15" fmla="*/ 19 h 56"/>
                <a:gd name="T16" fmla="*/ 62 w 77"/>
                <a:gd name="T17" fmla="*/ 21 h 56"/>
                <a:gd name="T18" fmla="*/ 65 w 77"/>
                <a:gd name="T19" fmla="*/ 25 h 56"/>
                <a:gd name="T20" fmla="*/ 66 w 77"/>
                <a:gd name="T21" fmla="*/ 29 h 56"/>
                <a:gd name="T22" fmla="*/ 65 w 77"/>
                <a:gd name="T23" fmla="*/ 35 h 56"/>
                <a:gd name="T24" fmla="*/ 69 w 77"/>
                <a:gd name="T25" fmla="*/ 41 h 56"/>
                <a:gd name="T26" fmla="*/ 71 w 77"/>
                <a:gd name="T27" fmla="*/ 41 h 56"/>
                <a:gd name="T28" fmla="*/ 73 w 77"/>
                <a:gd name="T29" fmla="*/ 44 h 56"/>
                <a:gd name="T30" fmla="*/ 75 w 77"/>
                <a:gd name="T31" fmla="*/ 48 h 56"/>
                <a:gd name="T32" fmla="*/ 74 w 77"/>
                <a:gd name="T33" fmla="*/ 50 h 56"/>
                <a:gd name="T34" fmla="*/ 77 w 77"/>
                <a:gd name="T35" fmla="*/ 54 h 56"/>
                <a:gd name="T36" fmla="*/ 77 w 77"/>
                <a:gd name="T37" fmla="*/ 54 h 56"/>
                <a:gd name="T38" fmla="*/ 73 w 77"/>
                <a:gd name="T39" fmla="*/ 53 h 56"/>
                <a:gd name="T40" fmla="*/ 69 w 77"/>
                <a:gd name="T41" fmla="*/ 54 h 56"/>
                <a:gd name="T42" fmla="*/ 61 w 77"/>
                <a:gd name="T43" fmla="*/ 53 h 56"/>
                <a:gd name="T44" fmla="*/ 54 w 77"/>
                <a:gd name="T45" fmla="*/ 48 h 56"/>
                <a:gd name="T46" fmla="*/ 45 w 77"/>
                <a:gd name="T47" fmla="*/ 49 h 56"/>
                <a:gd name="T48" fmla="*/ 41 w 77"/>
                <a:gd name="T49" fmla="*/ 48 h 56"/>
                <a:gd name="T50" fmla="*/ 27 w 77"/>
                <a:gd name="T51" fmla="*/ 49 h 56"/>
                <a:gd name="T52" fmla="*/ 16 w 77"/>
                <a:gd name="T53" fmla="*/ 52 h 56"/>
                <a:gd name="T54" fmla="*/ 10 w 77"/>
                <a:gd name="T55" fmla="*/ 53 h 56"/>
                <a:gd name="T56" fmla="*/ 10 w 77"/>
                <a:gd name="T57" fmla="*/ 50 h 56"/>
                <a:gd name="T58" fmla="*/ 12 w 77"/>
                <a:gd name="T59" fmla="*/ 50 h 56"/>
                <a:gd name="T60" fmla="*/ 11 w 77"/>
                <a:gd name="T61" fmla="*/ 48 h 56"/>
                <a:gd name="T62" fmla="*/ 7 w 77"/>
                <a:gd name="T63" fmla="*/ 48 h 56"/>
                <a:gd name="T64" fmla="*/ 8 w 77"/>
                <a:gd name="T65" fmla="*/ 44 h 56"/>
                <a:gd name="T66" fmla="*/ 17 w 77"/>
                <a:gd name="T67" fmla="*/ 42 h 56"/>
                <a:gd name="T68" fmla="*/ 21 w 77"/>
                <a:gd name="T69" fmla="*/ 40 h 56"/>
                <a:gd name="T70" fmla="*/ 25 w 77"/>
                <a:gd name="T71" fmla="*/ 38 h 56"/>
                <a:gd name="T72" fmla="*/ 28 w 77"/>
                <a:gd name="T73" fmla="*/ 38 h 56"/>
                <a:gd name="T74" fmla="*/ 32 w 77"/>
                <a:gd name="T75" fmla="*/ 40 h 56"/>
                <a:gd name="T76" fmla="*/ 37 w 77"/>
                <a:gd name="T77" fmla="*/ 40 h 56"/>
                <a:gd name="T78" fmla="*/ 44 w 77"/>
                <a:gd name="T79" fmla="*/ 42 h 56"/>
                <a:gd name="T80" fmla="*/ 44 w 77"/>
                <a:gd name="T81" fmla="*/ 38 h 56"/>
                <a:gd name="T82" fmla="*/ 37 w 77"/>
                <a:gd name="T83" fmla="*/ 36 h 56"/>
                <a:gd name="T84" fmla="*/ 32 w 77"/>
                <a:gd name="T85" fmla="*/ 33 h 56"/>
                <a:gd name="T86" fmla="*/ 27 w 77"/>
                <a:gd name="T87" fmla="*/ 33 h 56"/>
                <a:gd name="T88" fmla="*/ 19 w 77"/>
                <a:gd name="T89" fmla="*/ 37 h 56"/>
                <a:gd name="T90" fmla="*/ 16 w 77"/>
                <a:gd name="T91" fmla="*/ 38 h 56"/>
                <a:gd name="T92" fmla="*/ 10 w 77"/>
                <a:gd name="T93" fmla="*/ 37 h 56"/>
                <a:gd name="T94" fmla="*/ 8 w 77"/>
                <a:gd name="T95" fmla="*/ 35 h 56"/>
                <a:gd name="T96" fmla="*/ 10 w 77"/>
                <a:gd name="T97" fmla="*/ 32 h 56"/>
                <a:gd name="T98" fmla="*/ 4 w 77"/>
                <a:gd name="T99" fmla="*/ 27 h 56"/>
                <a:gd name="T100" fmla="*/ 8 w 77"/>
                <a:gd name="T101" fmla="*/ 16 h 56"/>
                <a:gd name="T102" fmla="*/ 12 w 77"/>
                <a:gd name="T103" fmla="*/ 7 h 56"/>
                <a:gd name="T104" fmla="*/ 16 w 77"/>
                <a:gd name="T105" fmla="*/ 6 h 56"/>
                <a:gd name="T106" fmla="*/ 24 w 77"/>
                <a:gd name="T107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7" h="56">
                  <a:moveTo>
                    <a:pt x="31" y="0"/>
                  </a:moveTo>
                  <a:lnTo>
                    <a:pt x="32" y="0"/>
                  </a:lnTo>
                  <a:lnTo>
                    <a:pt x="39" y="2"/>
                  </a:lnTo>
                  <a:lnTo>
                    <a:pt x="41" y="3"/>
                  </a:lnTo>
                  <a:lnTo>
                    <a:pt x="44" y="6"/>
                  </a:lnTo>
                  <a:lnTo>
                    <a:pt x="44" y="7"/>
                  </a:lnTo>
                  <a:lnTo>
                    <a:pt x="45" y="8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0" y="7"/>
                  </a:lnTo>
                  <a:lnTo>
                    <a:pt x="52" y="8"/>
                  </a:lnTo>
                  <a:lnTo>
                    <a:pt x="52" y="11"/>
                  </a:lnTo>
                  <a:lnTo>
                    <a:pt x="54" y="13"/>
                  </a:lnTo>
                  <a:lnTo>
                    <a:pt x="54" y="16"/>
                  </a:lnTo>
                  <a:lnTo>
                    <a:pt x="57" y="16"/>
                  </a:lnTo>
                  <a:lnTo>
                    <a:pt x="57" y="19"/>
                  </a:lnTo>
                  <a:lnTo>
                    <a:pt x="60" y="20"/>
                  </a:lnTo>
                  <a:lnTo>
                    <a:pt x="62" y="21"/>
                  </a:lnTo>
                  <a:lnTo>
                    <a:pt x="64" y="24"/>
                  </a:lnTo>
                  <a:lnTo>
                    <a:pt x="65" y="25"/>
                  </a:lnTo>
                  <a:lnTo>
                    <a:pt x="65" y="27"/>
                  </a:lnTo>
                  <a:lnTo>
                    <a:pt x="66" y="29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7"/>
                  </a:lnTo>
                  <a:lnTo>
                    <a:pt x="69" y="41"/>
                  </a:lnTo>
                  <a:lnTo>
                    <a:pt x="70" y="42"/>
                  </a:lnTo>
                  <a:lnTo>
                    <a:pt x="71" y="41"/>
                  </a:lnTo>
                  <a:lnTo>
                    <a:pt x="73" y="42"/>
                  </a:lnTo>
                  <a:lnTo>
                    <a:pt x="73" y="44"/>
                  </a:lnTo>
                  <a:lnTo>
                    <a:pt x="75" y="46"/>
                  </a:lnTo>
                  <a:lnTo>
                    <a:pt x="75" y="48"/>
                  </a:lnTo>
                  <a:lnTo>
                    <a:pt x="74" y="49"/>
                  </a:lnTo>
                  <a:lnTo>
                    <a:pt x="74" y="50"/>
                  </a:lnTo>
                  <a:lnTo>
                    <a:pt x="77" y="53"/>
                  </a:lnTo>
                  <a:lnTo>
                    <a:pt x="77" y="54"/>
                  </a:lnTo>
                  <a:lnTo>
                    <a:pt x="77" y="56"/>
                  </a:lnTo>
                  <a:lnTo>
                    <a:pt x="77" y="54"/>
                  </a:lnTo>
                  <a:lnTo>
                    <a:pt x="74" y="54"/>
                  </a:lnTo>
                  <a:lnTo>
                    <a:pt x="73" y="53"/>
                  </a:lnTo>
                  <a:lnTo>
                    <a:pt x="70" y="53"/>
                  </a:lnTo>
                  <a:lnTo>
                    <a:pt x="69" y="54"/>
                  </a:lnTo>
                  <a:lnTo>
                    <a:pt x="65" y="52"/>
                  </a:lnTo>
                  <a:lnTo>
                    <a:pt x="61" y="53"/>
                  </a:lnTo>
                  <a:lnTo>
                    <a:pt x="60" y="50"/>
                  </a:lnTo>
                  <a:lnTo>
                    <a:pt x="54" y="48"/>
                  </a:lnTo>
                  <a:lnTo>
                    <a:pt x="46" y="48"/>
                  </a:lnTo>
                  <a:lnTo>
                    <a:pt x="45" y="49"/>
                  </a:lnTo>
                  <a:lnTo>
                    <a:pt x="45" y="49"/>
                  </a:lnTo>
                  <a:lnTo>
                    <a:pt x="41" y="48"/>
                  </a:lnTo>
                  <a:lnTo>
                    <a:pt x="31" y="48"/>
                  </a:lnTo>
                  <a:lnTo>
                    <a:pt x="27" y="49"/>
                  </a:lnTo>
                  <a:lnTo>
                    <a:pt x="24" y="53"/>
                  </a:lnTo>
                  <a:lnTo>
                    <a:pt x="16" y="52"/>
                  </a:lnTo>
                  <a:lnTo>
                    <a:pt x="12" y="54"/>
                  </a:lnTo>
                  <a:lnTo>
                    <a:pt x="10" y="53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1" y="50"/>
                  </a:lnTo>
                  <a:lnTo>
                    <a:pt x="12" y="50"/>
                  </a:lnTo>
                  <a:lnTo>
                    <a:pt x="15" y="49"/>
                  </a:lnTo>
                  <a:lnTo>
                    <a:pt x="11" y="48"/>
                  </a:lnTo>
                  <a:lnTo>
                    <a:pt x="8" y="49"/>
                  </a:lnTo>
                  <a:lnTo>
                    <a:pt x="7" y="48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10" y="42"/>
                  </a:lnTo>
                  <a:lnTo>
                    <a:pt x="17" y="42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4" y="38"/>
                  </a:lnTo>
                  <a:lnTo>
                    <a:pt x="25" y="38"/>
                  </a:lnTo>
                  <a:lnTo>
                    <a:pt x="27" y="40"/>
                  </a:lnTo>
                  <a:lnTo>
                    <a:pt x="28" y="38"/>
                  </a:lnTo>
                  <a:lnTo>
                    <a:pt x="29" y="37"/>
                  </a:lnTo>
                  <a:lnTo>
                    <a:pt x="32" y="40"/>
                  </a:lnTo>
                  <a:lnTo>
                    <a:pt x="35" y="40"/>
                  </a:lnTo>
                  <a:lnTo>
                    <a:pt x="37" y="40"/>
                  </a:lnTo>
                  <a:lnTo>
                    <a:pt x="41" y="42"/>
                  </a:lnTo>
                  <a:lnTo>
                    <a:pt x="44" y="42"/>
                  </a:lnTo>
                  <a:lnTo>
                    <a:pt x="45" y="41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37" y="36"/>
                  </a:lnTo>
                  <a:lnTo>
                    <a:pt x="36" y="36"/>
                  </a:lnTo>
                  <a:lnTo>
                    <a:pt x="32" y="33"/>
                  </a:lnTo>
                  <a:lnTo>
                    <a:pt x="29" y="33"/>
                  </a:lnTo>
                  <a:lnTo>
                    <a:pt x="27" y="33"/>
                  </a:lnTo>
                  <a:lnTo>
                    <a:pt x="24" y="35"/>
                  </a:lnTo>
                  <a:lnTo>
                    <a:pt x="19" y="37"/>
                  </a:lnTo>
                  <a:lnTo>
                    <a:pt x="17" y="37"/>
                  </a:lnTo>
                  <a:lnTo>
                    <a:pt x="16" y="38"/>
                  </a:lnTo>
                  <a:lnTo>
                    <a:pt x="11" y="38"/>
                  </a:lnTo>
                  <a:lnTo>
                    <a:pt x="10" y="37"/>
                  </a:lnTo>
                  <a:lnTo>
                    <a:pt x="12" y="36"/>
                  </a:lnTo>
                  <a:lnTo>
                    <a:pt x="8" y="35"/>
                  </a:lnTo>
                  <a:lnTo>
                    <a:pt x="10" y="35"/>
                  </a:lnTo>
                  <a:lnTo>
                    <a:pt x="10" y="32"/>
                  </a:lnTo>
                  <a:lnTo>
                    <a:pt x="7" y="31"/>
                  </a:lnTo>
                  <a:lnTo>
                    <a:pt x="4" y="27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1" y="11"/>
                  </a:lnTo>
                  <a:lnTo>
                    <a:pt x="12" y="7"/>
                  </a:lnTo>
                  <a:lnTo>
                    <a:pt x="14" y="6"/>
                  </a:lnTo>
                  <a:lnTo>
                    <a:pt x="16" y="6"/>
                  </a:lnTo>
                  <a:lnTo>
                    <a:pt x="17" y="3"/>
                  </a:lnTo>
                  <a:lnTo>
                    <a:pt x="24" y="3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71" name="Freeform 454"/>
            <p:cNvSpPr>
              <a:spLocks/>
            </p:cNvSpPr>
            <p:nvPr/>
          </p:nvSpPr>
          <p:spPr bwMode="auto">
            <a:xfrm>
              <a:off x="5275480" y="3924060"/>
              <a:ext cx="96434" cy="27916"/>
            </a:xfrm>
            <a:custGeom>
              <a:avLst/>
              <a:gdLst>
                <a:gd name="T0" fmla="*/ 20 w 38"/>
                <a:gd name="T1" fmla="*/ 0 h 11"/>
                <a:gd name="T2" fmla="*/ 22 w 38"/>
                <a:gd name="T3" fmla="*/ 0 h 11"/>
                <a:gd name="T4" fmla="*/ 25 w 38"/>
                <a:gd name="T5" fmla="*/ 0 h 11"/>
                <a:gd name="T6" fmla="*/ 29 w 38"/>
                <a:gd name="T7" fmla="*/ 3 h 11"/>
                <a:gd name="T8" fmla="*/ 30 w 38"/>
                <a:gd name="T9" fmla="*/ 3 h 11"/>
                <a:gd name="T10" fmla="*/ 35 w 38"/>
                <a:gd name="T11" fmla="*/ 7 h 11"/>
                <a:gd name="T12" fmla="*/ 37 w 38"/>
                <a:gd name="T13" fmla="*/ 5 h 11"/>
                <a:gd name="T14" fmla="*/ 38 w 38"/>
                <a:gd name="T15" fmla="*/ 8 h 11"/>
                <a:gd name="T16" fmla="*/ 37 w 38"/>
                <a:gd name="T17" fmla="*/ 9 h 11"/>
                <a:gd name="T18" fmla="*/ 34 w 38"/>
                <a:gd name="T19" fmla="*/ 9 h 11"/>
                <a:gd name="T20" fmla="*/ 30 w 38"/>
                <a:gd name="T21" fmla="*/ 7 h 11"/>
                <a:gd name="T22" fmla="*/ 28 w 38"/>
                <a:gd name="T23" fmla="*/ 7 h 11"/>
                <a:gd name="T24" fmla="*/ 25 w 38"/>
                <a:gd name="T25" fmla="*/ 7 h 11"/>
                <a:gd name="T26" fmla="*/ 22 w 38"/>
                <a:gd name="T27" fmla="*/ 4 h 11"/>
                <a:gd name="T28" fmla="*/ 21 w 38"/>
                <a:gd name="T29" fmla="*/ 5 h 11"/>
                <a:gd name="T30" fmla="*/ 20 w 38"/>
                <a:gd name="T31" fmla="*/ 7 h 11"/>
                <a:gd name="T32" fmla="*/ 18 w 38"/>
                <a:gd name="T33" fmla="*/ 5 h 11"/>
                <a:gd name="T34" fmla="*/ 17 w 38"/>
                <a:gd name="T35" fmla="*/ 5 h 11"/>
                <a:gd name="T36" fmla="*/ 14 w 38"/>
                <a:gd name="T37" fmla="*/ 7 h 11"/>
                <a:gd name="T38" fmla="*/ 12 w 38"/>
                <a:gd name="T39" fmla="*/ 8 h 11"/>
                <a:gd name="T40" fmla="*/ 10 w 38"/>
                <a:gd name="T41" fmla="*/ 9 h 11"/>
                <a:gd name="T42" fmla="*/ 3 w 38"/>
                <a:gd name="T43" fmla="*/ 9 h 11"/>
                <a:gd name="T44" fmla="*/ 1 w 38"/>
                <a:gd name="T45" fmla="*/ 11 h 11"/>
                <a:gd name="T46" fmla="*/ 1 w 38"/>
                <a:gd name="T47" fmla="*/ 11 h 11"/>
                <a:gd name="T48" fmla="*/ 0 w 38"/>
                <a:gd name="T49" fmla="*/ 8 h 11"/>
                <a:gd name="T50" fmla="*/ 3 w 38"/>
                <a:gd name="T51" fmla="*/ 7 h 11"/>
                <a:gd name="T52" fmla="*/ 5 w 38"/>
                <a:gd name="T53" fmla="*/ 9 h 11"/>
                <a:gd name="T54" fmla="*/ 8 w 38"/>
                <a:gd name="T55" fmla="*/ 9 h 11"/>
                <a:gd name="T56" fmla="*/ 9 w 38"/>
                <a:gd name="T57" fmla="*/ 8 h 11"/>
                <a:gd name="T58" fmla="*/ 7 w 38"/>
                <a:gd name="T59" fmla="*/ 8 h 11"/>
                <a:gd name="T60" fmla="*/ 4 w 38"/>
                <a:gd name="T61" fmla="*/ 7 h 11"/>
                <a:gd name="T62" fmla="*/ 4 w 38"/>
                <a:gd name="T63" fmla="*/ 5 h 11"/>
                <a:gd name="T64" fmla="*/ 9 w 38"/>
                <a:gd name="T65" fmla="*/ 5 h 11"/>
                <a:gd name="T66" fmla="*/ 10 w 38"/>
                <a:gd name="T67" fmla="*/ 4 h 11"/>
                <a:gd name="T68" fmla="*/ 12 w 38"/>
                <a:gd name="T69" fmla="*/ 4 h 11"/>
                <a:gd name="T70" fmla="*/ 17 w 38"/>
                <a:gd name="T71" fmla="*/ 2 h 11"/>
                <a:gd name="T72" fmla="*/ 20 w 38"/>
                <a:gd name="T7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" h="11">
                  <a:moveTo>
                    <a:pt x="20" y="0"/>
                  </a:moveTo>
                  <a:lnTo>
                    <a:pt x="22" y="0"/>
                  </a:lnTo>
                  <a:lnTo>
                    <a:pt x="25" y="0"/>
                  </a:lnTo>
                  <a:lnTo>
                    <a:pt x="29" y="3"/>
                  </a:lnTo>
                  <a:lnTo>
                    <a:pt x="30" y="3"/>
                  </a:lnTo>
                  <a:lnTo>
                    <a:pt x="35" y="7"/>
                  </a:lnTo>
                  <a:lnTo>
                    <a:pt x="37" y="5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4" y="9"/>
                  </a:lnTo>
                  <a:lnTo>
                    <a:pt x="30" y="7"/>
                  </a:lnTo>
                  <a:lnTo>
                    <a:pt x="28" y="7"/>
                  </a:lnTo>
                  <a:lnTo>
                    <a:pt x="25" y="7"/>
                  </a:lnTo>
                  <a:lnTo>
                    <a:pt x="22" y="4"/>
                  </a:lnTo>
                  <a:lnTo>
                    <a:pt x="21" y="5"/>
                  </a:lnTo>
                  <a:lnTo>
                    <a:pt x="20" y="7"/>
                  </a:lnTo>
                  <a:lnTo>
                    <a:pt x="18" y="5"/>
                  </a:lnTo>
                  <a:lnTo>
                    <a:pt x="17" y="5"/>
                  </a:lnTo>
                  <a:lnTo>
                    <a:pt x="14" y="7"/>
                  </a:lnTo>
                  <a:lnTo>
                    <a:pt x="12" y="8"/>
                  </a:lnTo>
                  <a:lnTo>
                    <a:pt x="10" y="9"/>
                  </a:lnTo>
                  <a:lnTo>
                    <a:pt x="3" y="9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8"/>
                  </a:lnTo>
                  <a:lnTo>
                    <a:pt x="3" y="7"/>
                  </a:lnTo>
                  <a:lnTo>
                    <a:pt x="5" y="9"/>
                  </a:lnTo>
                  <a:lnTo>
                    <a:pt x="8" y="9"/>
                  </a:lnTo>
                  <a:lnTo>
                    <a:pt x="9" y="8"/>
                  </a:lnTo>
                  <a:lnTo>
                    <a:pt x="7" y="8"/>
                  </a:lnTo>
                  <a:lnTo>
                    <a:pt x="4" y="7"/>
                  </a:lnTo>
                  <a:lnTo>
                    <a:pt x="4" y="5"/>
                  </a:lnTo>
                  <a:lnTo>
                    <a:pt x="9" y="5"/>
                  </a:lnTo>
                  <a:lnTo>
                    <a:pt x="10" y="4"/>
                  </a:lnTo>
                  <a:lnTo>
                    <a:pt x="12" y="4"/>
                  </a:lnTo>
                  <a:lnTo>
                    <a:pt x="17" y="2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72" name="Freeform 455"/>
            <p:cNvSpPr>
              <a:spLocks/>
            </p:cNvSpPr>
            <p:nvPr/>
          </p:nvSpPr>
          <p:spPr bwMode="auto">
            <a:xfrm>
              <a:off x="5283092" y="3962125"/>
              <a:ext cx="91359" cy="55830"/>
            </a:xfrm>
            <a:custGeom>
              <a:avLst/>
              <a:gdLst>
                <a:gd name="T0" fmla="*/ 21 w 36"/>
                <a:gd name="T1" fmla="*/ 0 h 22"/>
                <a:gd name="T2" fmla="*/ 31 w 36"/>
                <a:gd name="T3" fmla="*/ 0 h 22"/>
                <a:gd name="T4" fmla="*/ 35 w 36"/>
                <a:gd name="T5" fmla="*/ 1 h 22"/>
                <a:gd name="T6" fmla="*/ 35 w 36"/>
                <a:gd name="T7" fmla="*/ 5 h 22"/>
                <a:gd name="T8" fmla="*/ 35 w 36"/>
                <a:gd name="T9" fmla="*/ 6 h 22"/>
                <a:gd name="T10" fmla="*/ 35 w 36"/>
                <a:gd name="T11" fmla="*/ 10 h 22"/>
                <a:gd name="T12" fmla="*/ 36 w 36"/>
                <a:gd name="T13" fmla="*/ 12 h 22"/>
                <a:gd name="T14" fmla="*/ 35 w 36"/>
                <a:gd name="T15" fmla="*/ 14 h 22"/>
                <a:gd name="T16" fmla="*/ 34 w 36"/>
                <a:gd name="T17" fmla="*/ 15 h 22"/>
                <a:gd name="T18" fmla="*/ 30 w 36"/>
                <a:gd name="T19" fmla="*/ 15 h 22"/>
                <a:gd name="T20" fmla="*/ 26 w 36"/>
                <a:gd name="T21" fmla="*/ 18 h 22"/>
                <a:gd name="T22" fmla="*/ 25 w 36"/>
                <a:gd name="T23" fmla="*/ 18 h 22"/>
                <a:gd name="T24" fmla="*/ 23 w 36"/>
                <a:gd name="T25" fmla="*/ 21 h 22"/>
                <a:gd name="T26" fmla="*/ 19 w 36"/>
                <a:gd name="T27" fmla="*/ 22 h 22"/>
                <a:gd name="T28" fmla="*/ 19 w 36"/>
                <a:gd name="T29" fmla="*/ 21 h 22"/>
                <a:gd name="T30" fmla="*/ 19 w 36"/>
                <a:gd name="T31" fmla="*/ 19 h 22"/>
                <a:gd name="T32" fmla="*/ 14 w 36"/>
                <a:gd name="T33" fmla="*/ 19 h 22"/>
                <a:gd name="T34" fmla="*/ 17 w 36"/>
                <a:gd name="T35" fmla="*/ 17 h 22"/>
                <a:gd name="T36" fmla="*/ 15 w 36"/>
                <a:gd name="T37" fmla="*/ 17 h 22"/>
                <a:gd name="T38" fmla="*/ 17 w 36"/>
                <a:gd name="T39" fmla="*/ 15 h 22"/>
                <a:gd name="T40" fmla="*/ 15 w 36"/>
                <a:gd name="T41" fmla="*/ 14 h 22"/>
                <a:gd name="T42" fmla="*/ 14 w 36"/>
                <a:gd name="T43" fmla="*/ 14 h 22"/>
                <a:gd name="T44" fmla="*/ 13 w 36"/>
                <a:gd name="T45" fmla="*/ 13 h 22"/>
                <a:gd name="T46" fmla="*/ 19 w 36"/>
                <a:gd name="T47" fmla="*/ 13 h 22"/>
                <a:gd name="T48" fmla="*/ 19 w 36"/>
                <a:gd name="T49" fmla="*/ 13 h 22"/>
                <a:gd name="T50" fmla="*/ 17 w 36"/>
                <a:gd name="T51" fmla="*/ 10 h 22"/>
                <a:gd name="T52" fmla="*/ 14 w 36"/>
                <a:gd name="T53" fmla="*/ 12 h 22"/>
                <a:gd name="T54" fmla="*/ 10 w 36"/>
                <a:gd name="T55" fmla="*/ 13 h 22"/>
                <a:gd name="T56" fmla="*/ 9 w 36"/>
                <a:gd name="T57" fmla="*/ 12 h 22"/>
                <a:gd name="T58" fmla="*/ 9 w 36"/>
                <a:gd name="T59" fmla="*/ 12 h 22"/>
                <a:gd name="T60" fmla="*/ 6 w 36"/>
                <a:gd name="T61" fmla="*/ 10 h 22"/>
                <a:gd name="T62" fmla="*/ 4 w 36"/>
                <a:gd name="T63" fmla="*/ 9 h 22"/>
                <a:gd name="T64" fmla="*/ 6 w 36"/>
                <a:gd name="T65" fmla="*/ 8 h 22"/>
                <a:gd name="T66" fmla="*/ 5 w 36"/>
                <a:gd name="T67" fmla="*/ 6 h 22"/>
                <a:gd name="T68" fmla="*/ 1 w 36"/>
                <a:gd name="T69" fmla="*/ 6 h 22"/>
                <a:gd name="T70" fmla="*/ 0 w 36"/>
                <a:gd name="T71" fmla="*/ 5 h 22"/>
                <a:gd name="T72" fmla="*/ 0 w 36"/>
                <a:gd name="T73" fmla="*/ 5 h 22"/>
                <a:gd name="T74" fmla="*/ 2 w 36"/>
                <a:gd name="T75" fmla="*/ 6 h 22"/>
                <a:gd name="T76" fmla="*/ 6 w 36"/>
                <a:gd name="T77" fmla="*/ 4 h 22"/>
                <a:gd name="T78" fmla="*/ 14 w 36"/>
                <a:gd name="T79" fmla="*/ 5 h 22"/>
                <a:gd name="T80" fmla="*/ 17 w 36"/>
                <a:gd name="T81" fmla="*/ 1 h 22"/>
                <a:gd name="T82" fmla="*/ 21 w 36"/>
                <a:gd name="T8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" h="22">
                  <a:moveTo>
                    <a:pt x="21" y="0"/>
                  </a:moveTo>
                  <a:lnTo>
                    <a:pt x="31" y="0"/>
                  </a:lnTo>
                  <a:lnTo>
                    <a:pt x="35" y="1"/>
                  </a:lnTo>
                  <a:lnTo>
                    <a:pt x="35" y="5"/>
                  </a:lnTo>
                  <a:lnTo>
                    <a:pt x="35" y="6"/>
                  </a:lnTo>
                  <a:lnTo>
                    <a:pt x="35" y="10"/>
                  </a:lnTo>
                  <a:lnTo>
                    <a:pt x="36" y="12"/>
                  </a:lnTo>
                  <a:lnTo>
                    <a:pt x="35" y="14"/>
                  </a:lnTo>
                  <a:lnTo>
                    <a:pt x="34" y="15"/>
                  </a:lnTo>
                  <a:lnTo>
                    <a:pt x="30" y="15"/>
                  </a:lnTo>
                  <a:lnTo>
                    <a:pt x="26" y="18"/>
                  </a:lnTo>
                  <a:lnTo>
                    <a:pt x="25" y="18"/>
                  </a:lnTo>
                  <a:lnTo>
                    <a:pt x="23" y="21"/>
                  </a:lnTo>
                  <a:lnTo>
                    <a:pt x="19" y="22"/>
                  </a:lnTo>
                  <a:lnTo>
                    <a:pt x="19" y="21"/>
                  </a:lnTo>
                  <a:lnTo>
                    <a:pt x="19" y="19"/>
                  </a:lnTo>
                  <a:lnTo>
                    <a:pt x="14" y="19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7" y="15"/>
                  </a:lnTo>
                  <a:lnTo>
                    <a:pt x="15" y="14"/>
                  </a:lnTo>
                  <a:lnTo>
                    <a:pt x="14" y="14"/>
                  </a:lnTo>
                  <a:lnTo>
                    <a:pt x="13" y="13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7" y="10"/>
                  </a:lnTo>
                  <a:lnTo>
                    <a:pt x="14" y="12"/>
                  </a:lnTo>
                  <a:lnTo>
                    <a:pt x="10" y="13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6" y="10"/>
                  </a:lnTo>
                  <a:lnTo>
                    <a:pt x="4" y="9"/>
                  </a:lnTo>
                  <a:lnTo>
                    <a:pt x="6" y="8"/>
                  </a:lnTo>
                  <a:lnTo>
                    <a:pt x="5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6" y="4"/>
                  </a:lnTo>
                  <a:lnTo>
                    <a:pt x="14" y="5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73" name="Freeform 456"/>
            <p:cNvSpPr>
              <a:spLocks/>
            </p:cNvSpPr>
            <p:nvPr/>
          </p:nvSpPr>
          <p:spPr bwMode="auto">
            <a:xfrm>
              <a:off x="5341461" y="3962125"/>
              <a:ext cx="210634" cy="210634"/>
            </a:xfrm>
            <a:custGeom>
              <a:avLst/>
              <a:gdLst>
                <a:gd name="T0" fmla="*/ 21 w 83"/>
                <a:gd name="T1" fmla="*/ 0 h 83"/>
                <a:gd name="T2" fmla="*/ 28 w 83"/>
                <a:gd name="T3" fmla="*/ 5 h 83"/>
                <a:gd name="T4" fmla="*/ 36 w 83"/>
                <a:gd name="T5" fmla="*/ 6 h 83"/>
                <a:gd name="T6" fmla="*/ 40 w 83"/>
                <a:gd name="T7" fmla="*/ 5 h 83"/>
                <a:gd name="T8" fmla="*/ 44 w 83"/>
                <a:gd name="T9" fmla="*/ 6 h 83"/>
                <a:gd name="T10" fmla="*/ 45 w 83"/>
                <a:gd name="T11" fmla="*/ 9 h 83"/>
                <a:gd name="T12" fmla="*/ 49 w 83"/>
                <a:gd name="T13" fmla="*/ 9 h 83"/>
                <a:gd name="T14" fmla="*/ 54 w 83"/>
                <a:gd name="T15" fmla="*/ 10 h 83"/>
                <a:gd name="T16" fmla="*/ 58 w 83"/>
                <a:gd name="T17" fmla="*/ 9 h 83"/>
                <a:gd name="T18" fmla="*/ 63 w 83"/>
                <a:gd name="T19" fmla="*/ 5 h 83"/>
                <a:gd name="T20" fmla="*/ 67 w 83"/>
                <a:gd name="T21" fmla="*/ 5 h 83"/>
                <a:gd name="T22" fmla="*/ 70 w 83"/>
                <a:gd name="T23" fmla="*/ 6 h 83"/>
                <a:gd name="T24" fmla="*/ 74 w 83"/>
                <a:gd name="T25" fmla="*/ 10 h 83"/>
                <a:gd name="T26" fmla="*/ 74 w 83"/>
                <a:gd name="T27" fmla="*/ 14 h 83"/>
                <a:gd name="T28" fmla="*/ 77 w 83"/>
                <a:gd name="T29" fmla="*/ 17 h 83"/>
                <a:gd name="T30" fmla="*/ 74 w 83"/>
                <a:gd name="T31" fmla="*/ 23 h 83"/>
                <a:gd name="T32" fmla="*/ 77 w 83"/>
                <a:gd name="T33" fmla="*/ 21 h 83"/>
                <a:gd name="T34" fmla="*/ 78 w 83"/>
                <a:gd name="T35" fmla="*/ 23 h 83"/>
                <a:gd name="T36" fmla="*/ 79 w 83"/>
                <a:gd name="T37" fmla="*/ 26 h 83"/>
                <a:gd name="T38" fmla="*/ 83 w 83"/>
                <a:gd name="T39" fmla="*/ 27 h 83"/>
                <a:gd name="T40" fmla="*/ 83 w 83"/>
                <a:gd name="T41" fmla="*/ 30 h 83"/>
                <a:gd name="T42" fmla="*/ 78 w 83"/>
                <a:gd name="T43" fmla="*/ 33 h 83"/>
                <a:gd name="T44" fmla="*/ 79 w 83"/>
                <a:gd name="T45" fmla="*/ 39 h 83"/>
                <a:gd name="T46" fmla="*/ 79 w 83"/>
                <a:gd name="T47" fmla="*/ 46 h 83"/>
                <a:gd name="T48" fmla="*/ 82 w 83"/>
                <a:gd name="T49" fmla="*/ 48 h 83"/>
                <a:gd name="T50" fmla="*/ 81 w 83"/>
                <a:gd name="T51" fmla="*/ 50 h 83"/>
                <a:gd name="T52" fmla="*/ 78 w 83"/>
                <a:gd name="T53" fmla="*/ 52 h 83"/>
                <a:gd name="T54" fmla="*/ 82 w 83"/>
                <a:gd name="T55" fmla="*/ 56 h 83"/>
                <a:gd name="T56" fmla="*/ 78 w 83"/>
                <a:gd name="T57" fmla="*/ 65 h 83"/>
                <a:gd name="T58" fmla="*/ 75 w 83"/>
                <a:gd name="T59" fmla="*/ 68 h 83"/>
                <a:gd name="T60" fmla="*/ 74 w 83"/>
                <a:gd name="T61" fmla="*/ 75 h 83"/>
                <a:gd name="T62" fmla="*/ 73 w 83"/>
                <a:gd name="T63" fmla="*/ 77 h 83"/>
                <a:gd name="T64" fmla="*/ 50 w 83"/>
                <a:gd name="T65" fmla="*/ 80 h 83"/>
                <a:gd name="T66" fmla="*/ 45 w 83"/>
                <a:gd name="T67" fmla="*/ 76 h 83"/>
                <a:gd name="T68" fmla="*/ 45 w 83"/>
                <a:gd name="T69" fmla="*/ 73 h 83"/>
                <a:gd name="T70" fmla="*/ 49 w 83"/>
                <a:gd name="T71" fmla="*/ 69 h 83"/>
                <a:gd name="T72" fmla="*/ 50 w 83"/>
                <a:gd name="T73" fmla="*/ 52 h 83"/>
                <a:gd name="T74" fmla="*/ 49 w 83"/>
                <a:gd name="T75" fmla="*/ 50 h 83"/>
                <a:gd name="T76" fmla="*/ 50 w 83"/>
                <a:gd name="T77" fmla="*/ 47 h 83"/>
                <a:gd name="T78" fmla="*/ 49 w 83"/>
                <a:gd name="T79" fmla="*/ 43 h 83"/>
                <a:gd name="T80" fmla="*/ 45 w 83"/>
                <a:gd name="T81" fmla="*/ 35 h 83"/>
                <a:gd name="T82" fmla="*/ 33 w 83"/>
                <a:gd name="T83" fmla="*/ 33 h 83"/>
                <a:gd name="T84" fmla="*/ 28 w 83"/>
                <a:gd name="T85" fmla="*/ 35 h 83"/>
                <a:gd name="T86" fmla="*/ 25 w 83"/>
                <a:gd name="T87" fmla="*/ 40 h 83"/>
                <a:gd name="T88" fmla="*/ 20 w 83"/>
                <a:gd name="T89" fmla="*/ 42 h 83"/>
                <a:gd name="T90" fmla="*/ 15 w 83"/>
                <a:gd name="T91" fmla="*/ 39 h 83"/>
                <a:gd name="T92" fmla="*/ 11 w 83"/>
                <a:gd name="T93" fmla="*/ 35 h 83"/>
                <a:gd name="T94" fmla="*/ 9 w 83"/>
                <a:gd name="T95" fmla="*/ 33 h 83"/>
                <a:gd name="T96" fmla="*/ 9 w 83"/>
                <a:gd name="T97" fmla="*/ 31 h 83"/>
                <a:gd name="T98" fmla="*/ 6 w 83"/>
                <a:gd name="T99" fmla="*/ 31 h 83"/>
                <a:gd name="T100" fmla="*/ 0 w 83"/>
                <a:gd name="T101" fmla="*/ 27 h 83"/>
                <a:gd name="T102" fmla="*/ 0 w 83"/>
                <a:gd name="T103" fmla="*/ 21 h 83"/>
                <a:gd name="T104" fmla="*/ 2 w 83"/>
                <a:gd name="T105" fmla="*/ 18 h 83"/>
                <a:gd name="T106" fmla="*/ 7 w 83"/>
                <a:gd name="T107" fmla="*/ 15 h 83"/>
                <a:gd name="T108" fmla="*/ 12 w 83"/>
                <a:gd name="T109" fmla="*/ 14 h 83"/>
                <a:gd name="T110" fmla="*/ 12 w 83"/>
                <a:gd name="T111" fmla="*/ 10 h 83"/>
                <a:gd name="T112" fmla="*/ 12 w 83"/>
                <a:gd name="T113" fmla="*/ 5 h 83"/>
                <a:gd name="T114" fmla="*/ 13 w 83"/>
                <a:gd name="T11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3" h="83">
                  <a:moveTo>
                    <a:pt x="13" y="0"/>
                  </a:moveTo>
                  <a:lnTo>
                    <a:pt x="21" y="0"/>
                  </a:lnTo>
                  <a:lnTo>
                    <a:pt x="27" y="2"/>
                  </a:lnTo>
                  <a:lnTo>
                    <a:pt x="28" y="5"/>
                  </a:lnTo>
                  <a:lnTo>
                    <a:pt x="32" y="4"/>
                  </a:lnTo>
                  <a:lnTo>
                    <a:pt x="36" y="6"/>
                  </a:lnTo>
                  <a:lnTo>
                    <a:pt x="37" y="5"/>
                  </a:lnTo>
                  <a:lnTo>
                    <a:pt x="40" y="5"/>
                  </a:lnTo>
                  <a:lnTo>
                    <a:pt x="41" y="6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5" y="9"/>
                  </a:lnTo>
                  <a:lnTo>
                    <a:pt x="48" y="8"/>
                  </a:lnTo>
                  <a:lnTo>
                    <a:pt x="49" y="9"/>
                  </a:lnTo>
                  <a:lnTo>
                    <a:pt x="52" y="10"/>
                  </a:lnTo>
                  <a:lnTo>
                    <a:pt x="54" y="10"/>
                  </a:lnTo>
                  <a:lnTo>
                    <a:pt x="57" y="9"/>
                  </a:lnTo>
                  <a:lnTo>
                    <a:pt x="58" y="9"/>
                  </a:lnTo>
                  <a:lnTo>
                    <a:pt x="61" y="5"/>
                  </a:lnTo>
                  <a:lnTo>
                    <a:pt x="63" y="5"/>
                  </a:lnTo>
                  <a:lnTo>
                    <a:pt x="66" y="6"/>
                  </a:lnTo>
                  <a:lnTo>
                    <a:pt x="67" y="5"/>
                  </a:lnTo>
                  <a:lnTo>
                    <a:pt x="70" y="5"/>
                  </a:lnTo>
                  <a:lnTo>
                    <a:pt x="70" y="6"/>
                  </a:lnTo>
                  <a:lnTo>
                    <a:pt x="73" y="8"/>
                  </a:lnTo>
                  <a:lnTo>
                    <a:pt x="74" y="10"/>
                  </a:lnTo>
                  <a:lnTo>
                    <a:pt x="73" y="14"/>
                  </a:lnTo>
                  <a:lnTo>
                    <a:pt x="74" y="14"/>
                  </a:lnTo>
                  <a:lnTo>
                    <a:pt x="77" y="15"/>
                  </a:lnTo>
                  <a:lnTo>
                    <a:pt x="77" y="17"/>
                  </a:lnTo>
                  <a:lnTo>
                    <a:pt x="75" y="19"/>
                  </a:lnTo>
                  <a:lnTo>
                    <a:pt x="74" y="23"/>
                  </a:lnTo>
                  <a:lnTo>
                    <a:pt x="75" y="22"/>
                  </a:lnTo>
                  <a:lnTo>
                    <a:pt x="77" y="21"/>
                  </a:lnTo>
                  <a:lnTo>
                    <a:pt x="78" y="21"/>
                  </a:lnTo>
                  <a:lnTo>
                    <a:pt x="78" y="23"/>
                  </a:lnTo>
                  <a:lnTo>
                    <a:pt x="79" y="25"/>
                  </a:lnTo>
                  <a:lnTo>
                    <a:pt x="79" y="26"/>
                  </a:lnTo>
                  <a:lnTo>
                    <a:pt x="82" y="26"/>
                  </a:lnTo>
                  <a:lnTo>
                    <a:pt x="83" y="27"/>
                  </a:lnTo>
                  <a:lnTo>
                    <a:pt x="83" y="29"/>
                  </a:lnTo>
                  <a:lnTo>
                    <a:pt x="83" y="30"/>
                  </a:lnTo>
                  <a:lnTo>
                    <a:pt x="78" y="31"/>
                  </a:lnTo>
                  <a:lnTo>
                    <a:pt x="78" y="33"/>
                  </a:lnTo>
                  <a:lnTo>
                    <a:pt x="79" y="34"/>
                  </a:lnTo>
                  <a:lnTo>
                    <a:pt x="79" y="39"/>
                  </a:lnTo>
                  <a:lnTo>
                    <a:pt x="79" y="42"/>
                  </a:lnTo>
                  <a:lnTo>
                    <a:pt x="79" y="46"/>
                  </a:lnTo>
                  <a:lnTo>
                    <a:pt x="81" y="46"/>
                  </a:lnTo>
                  <a:lnTo>
                    <a:pt x="82" y="48"/>
                  </a:lnTo>
                  <a:lnTo>
                    <a:pt x="82" y="51"/>
                  </a:lnTo>
                  <a:lnTo>
                    <a:pt x="81" y="50"/>
                  </a:lnTo>
                  <a:lnTo>
                    <a:pt x="78" y="51"/>
                  </a:lnTo>
                  <a:lnTo>
                    <a:pt x="78" y="52"/>
                  </a:lnTo>
                  <a:lnTo>
                    <a:pt x="81" y="55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78" y="65"/>
                  </a:lnTo>
                  <a:lnTo>
                    <a:pt x="77" y="67"/>
                  </a:lnTo>
                  <a:lnTo>
                    <a:pt x="75" y="68"/>
                  </a:lnTo>
                  <a:lnTo>
                    <a:pt x="77" y="69"/>
                  </a:lnTo>
                  <a:lnTo>
                    <a:pt x="74" y="75"/>
                  </a:lnTo>
                  <a:lnTo>
                    <a:pt x="73" y="76"/>
                  </a:lnTo>
                  <a:lnTo>
                    <a:pt x="73" y="77"/>
                  </a:lnTo>
                  <a:lnTo>
                    <a:pt x="54" y="83"/>
                  </a:lnTo>
                  <a:lnTo>
                    <a:pt x="50" y="80"/>
                  </a:lnTo>
                  <a:lnTo>
                    <a:pt x="49" y="80"/>
                  </a:lnTo>
                  <a:lnTo>
                    <a:pt x="45" y="76"/>
                  </a:lnTo>
                  <a:lnTo>
                    <a:pt x="44" y="75"/>
                  </a:lnTo>
                  <a:lnTo>
                    <a:pt x="45" y="73"/>
                  </a:lnTo>
                  <a:lnTo>
                    <a:pt x="44" y="73"/>
                  </a:lnTo>
                  <a:lnTo>
                    <a:pt x="49" y="69"/>
                  </a:lnTo>
                  <a:lnTo>
                    <a:pt x="50" y="54"/>
                  </a:lnTo>
                  <a:lnTo>
                    <a:pt x="50" y="52"/>
                  </a:lnTo>
                  <a:lnTo>
                    <a:pt x="49" y="51"/>
                  </a:lnTo>
                  <a:lnTo>
                    <a:pt x="49" y="50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49" y="44"/>
                  </a:lnTo>
                  <a:lnTo>
                    <a:pt x="49" y="43"/>
                  </a:lnTo>
                  <a:lnTo>
                    <a:pt x="46" y="38"/>
                  </a:lnTo>
                  <a:lnTo>
                    <a:pt x="45" y="35"/>
                  </a:lnTo>
                  <a:lnTo>
                    <a:pt x="44" y="33"/>
                  </a:lnTo>
                  <a:lnTo>
                    <a:pt x="33" y="33"/>
                  </a:lnTo>
                  <a:lnTo>
                    <a:pt x="31" y="34"/>
                  </a:lnTo>
                  <a:lnTo>
                    <a:pt x="28" y="35"/>
                  </a:lnTo>
                  <a:lnTo>
                    <a:pt x="25" y="39"/>
                  </a:lnTo>
                  <a:lnTo>
                    <a:pt x="25" y="40"/>
                  </a:lnTo>
                  <a:lnTo>
                    <a:pt x="21" y="42"/>
                  </a:lnTo>
                  <a:lnTo>
                    <a:pt x="20" y="42"/>
                  </a:lnTo>
                  <a:lnTo>
                    <a:pt x="17" y="40"/>
                  </a:lnTo>
                  <a:lnTo>
                    <a:pt x="15" y="39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9" y="34"/>
                  </a:lnTo>
                  <a:lnTo>
                    <a:pt x="9" y="33"/>
                  </a:lnTo>
                  <a:lnTo>
                    <a:pt x="11" y="31"/>
                  </a:lnTo>
                  <a:lnTo>
                    <a:pt x="9" y="31"/>
                  </a:lnTo>
                  <a:lnTo>
                    <a:pt x="8" y="33"/>
                  </a:lnTo>
                  <a:lnTo>
                    <a:pt x="6" y="31"/>
                  </a:lnTo>
                  <a:lnTo>
                    <a:pt x="3" y="31"/>
                  </a:lnTo>
                  <a:lnTo>
                    <a:pt x="0" y="27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" y="18"/>
                  </a:lnTo>
                  <a:lnTo>
                    <a:pt x="3" y="18"/>
                  </a:lnTo>
                  <a:lnTo>
                    <a:pt x="7" y="15"/>
                  </a:lnTo>
                  <a:lnTo>
                    <a:pt x="11" y="15"/>
                  </a:lnTo>
                  <a:lnTo>
                    <a:pt x="12" y="14"/>
                  </a:lnTo>
                  <a:lnTo>
                    <a:pt x="13" y="12"/>
                  </a:lnTo>
                  <a:lnTo>
                    <a:pt x="12" y="10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74" name="Freeform 457"/>
            <p:cNvSpPr>
              <a:spLocks noEditPoints="1"/>
            </p:cNvSpPr>
            <p:nvPr/>
          </p:nvSpPr>
          <p:spPr bwMode="auto">
            <a:xfrm>
              <a:off x="5389678" y="4045872"/>
              <a:ext cx="78671" cy="101510"/>
            </a:xfrm>
            <a:custGeom>
              <a:avLst/>
              <a:gdLst>
                <a:gd name="T0" fmla="*/ 5 w 31"/>
                <a:gd name="T1" fmla="*/ 31 h 40"/>
                <a:gd name="T2" fmla="*/ 6 w 31"/>
                <a:gd name="T3" fmla="*/ 31 h 40"/>
                <a:gd name="T4" fmla="*/ 8 w 31"/>
                <a:gd name="T5" fmla="*/ 32 h 40"/>
                <a:gd name="T6" fmla="*/ 8 w 31"/>
                <a:gd name="T7" fmla="*/ 34 h 40"/>
                <a:gd name="T8" fmla="*/ 8 w 31"/>
                <a:gd name="T9" fmla="*/ 34 h 40"/>
                <a:gd name="T10" fmla="*/ 5 w 31"/>
                <a:gd name="T11" fmla="*/ 32 h 40"/>
                <a:gd name="T12" fmla="*/ 5 w 31"/>
                <a:gd name="T13" fmla="*/ 31 h 40"/>
                <a:gd name="T14" fmla="*/ 5 w 31"/>
                <a:gd name="T15" fmla="*/ 31 h 40"/>
                <a:gd name="T16" fmla="*/ 14 w 31"/>
                <a:gd name="T17" fmla="*/ 0 h 40"/>
                <a:gd name="T18" fmla="*/ 25 w 31"/>
                <a:gd name="T19" fmla="*/ 0 h 40"/>
                <a:gd name="T20" fmla="*/ 26 w 31"/>
                <a:gd name="T21" fmla="*/ 2 h 40"/>
                <a:gd name="T22" fmla="*/ 27 w 31"/>
                <a:gd name="T23" fmla="*/ 5 h 40"/>
                <a:gd name="T24" fmla="*/ 30 w 31"/>
                <a:gd name="T25" fmla="*/ 10 h 40"/>
                <a:gd name="T26" fmla="*/ 30 w 31"/>
                <a:gd name="T27" fmla="*/ 11 h 40"/>
                <a:gd name="T28" fmla="*/ 31 w 31"/>
                <a:gd name="T29" fmla="*/ 14 h 40"/>
                <a:gd name="T30" fmla="*/ 31 w 31"/>
                <a:gd name="T31" fmla="*/ 15 h 40"/>
                <a:gd name="T32" fmla="*/ 30 w 31"/>
                <a:gd name="T33" fmla="*/ 17 h 40"/>
                <a:gd name="T34" fmla="*/ 30 w 31"/>
                <a:gd name="T35" fmla="*/ 18 h 40"/>
                <a:gd name="T36" fmla="*/ 31 w 31"/>
                <a:gd name="T37" fmla="*/ 19 h 40"/>
                <a:gd name="T38" fmla="*/ 31 w 31"/>
                <a:gd name="T39" fmla="*/ 21 h 40"/>
                <a:gd name="T40" fmla="*/ 30 w 31"/>
                <a:gd name="T41" fmla="*/ 36 h 40"/>
                <a:gd name="T42" fmla="*/ 25 w 31"/>
                <a:gd name="T43" fmla="*/ 40 h 40"/>
                <a:gd name="T44" fmla="*/ 23 w 31"/>
                <a:gd name="T45" fmla="*/ 39 h 40"/>
                <a:gd name="T46" fmla="*/ 19 w 31"/>
                <a:gd name="T47" fmla="*/ 39 h 40"/>
                <a:gd name="T48" fmla="*/ 13 w 31"/>
                <a:gd name="T49" fmla="*/ 36 h 40"/>
                <a:gd name="T50" fmla="*/ 10 w 31"/>
                <a:gd name="T51" fmla="*/ 35 h 40"/>
                <a:gd name="T52" fmla="*/ 10 w 31"/>
                <a:gd name="T53" fmla="*/ 34 h 40"/>
                <a:gd name="T54" fmla="*/ 9 w 31"/>
                <a:gd name="T55" fmla="*/ 32 h 40"/>
                <a:gd name="T56" fmla="*/ 8 w 31"/>
                <a:gd name="T57" fmla="*/ 30 h 40"/>
                <a:gd name="T58" fmla="*/ 9 w 31"/>
                <a:gd name="T59" fmla="*/ 29 h 40"/>
                <a:gd name="T60" fmla="*/ 9 w 31"/>
                <a:gd name="T61" fmla="*/ 29 h 40"/>
                <a:gd name="T62" fmla="*/ 6 w 31"/>
                <a:gd name="T63" fmla="*/ 29 h 40"/>
                <a:gd name="T64" fmla="*/ 4 w 31"/>
                <a:gd name="T65" fmla="*/ 26 h 40"/>
                <a:gd name="T66" fmla="*/ 4 w 31"/>
                <a:gd name="T67" fmla="*/ 23 h 40"/>
                <a:gd name="T68" fmla="*/ 2 w 31"/>
                <a:gd name="T69" fmla="*/ 19 h 40"/>
                <a:gd name="T70" fmla="*/ 0 w 31"/>
                <a:gd name="T71" fmla="*/ 19 h 40"/>
                <a:gd name="T72" fmla="*/ 0 w 31"/>
                <a:gd name="T73" fmla="*/ 17 h 40"/>
                <a:gd name="T74" fmla="*/ 1 w 31"/>
                <a:gd name="T75" fmla="*/ 14 h 40"/>
                <a:gd name="T76" fmla="*/ 0 w 31"/>
                <a:gd name="T77" fmla="*/ 13 h 40"/>
                <a:gd name="T78" fmla="*/ 0 w 31"/>
                <a:gd name="T79" fmla="*/ 11 h 40"/>
                <a:gd name="T80" fmla="*/ 1 w 31"/>
                <a:gd name="T81" fmla="*/ 9 h 40"/>
                <a:gd name="T82" fmla="*/ 1 w 31"/>
                <a:gd name="T83" fmla="*/ 9 h 40"/>
                <a:gd name="T84" fmla="*/ 2 w 31"/>
                <a:gd name="T85" fmla="*/ 9 h 40"/>
                <a:gd name="T86" fmla="*/ 6 w 31"/>
                <a:gd name="T87" fmla="*/ 7 h 40"/>
                <a:gd name="T88" fmla="*/ 6 w 31"/>
                <a:gd name="T89" fmla="*/ 6 h 40"/>
                <a:gd name="T90" fmla="*/ 9 w 31"/>
                <a:gd name="T91" fmla="*/ 2 h 40"/>
                <a:gd name="T92" fmla="*/ 12 w 31"/>
                <a:gd name="T93" fmla="*/ 1 h 40"/>
                <a:gd name="T94" fmla="*/ 14 w 31"/>
                <a:gd name="T9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" h="40">
                  <a:moveTo>
                    <a:pt x="5" y="31"/>
                  </a:moveTo>
                  <a:lnTo>
                    <a:pt x="6" y="31"/>
                  </a:lnTo>
                  <a:lnTo>
                    <a:pt x="8" y="32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31"/>
                  </a:lnTo>
                  <a:close/>
                  <a:moveTo>
                    <a:pt x="14" y="0"/>
                  </a:moveTo>
                  <a:lnTo>
                    <a:pt x="25" y="0"/>
                  </a:lnTo>
                  <a:lnTo>
                    <a:pt x="26" y="2"/>
                  </a:lnTo>
                  <a:lnTo>
                    <a:pt x="27" y="5"/>
                  </a:lnTo>
                  <a:lnTo>
                    <a:pt x="30" y="10"/>
                  </a:lnTo>
                  <a:lnTo>
                    <a:pt x="30" y="11"/>
                  </a:lnTo>
                  <a:lnTo>
                    <a:pt x="31" y="14"/>
                  </a:lnTo>
                  <a:lnTo>
                    <a:pt x="31" y="15"/>
                  </a:lnTo>
                  <a:lnTo>
                    <a:pt x="30" y="17"/>
                  </a:lnTo>
                  <a:lnTo>
                    <a:pt x="30" y="18"/>
                  </a:lnTo>
                  <a:lnTo>
                    <a:pt x="31" y="19"/>
                  </a:lnTo>
                  <a:lnTo>
                    <a:pt x="31" y="21"/>
                  </a:lnTo>
                  <a:lnTo>
                    <a:pt x="30" y="36"/>
                  </a:lnTo>
                  <a:lnTo>
                    <a:pt x="25" y="40"/>
                  </a:lnTo>
                  <a:lnTo>
                    <a:pt x="23" y="39"/>
                  </a:lnTo>
                  <a:lnTo>
                    <a:pt x="19" y="39"/>
                  </a:lnTo>
                  <a:lnTo>
                    <a:pt x="13" y="36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9" y="32"/>
                  </a:lnTo>
                  <a:lnTo>
                    <a:pt x="8" y="30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6" y="29"/>
                  </a:lnTo>
                  <a:lnTo>
                    <a:pt x="4" y="26"/>
                  </a:lnTo>
                  <a:lnTo>
                    <a:pt x="4" y="23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1" y="9"/>
                  </a:lnTo>
                  <a:lnTo>
                    <a:pt x="1" y="9"/>
                  </a:lnTo>
                  <a:lnTo>
                    <a:pt x="2" y="9"/>
                  </a:lnTo>
                  <a:lnTo>
                    <a:pt x="6" y="7"/>
                  </a:lnTo>
                  <a:lnTo>
                    <a:pt x="6" y="6"/>
                  </a:lnTo>
                  <a:lnTo>
                    <a:pt x="9" y="2"/>
                  </a:lnTo>
                  <a:lnTo>
                    <a:pt x="12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75" name="Freeform 458"/>
            <p:cNvSpPr>
              <a:spLocks/>
            </p:cNvSpPr>
            <p:nvPr/>
          </p:nvSpPr>
          <p:spPr bwMode="auto">
            <a:xfrm>
              <a:off x="5442971" y="4091551"/>
              <a:ext cx="119275" cy="129426"/>
            </a:xfrm>
            <a:custGeom>
              <a:avLst/>
              <a:gdLst>
                <a:gd name="T0" fmla="*/ 20 w 47"/>
                <a:gd name="T1" fmla="*/ 0 h 51"/>
                <a:gd name="T2" fmla="*/ 21 w 47"/>
                <a:gd name="T3" fmla="*/ 0 h 51"/>
                <a:gd name="T4" fmla="*/ 22 w 47"/>
                <a:gd name="T5" fmla="*/ 4 h 51"/>
                <a:gd name="T6" fmla="*/ 25 w 47"/>
                <a:gd name="T7" fmla="*/ 4 h 51"/>
                <a:gd name="T8" fmla="*/ 25 w 47"/>
                <a:gd name="T9" fmla="*/ 9 h 51"/>
                <a:gd name="T10" fmla="*/ 25 w 47"/>
                <a:gd name="T11" fmla="*/ 12 h 51"/>
                <a:gd name="T12" fmla="*/ 27 w 47"/>
                <a:gd name="T13" fmla="*/ 16 h 51"/>
                <a:gd name="T14" fmla="*/ 29 w 47"/>
                <a:gd name="T15" fmla="*/ 14 h 51"/>
                <a:gd name="T16" fmla="*/ 33 w 47"/>
                <a:gd name="T17" fmla="*/ 12 h 51"/>
                <a:gd name="T18" fmla="*/ 34 w 47"/>
                <a:gd name="T19" fmla="*/ 13 h 51"/>
                <a:gd name="T20" fmla="*/ 35 w 47"/>
                <a:gd name="T21" fmla="*/ 14 h 51"/>
                <a:gd name="T22" fmla="*/ 35 w 47"/>
                <a:gd name="T23" fmla="*/ 16 h 51"/>
                <a:gd name="T24" fmla="*/ 35 w 47"/>
                <a:gd name="T25" fmla="*/ 17 h 51"/>
                <a:gd name="T26" fmla="*/ 37 w 47"/>
                <a:gd name="T27" fmla="*/ 18 h 51"/>
                <a:gd name="T28" fmla="*/ 34 w 47"/>
                <a:gd name="T29" fmla="*/ 24 h 51"/>
                <a:gd name="T30" fmla="*/ 33 w 47"/>
                <a:gd name="T31" fmla="*/ 25 h 51"/>
                <a:gd name="T32" fmla="*/ 33 w 47"/>
                <a:gd name="T33" fmla="*/ 28 h 51"/>
                <a:gd name="T34" fmla="*/ 35 w 47"/>
                <a:gd name="T35" fmla="*/ 28 h 51"/>
                <a:gd name="T36" fmla="*/ 37 w 47"/>
                <a:gd name="T37" fmla="*/ 28 h 51"/>
                <a:gd name="T38" fmla="*/ 38 w 47"/>
                <a:gd name="T39" fmla="*/ 28 h 51"/>
                <a:gd name="T40" fmla="*/ 39 w 47"/>
                <a:gd name="T41" fmla="*/ 29 h 51"/>
                <a:gd name="T42" fmla="*/ 41 w 47"/>
                <a:gd name="T43" fmla="*/ 29 h 51"/>
                <a:gd name="T44" fmla="*/ 42 w 47"/>
                <a:gd name="T45" fmla="*/ 29 h 51"/>
                <a:gd name="T46" fmla="*/ 43 w 47"/>
                <a:gd name="T47" fmla="*/ 32 h 51"/>
                <a:gd name="T48" fmla="*/ 45 w 47"/>
                <a:gd name="T49" fmla="*/ 33 h 51"/>
                <a:gd name="T50" fmla="*/ 47 w 47"/>
                <a:gd name="T51" fmla="*/ 33 h 51"/>
                <a:gd name="T52" fmla="*/ 47 w 47"/>
                <a:gd name="T53" fmla="*/ 36 h 51"/>
                <a:gd name="T54" fmla="*/ 46 w 47"/>
                <a:gd name="T55" fmla="*/ 37 h 51"/>
                <a:gd name="T56" fmla="*/ 46 w 47"/>
                <a:gd name="T57" fmla="*/ 38 h 51"/>
                <a:gd name="T58" fmla="*/ 46 w 47"/>
                <a:gd name="T59" fmla="*/ 39 h 51"/>
                <a:gd name="T60" fmla="*/ 45 w 47"/>
                <a:gd name="T61" fmla="*/ 42 h 51"/>
                <a:gd name="T62" fmla="*/ 46 w 47"/>
                <a:gd name="T63" fmla="*/ 43 h 51"/>
                <a:gd name="T64" fmla="*/ 45 w 47"/>
                <a:gd name="T65" fmla="*/ 46 h 51"/>
                <a:gd name="T66" fmla="*/ 46 w 47"/>
                <a:gd name="T67" fmla="*/ 49 h 51"/>
                <a:gd name="T68" fmla="*/ 46 w 47"/>
                <a:gd name="T69" fmla="*/ 51 h 51"/>
                <a:gd name="T70" fmla="*/ 34 w 47"/>
                <a:gd name="T71" fmla="*/ 47 h 51"/>
                <a:gd name="T72" fmla="*/ 25 w 47"/>
                <a:gd name="T73" fmla="*/ 39 h 51"/>
                <a:gd name="T74" fmla="*/ 22 w 47"/>
                <a:gd name="T75" fmla="*/ 39 h 51"/>
                <a:gd name="T76" fmla="*/ 16 w 47"/>
                <a:gd name="T77" fmla="*/ 33 h 51"/>
                <a:gd name="T78" fmla="*/ 10 w 47"/>
                <a:gd name="T79" fmla="*/ 29 h 51"/>
                <a:gd name="T80" fmla="*/ 9 w 47"/>
                <a:gd name="T81" fmla="*/ 29 h 51"/>
                <a:gd name="T82" fmla="*/ 5 w 47"/>
                <a:gd name="T83" fmla="*/ 25 h 51"/>
                <a:gd name="T84" fmla="*/ 4 w 47"/>
                <a:gd name="T85" fmla="*/ 24 h 51"/>
                <a:gd name="T86" fmla="*/ 5 w 47"/>
                <a:gd name="T87" fmla="*/ 22 h 51"/>
                <a:gd name="T88" fmla="*/ 2 w 47"/>
                <a:gd name="T89" fmla="*/ 21 h 51"/>
                <a:gd name="T90" fmla="*/ 0 w 47"/>
                <a:gd name="T91" fmla="*/ 21 h 51"/>
                <a:gd name="T92" fmla="*/ 0 w 47"/>
                <a:gd name="T93" fmla="*/ 20 h 51"/>
                <a:gd name="T94" fmla="*/ 1 w 47"/>
                <a:gd name="T95" fmla="*/ 16 h 51"/>
                <a:gd name="T96" fmla="*/ 4 w 47"/>
                <a:gd name="T97" fmla="*/ 14 h 51"/>
                <a:gd name="T98" fmla="*/ 6 w 47"/>
                <a:gd name="T99" fmla="*/ 12 h 51"/>
                <a:gd name="T100" fmla="*/ 6 w 47"/>
                <a:gd name="T101" fmla="*/ 11 h 51"/>
                <a:gd name="T102" fmla="*/ 8 w 47"/>
                <a:gd name="T103" fmla="*/ 7 h 51"/>
                <a:gd name="T104" fmla="*/ 9 w 47"/>
                <a:gd name="T105" fmla="*/ 7 h 51"/>
                <a:gd name="T106" fmla="*/ 9 w 47"/>
                <a:gd name="T107" fmla="*/ 4 h 51"/>
                <a:gd name="T108" fmla="*/ 10 w 47"/>
                <a:gd name="T109" fmla="*/ 3 h 51"/>
                <a:gd name="T110" fmla="*/ 13 w 47"/>
                <a:gd name="T111" fmla="*/ 1 h 51"/>
                <a:gd name="T112" fmla="*/ 14 w 47"/>
                <a:gd name="T113" fmla="*/ 1 h 51"/>
                <a:gd name="T114" fmla="*/ 20 w 47"/>
                <a:gd name="T1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7" h="51">
                  <a:moveTo>
                    <a:pt x="20" y="0"/>
                  </a:moveTo>
                  <a:lnTo>
                    <a:pt x="21" y="0"/>
                  </a:lnTo>
                  <a:lnTo>
                    <a:pt x="22" y="4"/>
                  </a:lnTo>
                  <a:lnTo>
                    <a:pt x="25" y="4"/>
                  </a:lnTo>
                  <a:lnTo>
                    <a:pt x="25" y="9"/>
                  </a:lnTo>
                  <a:lnTo>
                    <a:pt x="25" y="12"/>
                  </a:lnTo>
                  <a:lnTo>
                    <a:pt x="27" y="16"/>
                  </a:lnTo>
                  <a:lnTo>
                    <a:pt x="29" y="14"/>
                  </a:lnTo>
                  <a:lnTo>
                    <a:pt x="33" y="12"/>
                  </a:lnTo>
                  <a:lnTo>
                    <a:pt x="34" y="13"/>
                  </a:lnTo>
                  <a:lnTo>
                    <a:pt x="35" y="14"/>
                  </a:lnTo>
                  <a:lnTo>
                    <a:pt x="35" y="16"/>
                  </a:lnTo>
                  <a:lnTo>
                    <a:pt x="35" y="17"/>
                  </a:lnTo>
                  <a:lnTo>
                    <a:pt x="37" y="18"/>
                  </a:lnTo>
                  <a:lnTo>
                    <a:pt x="34" y="24"/>
                  </a:lnTo>
                  <a:lnTo>
                    <a:pt x="33" y="25"/>
                  </a:lnTo>
                  <a:lnTo>
                    <a:pt x="33" y="28"/>
                  </a:lnTo>
                  <a:lnTo>
                    <a:pt x="35" y="28"/>
                  </a:lnTo>
                  <a:lnTo>
                    <a:pt x="37" y="28"/>
                  </a:lnTo>
                  <a:lnTo>
                    <a:pt x="38" y="28"/>
                  </a:lnTo>
                  <a:lnTo>
                    <a:pt x="39" y="29"/>
                  </a:lnTo>
                  <a:lnTo>
                    <a:pt x="41" y="29"/>
                  </a:lnTo>
                  <a:lnTo>
                    <a:pt x="42" y="29"/>
                  </a:lnTo>
                  <a:lnTo>
                    <a:pt x="43" y="32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6"/>
                  </a:lnTo>
                  <a:lnTo>
                    <a:pt x="46" y="37"/>
                  </a:lnTo>
                  <a:lnTo>
                    <a:pt x="46" y="38"/>
                  </a:lnTo>
                  <a:lnTo>
                    <a:pt x="46" y="39"/>
                  </a:lnTo>
                  <a:lnTo>
                    <a:pt x="45" y="42"/>
                  </a:lnTo>
                  <a:lnTo>
                    <a:pt x="46" y="43"/>
                  </a:lnTo>
                  <a:lnTo>
                    <a:pt x="45" y="46"/>
                  </a:lnTo>
                  <a:lnTo>
                    <a:pt x="46" y="49"/>
                  </a:lnTo>
                  <a:lnTo>
                    <a:pt x="46" y="51"/>
                  </a:lnTo>
                  <a:lnTo>
                    <a:pt x="34" y="47"/>
                  </a:lnTo>
                  <a:lnTo>
                    <a:pt x="25" y="39"/>
                  </a:lnTo>
                  <a:lnTo>
                    <a:pt x="22" y="39"/>
                  </a:lnTo>
                  <a:lnTo>
                    <a:pt x="16" y="33"/>
                  </a:lnTo>
                  <a:lnTo>
                    <a:pt x="10" y="29"/>
                  </a:lnTo>
                  <a:lnTo>
                    <a:pt x="9" y="29"/>
                  </a:lnTo>
                  <a:lnTo>
                    <a:pt x="5" y="25"/>
                  </a:lnTo>
                  <a:lnTo>
                    <a:pt x="4" y="24"/>
                  </a:lnTo>
                  <a:lnTo>
                    <a:pt x="5" y="22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4" y="14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8" y="7"/>
                  </a:lnTo>
                  <a:lnTo>
                    <a:pt x="9" y="7"/>
                  </a:lnTo>
                  <a:lnTo>
                    <a:pt x="9" y="4"/>
                  </a:lnTo>
                  <a:lnTo>
                    <a:pt x="10" y="3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76" name="Freeform 459"/>
            <p:cNvSpPr>
              <a:spLocks/>
            </p:cNvSpPr>
            <p:nvPr/>
          </p:nvSpPr>
          <p:spPr bwMode="auto">
            <a:xfrm>
              <a:off x="5526716" y="4025570"/>
              <a:ext cx="185256" cy="195407"/>
            </a:xfrm>
            <a:custGeom>
              <a:avLst/>
              <a:gdLst>
                <a:gd name="T0" fmla="*/ 43 w 73"/>
                <a:gd name="T1" fmla="*/ 2 h 77"/>
                <a:gd name="T2" fmla="*/ 48 w 73"/>
                <a:gd name="T3" fmla="*/ 5 h 77"/>
                <a:gd name="T4" fmla="*/ 52 w 73"/>
                <a:gd name="T5" fmla="*/ 6 h 77"/>
                <a:gd name="T6" fmla="*/ 56 w 73"/>
                <a:gd name="T7" fmla="*/ 9 h 77"/>
                <a:gd name="T8" fmla="*/ 63 w 73"/>
                <a:gd name="T9" fmla="*/ 10 h 77"/>
                <a:gd name="T10" fmla="*/ 67 w 73"/>
                <a:gd name="T11" fmla="*/ 9 h 77"/>
                <a:gd name="T12" fmla="*/ 71 w 73"/>
                <a:gd name="T13" fmla="*/ 10 h 77"/>
                <a:gd name="T14" fmla="*/ 69 w 73"/>
                <a:gd name="T15" fmla="*/ 15 h 77"/>
                <a:gd name="T16" fmla="*/ 71 w 73"/>
                <a:gd name="T17" fmla="*/ 19 h 77"/>
                <a:gd name="T18" fmla="*/ 73 w 73"/>
                <a:gd name="T19" fmla="*/ 25 h 77"/>
                <a:gd name="T20" fmla="*/ 72 w 73"/>
                <a:gd name="T21" fmla="*/ 30 h 77"/>
                <a:gd name="T22" fmla="*/ 67 w 73"/>
                <a:gd name="T23" fmla="*/ 37 h 77"/>
                <a:gd name="T24" fmla="*/ 66 w 73"/>
                <a:gd name="T25" fmla="*/ 40 h 77"/>
                <a:gd name="T26" fmla="*/ 64 w 73"/>
                <a:gd name="T27" fmla="*/ 44 h 77"/>
                <a:gd name="T28" fmla="*/ 63 w 73"/>
                <a:gd name="T29" fmla="*/ 51 h 77"/>
                <a:gd name="T30" fmla="*/ 64 w 73"/>
                <a:gd name="T31" fmla="*/ 54 h 77"/>
                <a:gd name="T32" fmla="*/ 67 w 73"/>
                <a:gd name="T33" fmla="*/ 60 h 77"/>
                <a:gd name="T34" fmla="*/ 71 w 73"/>
                <a:gd name="T35" fmla="*/ 63 h 77"/>
                <a:gd name="T36" fmla="*/ 68 w 73"/>
                <a:gd name="T37" fmla="*/ 67 h 77"/>
                <a:gd name="T38" fmla="*/ 66 w 73"/>
                <a:gd name="T39" fmla="*/ 68 h 77"/>
                <a:gd name="T40" fmla="*/ 62 w 73"/>
                <a:gd name="T41" fmla="*/ 65 h 77"/>
                <a:gd name="T42" fmla="*/ 56 w 73"/>
                <a:gd name="T43" fmla="*/ 65 h 77"/>
                <a:gd name="T44" fmla="*/ 34 w 73"/>
                <a:gd name="T45" fmla="*/ 68 h 77"/>
                <a:gd name="T46" fmla="*/ 30 w 73"/>
                <a:gd name="T47" fmla="*/ 69 h 77"/>
                <a:gd name="T48" fmla="*/ 21 w 73"/>
                <a:gd name="T49" fmla="*/ 73 h 77"/>
                <a:gd name="T50" fmla="*/ 14 w 73"/>
                <a:gd name="T51" fmla="*/ 77 h 77"/>
                <a:gd name="T52" fmla="*/ 13 w 73"/>
                <a:gd name="T53" fmla="*/ 75 h 77"/>
                <a:gd name="T54" fmla="*/ 13 w 73"/>
                <a:gd name="T55" fmla="*/ 69 h 77"/>
                <a:gd name="T56" fmla="*/ 13 w 73"/>
                <a:gd name="T57" fmla="*/ 65 h 77"/>
                <a:gd name="T58" fmla="*/ 13 w 73"/>
                <a:gd name="T59" fmla="*/ 63 h 77"/>
                <a:gd name="T60" fmla="*/ 14 w 73"/>
                <a:gd name="T61" fmla="*/ 59 h 77"/>
                <a:gd name="T62" fmla="*/ 10 w 73"/>
                <a:gd name="T63" fmla="*/ 58 h 77"/>
                <a:gd name="T64" fmla="*/ 8 w 73"/>
                <a:gd name="T65" fmla="*/ 55 h 77"/>
                <a:gd name="T66" fmla="*/ 5 w 73"/>
                <a:gd name="T67" fmla="*/ 54 h 77"/>
                <a:gd name="T68" fmla="*/ 2 w 73"/>
                <a:gd name="T69" fmla="*/ 54 h 77"/>
                <a:gd name="T70" fmla="*/ 0 w 73"/>
                <a:gd name="T71" fmla="*/ 51 h 77"/>
                <a:gd name="T72" fmla="*/ 4 w 73"/>
                <a:gd name="T73" fmla="*/ 44 h 77"/>
                <a:gd name="T74" fmla="*/ 4 w 73"/>
                <a:gd name="T75" fmla="*/ 42 h 77"/>
                <a:gd name="T76" fmla="*/ 8 w 73"/>
                <a:gd name="T77" fmla="*/ 34 h 77"/>
                <a:gd name="T78" fmla="*/ 8 w 73"/>
                <a:gd name="T79" fmla="*/ 30 h 77"/>
                <a:gd name="T80" fmla="*/ 5 w 73"/>
                <a:gd name="T81" fmla="*/ 26 h 77"/>
                <a:gd name="T82" fmla="*/ 9 w 73"/>
                <a:gd name="T83" fmla="*/ 26 h 77"/>
                <a:gd name="T84" fmla="*/ 8 w 73"/>
                <a:gd name="T85" fmla="*/ 21 h 77"/>
                <a:gd name="T86" fmla="*/ 6 w 73"/>
                <a:gd name="T87" fmla="*/ 17 h 77"/>
                <a:gd name="T88" fmla="*/ 6 w 73"/>
                <a:gd name="T89" fmla="*/ 9 h 77"/>
                <a:gd name="T90" fmla="*/ 5 w 73"/>
                <a:gd name="T91" fmla="*/ 6 h 77"/>
                <a:gd name="T92" fmla="*/ 14 w 73"/>
                <a:gd name="T93" fmla="*/ 2 h 77"/>
                <a:gd name="T94" fmla="*/ 18 w 73"/>
                <a:gd name="T95" fmla="*/ 4 h 77"/>
                <a:gd name="T96" fmla="*/ 25 w 73"/>
                <a:gd name="T97" fmla="*/ 2 h 77"/>
                <a:gd name="T98" fmla="*/ 29 w 73"/>
                <a:gd name="T99" fmla="*/ 1 h 77"/>
                <a:gd name="T100" fmla="*/ 31 w 73"/>
                <a:gd name="T101" fmla="*/ 2 h 77"/>
                <a:gd name="T102" fmla="*/ 35 w 73"/>
                <a:gd name="T103" fmla="*/ 5 h 77"/>
                <a:gd name="T104" fmla="*/ 39 w 73"/>
                <a:gd name="T10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3" h="77">
                  <a:moveTo>
                    <a:pt x="39" y="0"/>
                  </a:moveTo>
                  <a:lnTo>
                    <a:pt x="43" y="2"/>
                  </a:lnTo>
                  <a:lnTo>
                    <a:pt x="47" y="5"/>
                  </a:lnTo>
                  <a:lnTo>
                    <a:pt x="48" y="5"/>
                  </a:lnTo>
                  <a:lnTo>
                    <a:pt x="50" y="6"/>
                  </a:lnTo>
                  <a:lnTo>
                    <a:pt x="52" y="6"/>
                  </a:lnTo>
                  <a:lnTo>
                    <a:pt x="55" y="8"/>
                  </a:lnTo>
                  <a:lnTo>
                    <a:pt x="56" y="9"/>
                  </a:lnTo>
                  <a:lnTo>
                    <a:pt x="60" y="12"/>
                  </a:lnTo>
                  <a:lnTo>
                    <a:pt x="63" y="10"/>
                  </a:lnTo>
                  <a:lnTo>
                    <a:pt x="64" y="9"/>
                  </a:lnTo>
                  <a:lnTo>
                    <a:pt x="67" y="9"/>
                  </a:lnTo>
                  <a:lnTo>
                    <a:pt x="68" y="10"/>
                  </a:lnTo>
                  <a:lnTo>
                    <a:pt x="71" y="10"/>
                  </a:lnTo>
                  <a:lnTo>
                    <a:pt x="71" y="12"/>
                  </a:lnTo>
                  <a:lnTo>
                    <a:pt x="69" y="15"/>
                  </a:lnTo>
                  <a:lnTo>
                    <a:pt x="71" y="18"/>
                  </a:lnTo>
                  <a:lnTo>
                    <a:pt x="71" y="19"/>
                  </a:lnTo>
                  <a:lnTo>
                    <a:pt x="72" y="21"/>
                  </a:lnTo>
                  <a:lnTo>
                    <a:pt x="73" y="25"/>
                  </a:lnTo>
                  <a:lnTo>
                    <a:pt x="72" y="27"/>
                  </a:lnTo>
                  <a:lnTo>
                    <a:pt x="72" y="30"/>
                  </a:lnTo>
                  <a:lnTo>
                    <a:pt x="69" y="31"/>
                  </a:lnTo>
                  <a:lnTo>
                    <a:pt x="67" y="37"/>
                  </a:lnTo>
                  <a:lnTo>
                    <a:pt x="67" y="39"/>
                  </a:lnTo>
                  <a:lnTo>
                    <a:pt x="66" y="40"/>
                  </a:lnTo>
                  <a:lnTo>
                    <a:pt x="66" y="43"/>
                  </a:lnTo>
                  <a:lnTo>
                    <a:pt x="64" y="44"/>
                  </a:lnTo>
                  <a:lnTo>
                    <a:pt x="64" y="50"/>
                  </a:lnTo>
                  <a:lnTo>
                    <a:pt x="63" y="51"/>
                  </a:lnTo>
                  <a:lnTo>
                    <a:pt x="63" y="52"/>
                  </a:lnTo>
                  <a:lnTo>
                    <a:pt x="64" y="54"/>
                  </a:lnTo>
                  <a:lnTo>
                    <a:pt x="67" y="58"/>
                  </a:lnTo>
                  <a:lnTo>
                    <a:pt x="67" y="60"/>
                  </a:lnTo>
                  <a:lnTo>
                    <a:pt x="69" y="62"/>
                  </a:lnTo>
                  <a:lnTo>
                    <a:pt x="71" y="63"/>
                  </a:lnTo>
                  <a:lnTo>
                    <a:pt x="71" y="67"/>
                  </a:lnTo>
                  <a:lnTo>
                    <a:pt x="68" y="67"/>
                  </a:lnTo>
                  <a:lnTo>
                    <a:pt x="67" y="67"/>
                  </a:lnTo>
                  <a:lnTo>
                    <a:pt x="66" y="68"/>
                  </a:lnTo>
                  <a:lnTo>
                    <a:pt x="64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56" y="65"/>
                  </a:lnTo>
                  <a:lnTo>
                    <a:pt x="50" y="68"/>
                  </a:lnTo>
                  <a:lnTo>
                    <a:pt x="34" y="68"/>
                  </a:lnTo>
                  <a:lnTo>
                    <a:pt x="30" y="68"/>
                  </a:lnTo>
                  <a:lnTo>
                    <a:pt x="30" y="69"/>
                  </a:lnTo>
                  <a:lnTo>
                    <a:pt x="22" y="72"/>
                  </a:lnTo>
                  <a:lnTo>
                    <a:pt x="21" y="73"/>
                  </a:lnTo>
                  <a:lnTo>
                    <a:pt x="18" y="73"/>
                  </a:lnTo>
                  <a:lnTo>
                    <a:pt x="14" y="77"/>
                  </a:lnTo>
                  <a:lnTo>
                    <a:pt x="13" y="77"/>
                  </a:lnTo>
                  <a:lnTo>
                    <a:pt x="13" y="75"/>
                  </a:lnTo>
                  <a:lnTo>
                    <a:pt x="12" y="72"/>
                  </a:lnTo>
                  <a:lnTo>
                    <a:pt x="13" y="69"/>
                  </a:lnTo>
                  <a:lnTo>
                    <a:pt x="12" y="68"/>
                  </a:lnTo>
                  <a:lnTo>
                    <a:pt x="13" y="65"/>
                  </a:lnTo>
                  <a:lnTo>
                    <a:pt x="13" y="64"/>
                  </a:lnTo>
                  <a:lnTo>
                    <a:pt x="13" y="63"/>
                  </a:lnTo>
                  <a:lnTo>
                    <a:pt x="14" y="62"/>
                  </a:lnTo>
                  <a:lnTo>
                    <a:pt x="14" y="59"/>
                  </a:lnTo>
                  <a:lnTo>
                    <a:pt x="12" y="59"/>
                  </a:lnTo>
                  <a:lnTo>
                    <a:pt x="10" y="58"/>
                  </a:lnTo>
                  <a:lnTo>
                    <a:pt x="9" y="55"/>
                  </a:lnTo>
                  <a:lnTo>
                    <a:pt x="8" y="55"/>
                  </a:lnTo>
                  <a:lnTo>
                    <a:pt x="6" y="55"/>
                  </a:lnTo>
                  <a:lnTo>
                    <a:pt x="5" y="54"/>
                  </a:lnTo>
                  <a:lnTo>
                    <a:pt x="4" y="54"/>
                  </a:lnTo>
                  <a:lnTo>
                    <a:pt x="2" y="54"/>
                  </a:lnTo>
                  <a:lnTo>
                    <a:pt x="0" y="54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44"/>
                  </a:lnTo>
                  <a:lnTo>
                    <a:pt x="2" y="43"/>
                  </a:lnTo>
                  <a:lnTo>
                    <a:pt x="4" y="42"/>
                  </a:lnTo>
                  <a:lnTo>
                    <a:pt x="5" y="40"/>
                  </a:lnTo>
                  <a:lnTo>
                    <a:pt x="8" y="34"/>
                  </a:lnTo>
                  <a:lnTo>
                    <a:pt x="9" y="31"/>
                  </a:lnTo>
                  <a:lnTo>
                    <a:pt x="8" y="30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8" y="25"/>
                  </a:lnTo>
                  <a:lnTo>
                    <a:pt x="9" y="26"/>
                  </a:lnTo>
                  <a:lnTo>
                    <a:pt x="9" y="23"/>
                  </a:lnTo>
                  <a:lnTo>
                    <a:pt x="8" y="21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4"/>
                  </a:lnTo>
                  <a:lnTo>
                    <a:pt x="6" y="9"/>
                  </a:lnTo>
                  <a:lnTo>
                    <a:pt x="5" y="8"/>
                  </a:lnTo>
                  <a:lnTo>
                    <a:pt x="5" y="6"/>
                  </a:lnTo>
                  <a:lnTo>
                    <a:pt x="10" y="5"/>
                  </a:lnTo>
                  <a:lnTo>
                    <a:pt x="14" y="2"/>
                  </a:lnTo>
                  <a:lnTo>
                    <a:pt x="15" y="2"/>
                  </a:lnTo>
                  <a:lnTo>
                    <a:pt x="18" y="4"/>
                  </a:lnTo>
                  <a:lnTo>
                    <a:pt x="23" y="4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9" y="1"/>
                  </a:lnTo>
                  <a:lnTo>
                    <a:pt x="31" y="1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5" y="5"/>
                  </a:lnTo>
                  <a:lnTo>
                    <a:pt x="38" y="1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77" name="Freeform 460"/>
            <p:cNvSpPr>
              <a:spLocks/>
            </p:cNvSpPr>
            <p:nvPr/>
          </p:nvSpPr>
          <p:spPr bwMode="auto">
            <a:xfrm>
              <a:off x="5686595" y="4007805"/>
              <a:ext cx="126887" cy="200483"/>
            </a:xfrm>
            <a:custGeom>
              <a:avLst/>
              <a:gdLst>
                <a:gd name="T0" fmla="*/ 35 w 50"/>
                <a:gd name="T1" fmla="*/ 1 h 79"/>
                <a:gd name="T2" fmla="*/ 37 w 50"/>
                <a:gd name="T3" fmla="*/ 5 h 79"/>
                <a:gd name="T4" fmla="*/ 39 w 50"/>
                <a:gd name="T5" fmla="*/ 9 h 79"/>
                <a:gd name="T6" fmla="*/ 43 w 50"/>
                <a:gd name="T7" fmla="*/ 12 h 79"/>
                <a:gd name="T8" fmla="*/ 43 w 50"/>
                <a:gd name="T9" fmla="*/ 20 h 79"/>
                <a:gd name="T10" fmla="*/ 45 w 50"/>
                <a:gd name="T11" fmla="*/ 21 h 79"/>
                <a:gd name="T12" fmla="*/ 45 w 50"/>
                <a:gd name="T13" fmla="*/ 28 h 79"/>
                <a:gd name="T14" fmla="*/ 46 w 50"/>
                <a:gd name="T15" fmla="*/ 30 h 79"/>
                <a:gd name="T16" fmla="*/ 45 w 50"/>
                <a:gd name="T17" fmla="*/ 33 h 79"/>
                <a:gd name="T18" fmla="*/ 46 w 50"/>
                <a:gd name="T19" fmla="*/ 40 h 79"/>
                <a:gd name="T20" fmla="*/ 46 w 50"/>
                <a:gd name="T21" fmla="*/ 47 h 79"/>
                <a:gd name="T22" fmla="*/ 45 w 50"/>
                <a:gd name="T23" fmla="*/ 51 h 79"/>
                <a:gd name="T24" fmla="*/ 46 w 50"/>
                <a:gd name="T25" fmla="*/ 58 h 79"/>
                <a:gd name="T26" fmla="*/ 47 w 50"/>
                <a:gd name="T27" fmla="*/ 62 h 79"/>
                <a:gd name="T28" fmla="*/ 50 w 50"/>
                <a:gd name="T29" fmla="*/ 65 h 79"/>
                <a:gd name="T30" fmla="*/ 38 w 50"/>
                <a:gd name="T31" fmla="*/ 69 h 79"/>
                <a:gd name="T32" fmla="*/ 25 w 50"/>
                <a:gd name="T33" fmla="*/ 74 h 79"/>
                <a:gd name="T34" fmla="*/ 10 w 50"/>
                <a:gd name="T35" fmla="*/ 78 h 79"/>
                <a:gd name="T36" fmla="*/ 3 w 50"/>
                <a:gd name="T37" fmla="*/ 75 h 79"/>
                <a:gd name="T38" fmla="*/ 5 w 50"/>
                <a:gd name="T39" fmla="*/ 74 h 79"/>
                <a:gd name="T40" fmla="*/ 8 w 50"/>
                <a:gd name="T41" fmla="*/ 70 h 79"/>
                <a:gd name="T42" fmla="*/ 4 w 50"/>
                <a:gd name="T43" fmla="*/ 67 h 79"/>
                <a:gd name="T44" fmla="*/ 1 w 50"/>
                <a:gd name="T45" fmla="*/ 61 h 79"/>
                <a:gd name="T46" fmla="*/ 0 w 50"/>
                <a:gd name="T47" fmla="*/ 58 h 79"/>
                <a:gd name="T48" fmla="*/ 1 w 50"/>
                <a:gd name="T49" fmla="*/ 51 h 79"/>
                <a:gd name="T50" fmla="*/ 3 w 50"/>
                <a:gd name="T51" fmla="*/ 47 h 79"/>
                <a:gd name="T52" fmla="*/ 4 w 50"/>
                <a:gd name="T53" fmla="*/ 44 h 79"/>
                <a:gd name="T54" fmla="*/ 9 w 50"/>
                <a:gd name="T55" fmla="*/ 37 h 79"/>
                <a:gd name="T56" fmla="*/ 10 w 50"/>
                <a:gd name="T57" fmla="*/ 32 h 79"/>
                <a:gd name="T58" fmla="*/ 8 w 50"/>
                <a:gd name="T59" fmla="*/ 26 h 79"/>
                <a:gd name="T60" fmla="*/ 6 w 50"/>
                <a:gd name="T61" fmla="*/ 22 h 79"/>
                <a:gd name="T62" fmla="*/ 8 w 50"/>
                <a:gd name="T63" fmla="*/ 15 h 79"/>
                <a:gd name="T64" fmla="*/ 5 w 50"/>
                <a:gd name="T65" fmla="*/ 9 h 79"/>
                <a:gd name="T66" fmla="*/ 4 w 50"/>
                <a:gd name="T67" fmla="*/ 3 h 79"/>
                <a:gd name="T68" fmla="*/ 17 w 50"/>
                <a:gd name="T69" fmla="*/ 3 h 79"/>
                <a:gd name="T70" fmla="*/ 25 w 50"/>
                <a:gd name="T71" fmla="*/ 3 h 79"/>
                <a:gd name="T72" fmla="*/ 31 w 50"/>
                <a:gd name="T73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" h="79">
                  <a:moveTo>
                    <a:pt x="34" y="0"/>
                  </a:moveTo>
                  <a:lnTo>
                    <a:pt x="35" y="1"/>
                  </a:lnTo>
                  <a:lnTo>
                    <a:pt x="37" y="4"/>
                  </a:lnTo>
                  <a:lnTo>
                    <a:pt x="37" y="5"/>
                  </a:lnTo>
                  <a:lnTo>
                    <a:pt x="38" y="7"/>
                  </a:lnTo>
                  <a:lnTo>
                    <a:pt x="39" y="9"/>
                  </a:lnTo>
                  <a:lnTo>
                    <a:pt x="41" y="11"/>
                  </a:lnTo>
                  <a:lnTo>
                    <a:pt x="43" y="12"/>
                  </a:lnTo>
                  <a:lnTo>
                    <a:pt x="43" y="16"/>
                  </a:lnTo>
                  <a:lnTo>
                    <a:pt x="43" y="20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6" y="25"/>
                  </a:lnTo>
                  <a:lnTo>
                    <a:pt x="45" y="28"/>
                  </a:lnTo>
                  <a:lnTo>
                    <a:pt x="45" y="29"/>
                  </a:lnTo>
                  <a:lnTo>
                    <a:pt x="46" y="30"/>
                  </a:lnTo>
                  <a:lnTo>
                    <a:pt x="46" y="32"/>
                  </a:lnTo>
                  <a:lnTo>
                    <a:pt x="45" y="33"/>
                  </a:lnTo>
                  <a:lnTo>
                    <a:pt x="46" y="36"/>
                  </a:lnTo>
                  <a:lnTo>
                    <a:pt x="46" y="40"/>
                  </a:lnTo>
                  <a:lnTo>
                    <a:pt x="46" y="41"/>
                  </a:lnTo>
                  <a:lnTo>
                    <a:pt x="46" y="47"/>
                  </a:lnTo>
                  <a:lnTo>
                    <a:pt x="46" y="50"/>
                  </a:lnTo>
                  <a:lnTo>
                    <a:pt x="45" y="51"/>
                  </a:lnTo>
                  <a:lnTo>
                    <a:pt x="45" y="55"/>
                  </a:lnTo>
                  <a:lnTo>
                    <a:pt x="46" y="58"/>
                  </a:lnTo>
                  <a:lnTo>
                    <a:pt x="46" y="61"/>
                  </a:lnTo>
                  <a:lnTo>
                    <a:pt x="47" y="62"/>
                  </a:lnTo>
                  <a:lnTo>
                    <a:pt x="49" y="63"/>
                  </a:lnTo>
                  <a:lnTo>
                    <a:pt x="50" y="65"/>
                  </a:lnTo>
                  <a:lnTo>
                    <a:pt x="43" y="66"/>
                  </a:lnTo>
                  <a:lnTo>
                    <a:pt x="38" y="69"/>
                  </a:lnTo>
                  <a:lnTo>
                    <a:pt x="31" y="74"/>
                  </a:lnTo>
                  <a:lnTo>
                    <a:pt x="25" y="74"/>
                  </a:lnTo>
                  <a:lnTo>
                    <a:pt x="14" y="79"/>
                  </a:lnTo>
                  <a:lnTo>
                    <a:pt x="10" y="78"/>
                  </a:lnTo>
                  <a:lnTo>
                    <a:pt x="4" y="76"/>
                  </a:lnTo>
                  <a:lnTo>
                    <a:pt x="3" y="75"/>
                  </a:lnTo>
                  <a:lnTo>
                    <a:pt x="4" y="74"/>
                  </a:lnTo>
                  <a:lnTo>
                    <a:pt x="5" y="74"/>
                  </a:lnTo>
                  <a:lnTo>
                    <a:pt x="8" y="74"/>
                  </a:lnTo>
                  <a:lnTo>
                    <a:pt x="8" y="70"/>
                  </a:lnTo>
                  <a:lnTo>
                    <a:pt x="6" y="69"/>
                  </a:lnTo>
                  <a:lnTo>
                    <a:pt x="4" y="67"/>
                  </a:lnTo>
                  <a:lnTo>
                    <a:pt x="4" y="65"/>
                  </a:lnTo>
                  <a:lnTo>
                    <a:pt x="1" y="61"/>
                  </a:lnTo>
                  <a:lnTo>
                    <a:pt x="0" y="59"/>
                  </a:lnTo>
                  <a:lnTo>
                    <a:pt x="0" y="58"/>
                  </a:lnTo>
                  <a:lnTo>
                    <a:pt x="1" y="57"/>
                  </a:lnTo>
                  <a:lnTo>
                    <a:pt x="1" y="51"/>
                  </a:lnTo>
                  <a:lnTo>
                    <a:pt x="3" y="50"/>
                  </a:lnTo>
                  <a:lnTo>
                    <a:pt x="3" y="47"/>
                  </a:lnTo>
                  <a:lnTo>
                    <a:pt x="4" y="46"/>
                  </a:lnTo>
                  <a:lnTo>
                    <a:pt x="4" y="44"/>
                  </a:lnTo>
                  <a:lnTo>
                    <a:pt x="6" y="38"/>
                  </a:lnTo>
                  <a:lnTo>
                    <a:pt x="9" y="37"/>
                  </a:lnTo>
                  <a:lnTo>
                    <a:pt x="9" y="34"/>
                  </a:lnTo>
                  <a:lnTo>
                    <a:pt x="10" y="32"/>
                  </a:lnTo>
                  <a:lnTo>
                    <a:pt x="9" y="28"/>
                  </a:lnTo>
                  <a:lnTo>
                    <a:pt x="8" y="26"/>
                  </a:lnTo>
                  <a:lnTo>
                    <a:pt x="8" y="25"/>
                  </a:lnTo>
                  <a:lnTo>
                    <a:pt x="6" y="22"/>
                  </a:lnTo>
                  <a:lnTo>
                    <a:pt x="8" y="19"/>
                  </a:lnTo>
                  <a:lnTo>
                    <a:pt x="8" y="15"/>
                  </a:lnTo>
                  <a:lnTo>
                    <a:pt x="6" y="11"/>
                  </a:lnTo>
                  <a:lnTo>
                    <a:pt x="5" y="9"/>
                  </a:lnTo>
                  <a:lnTo>
                    <a:pt x="4" y="5"/>
                  </a:lnTo>
                  <a:lnTo>
                    <a:pt x="4" y="3"/>
                  </a:lnTo>
                  <a:lnTo>
                    <a:pt x="9" y="3"/>
                  </a:lnTo>
                  <a:lnTo>
                    <a:pt x="17" y="3"/>
                  </a:lnTo>
                  <a:lnTo>
                    <a:pt x="18" y="3"/>
                  </a:lnTo>
                  <a:lnTo>
                    <a:pt x="25" y="3"/>
                  </a:lnTo>
                  <a:lnTo>
                    <a:pt x="29" y="1"/>
                  </a:lnTo>
                  <a:lnTo>
                    <a:pt x="31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78" name="Freeform 461"/>
            <p:cNvSpPr>
              <a:spLocks/>
            </p:cNvSpPr>
            <p:nvPr/>
          </p:nvSpPr>
          <p:spPr bwMode="auto">
            <a:xfrm>
              <a:off x="5775415" y="4007805"/>
              <a:ext cx="60906" cy="164954"/>
            </a:xfrm>
            <a:custGeom>
              <a:avLst/>
              <a:gdLst>
                <a:gd name="T0" fmla="*/ 2 w 24"/>
                <a:gd name="T1" fmla="*/ 0 h 65"/>
                <a:gd name="T2" fmla="*/ 14 w 24"/>
                <a:gd name="T3" fmla="*/ 4 h 65"/>
                <a:gd name="T4" fmla="*/ 12 w 24"/>
                <a:gd name="T5" fmla="*/ 5 h 65"/>
                <a:gd name="T6" fmla="*/ 14 w 24"/>
                <a:gd name="T7" fmla="*/ 9 h 65"/>
                <a:gd name="T8" fmla="*/ 16 w 24"/>
                <a:gd name="T9" fmla="*/ 11 h 65"/>
                <a:gd name="T10" fmla="*/ 18 w 24"/>
                <a:gd name="T11" fmla="*/ 12 h 65"/>
                <a:gd name="T12" fmla="*/ 19 w 24"/>
                <a:gd name="T13" fmla="*/ 13 h 65"/>
                <a:gd name="T14" fmla="*/ 22 w 24"/>
                <a:gd name="T15" fmla="*/ 19 h 65"/>
                <a:gd name="T16" fmla="*/ 23 w 24"/>
                <a:gd name="T17" fmla="*/ 24 h 65"/>
                <a:gd name="T18" fmla="*/ 23 w 24"/>
                <a:gd name="T19" fmla="*/ 28 h 65"/>
                <a:gd name="T20" fmla="*/ 23 w 24"/>
                <a:gd name="T21" fmla="*/ 29 h 65"/>
                <a:gd name="T22" fmla="*/ 23 w 24"/>
                <a:gd name="T23" fmla="*/ 32 h 65"/>
                <a:gd name="T24" fmla="*/ 22 w 24"/>
                <a:gd name="T25" fmla="*/ 33 h 65"/>
                <a:gd name="T26" fmla="*/ 22 w 24"/>
                <a:gd name="T27" fmla="*/ 36 h 65"/>
                <a:gd name="T28" fmla="*/ 22 w 24"/>
                <a:gd name="T29" fmla="*/ 50 h 65"/>
                <a:gd name="T30" fmla="*/ 23 w 24"/>
                <a:gd name="T31" fmla="*/ 53 h 65"/>
                <a:gd name="T32" fmla="*/ 23 w 24"/>
                <a:gd name="T33" fmla="*/ 55 h 65"/>
                <a:gd name="T34" fmla="*/ 24 w 24"/>
                <a:gd name="T35" fmla="*/ 59 h 65"/>
                <a:gd name="T36" fmla="*/ 24 w 24"/>
                <a:gd name="T37" fmla="*/ 61 h 65"/>
                <a:gd name="T38" fmla="*/ 23 w 24"/>
                <a:gd name="T39" fmla="*/ 61 h 65"/>
                <a:gd name="T40" fmla="*/ 16 w 24"/>
                <a:gd name="T41" fmla="*/ 65 h 65"/>
                <a:gd name="T42" fmla="*/ 15 w 24"/>
                <a:gd name="T43" fmla="*/ 65 h 65"/>
                <a:gd name="T44" fmla="*/ 14 w 24"/>
                <a:gd name="T45" fmla="*/ 63 h 65"/>
                <a:gd name="T46" fmla="*/ 12 w 24"/>
                <a:gd name="T47" fmla="*/ 62 h 65"/>
                <a:gd name="T48" fmla="*/ 11 w 24"/>
                <a:gd name="T49" fmla="*/ 61 h 65"/>
                <a:gd name="T50" fmla="*/ 11 w 24"/>
                <a:gd name="T51" fmla="*/ 58 h 65"/>
                <a:gd name="T52" fmla="*/ 10 w 24"/>
                <a:gd name="T53" fmla="*/ 55 h 65"/>
                <a:gd name="T54" fmla="*/ 10 w 24"/>
                <a:gd name="T55" fmla="*/ 51 h 65"/>
                <a:gd name="T56" fmla="*/ 11 w 24"/>
                <a:gd name="T57" fmla="*/ 50 h 65"/>
                <a:gd name="T58" fmla="*/ 11 w 24"/>
                <a:gd name="T59" fmla="*/ 47 h 65"/>
                <a:gd name="T60" fmla="*/ 11 w 24"/>
                <a:gd name="T61" fmla="*/ 41 h 65"/>
                <a:gd name="T62" fmla="*/ 11 w 24"/>
                <a:gd name="T63" fmla="*/ 40 h 65"/>
                <a:gd name="T64" fmla="*/ 11 w 24"/>
                <a:gd name="T65" fmla="*/ 36 h 65"/>
                <a:gd name="T66" fmla="*/ 10 w 24"/>
                <a:gd name="T67" fmla="*/ 33 h 65"/>
                <a:gd name="T68" fmla="*/ 11 w 24"/>
                <a:gd name="T69" fmla="*/ 32 h 65"/>
                <a:gd name="T70" fmla="*/ 11 w 24"/>
                <a:gd name="T71" fmla="*/ 30 h 65"/>
                <a:gd name="T72" fmla="*/ 10 w 24"/>
                <a:gd name="T73" fmla="*/ 29 h 65"/>
                <a:gd name="T74" fmla="*/ 10 w 24"/>
                <a:gd name="T75" fmla="*/ 28 h 65"/>
                <a:gd name="T76" fmla="*/ 11 w 24"/>
                <a:gd name="T77" fmla="*/ 25 h 65"/>
                <a:gd name="T78" fmla="*/ 10 w 24"/>
                <a:gd name="T79" fmla="*/ 21 h 65"/>
                <a:gd name="T80" fmla="*/ 10 w 24"/>
                <a:gd name="T81" fmla="*/ 21 h 65"/>
                <a:gd name="T82" fmla="*/ 8 w 24"/>
                <a:gd name="T83" fmla="*/ 20 h 65"/>
                <a:gd name="T84" fmla="*/ 8 w 24"/>
                <a:gd name="T85" fmla="*/ 16 h 65"/>
                <a:gd name="T86" fmla="*/ 8 w 24"/>
                <a:gd name="T87" fmla="*/ 12 h 65"/>
                <a:gd name="T88" fmla="*/ 6 w 24"/>
                <a:gd name="T89" fmla="*/ 11 h 65"/>
                <a:gd name="T90" fmla="*/ 4 w 24"/>
                <a:gd name="T91" fmla="*/ 9 h 65"/>
                <a:gd name="T92" fmla="*/ 3 w 24"/>
                <a:gd name="T93" fmla="*/ 7 h 65"/>
                <a:gd name="T94" fmla="*/ 2 w 24"/>
                <a:gd name="T95" fmla="*/ 5 h 65"/>
                <a:gd name="T96" fmla="*/ 2 w 24"/>
                <a:gd name="T97" fmla="*/ 4 h 65"/>
                <a:gd name="T98" fmla="*/ 0 w 24"/>
                <a:gd name="T99" fmla="*/ 1 h 65"/>
                <a:gd name="T100" fmla="*/ 2 w 24"/>
                <a:gd name="T10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" h="65">
                  <a:moveTo>
                    <a:pt x="2" y="0"/>
                  </a:moveTo>
                  <a:lnTo>
                    <a:pt x="14" y="4"/>
                  </a:lnTo>
                  <a:lnTo>
                    <a:pt x="12" y="5"/>
                  </a:lnTo>
                  <a:lnTo>
                    <a:pt x="14" y="9"/>
                  </a:lnTo>
                  <a:lnTo>
                    <a:pt x="16" y="11"/>
                  </a:lnTo>
                  <a:lnTo>
                    <a:pt x="18" y="12"/>
                  </a:lnTo>
                  <a:lnTo>
                    <a:pt x="19" y="13"/>
                  </a:lnTo>
                  <a:lnTo>
                    <a:pt x="22" y="19"/>
                  </a:lnTo>
                  <a:lnTo>
                    <a:pt x="23" y="24"/>
                  </a:lnTo>
                  <a:lnTo>
                    <a:pt x="23" y="28"/>
                  </a:lnTo>
                  <a:lnTo>
                    <a:pt x="23" y="29"/>
                  </a:lnTo>
                  <a:lnTo>
                    <a:pt x="23" y="32"/>
                  </a:lnTo>
                  <a:lnTo>
                    <a:pt x="22" y="33"/>
                  </a:lnTo>
                  <a:lnTo>
                    <a:pt x="22" y="36"/>
                  </a:lnTo>
                  <a:lnTo>
                    <a:pt x="22" y="50"/>
                  </a:lnTo>
                  <a:lnTo>
                    <a:pt x="23" y="53"/>
                  </a:lnTo>
                  <a:lnTo>
                    <a:pt x="23" y="55"/>
                  </a:lnTo>
                  <a:lnTo>
                    <a:pt x="24" y="59"/>
                  </a:lnTo>
                  <a:lnTo>
                    <a:pt x="24" y="61"/>
                  </a:lnTo>
                  <a:lnTo>
                    <a:pt x="23" y="61"/>
                  </a:lnTo>
                  <a:lnTo>
                    <a:pt x="16" y="65"/>
                  </a:lnTo>
                  <a:lnTo>
                    <a:pt x="15" y="65"/>
                  </a:lnTo>
                  <a:lnTo>
                    <a:pt x="14" y="63"/>
                  </a:lnTo>
                  <a:lnTo>
                    <a:pt x="12" y="62"/>
                  </a:lnTo>
                  <a:lnTo>
                    <a:pt x="11" y="61"/>
                  </a:lnTo>
                  <a:lnTo>
                    <a:pt x="11" y="58"/>
                  </a:lnTo>
                  <a:lnTo>
                    <a:pt x="10" y="55"/>
                  </a:lnTo>
                  <a:lnTo>
                    <a:pt x="10" y="51"/>
                  </a:lnTo>
                  <a:lnTo>
                    <a:pt x="11" y="50"/>
                  </a:lnTo>
                  <a:lnTo>
                    <a:pt x="11" y="47"/>
                  </a:lnTo>
                  <a:lnTo>
                    <a:pt x="11" y="41"/>
                  </a:lnTo>
                  <a:lnTo>
                    <a:pt x="11" y="40"/>
                  </a:lnTo>
                  <a:lnTo>
                    <a:pt x="11" y="36"/>
                  </a:lnTo>
                  <a:lnTo>
                    <a:pt x="10" y="33"/>
                  </a:lnTo>
                  <a:lnTo>
                    <a:pt x="11" y="32"/>
                  </a:lnTo>
                  <a:lnTo>
                    <a:pt x="11" y="30"/>
                  </a:lnTo>
                  <a:lnTo>
                    <a:pt x="10" y="29"/>
                  </a:lnTo>
                  <a:lnTo>
                    <a:pt x="10" y="28"/>
                  </a:lnTo>
                  <a:lnTo>
                    <a:pt x="11" y="25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6" y="11"/>
                  </a:lnTo>
                  <a:lnTo>
                    <a:pt x="4" y="9"/>
                  </a:lnTo>
                  <a:lnTo>
                    <a:pt x="3" y="7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79" name="Freeform 462"/>
            <p:cNvSpPr>
              <a:spLocks/>
            </p:cNvSpPr>
            <p:nvPr/>
          </p:nvSpPr>
          <p:spPr bwMode="auto">
            <a:xfrm>
              <a:off x="5805868" y="3967201"/>
              <a:ext cx="96434" cy="197944"/>
            </a:xfrm>
            <a:custGeom>
              <a:avLst/>
              <a:gdLst>
                <a:gd name="T0" fmla="*/ 27 w 38"/>
                <a:gd name="T1" fmla="*/ 3 h 78"/>
                <a:gd name="T2" fmla="*/ 31 w 38"/>
                <a:gd name="T3" fmla="*/ 7 h 78"/>
                <a:gd name="T4" fmla="*/ 33 w 38"/>
                <a:gd name="T5" fmla="*/ 11 h 78"/>
                <a:gd name="T6" fmla="*/ 33 w 38"/>
                <a:gd name="T7" fmla="*/ 15 h 78"/>
                <a:gd name="T8" fmla="*/ 37 w 38"/>
                <a:gd name="T9" fmla="*/ 20 h 78"/>
                <a:gd name="T10" fmla="*/ 37 w 38"/>
                <a:gd name="T11" fmla="*/ 25 h 78"/>
                <a:gd name="T12" fmla="*/ 35 w 38"/>
                <a:gd name="T13" fmla="*/ 28 h 78"/>
                <a:gd name="T14" fmla="*/ 36 w 38"/>
                <a:gd name="T15" fmla="*/ 31 h 78"/>
                <a:gd name="T16" fmla="*/ 35 w 38"/>
                <a:gd name="T17" fmla="*/ 32 h 78"/>
                <a:gd name="T18" fmla="*/ 32 w 38"/>
                <a:gd name="T19" fmla="*/ 36 h 78"/>
                <a:gd name="T20" fmla="*/ 29 w 38"/>
                <a:gd name="T21" fmla="*/ 41 h 78"/>
                <a:gd name="T22" fmla="*/ 27 w 38"/>
                <a:gd name="T23" fmla="*/ 41 h 78"/>
                <a:gd name="T24" fmla="*/ 24 w 38"/>
                <a:gd name="T25" fmla="*/ 44 h 78"/>
                <a:gd name="T26" fmla="*/ 24 w 38"/>
                <a:gd name="T27" fmla="*/ 48 h 78"/>
                <a:gd name="T28" fmla="*/ 24 w 38"/>
                <a:gd name="T29" fmla="*/ 52 h 78"/>
                <a:gd name="T30" fmla="*/ 24 w 38"/>
                <a:gd name="T31" fmla="*/ 54 h 78"/>
                <a:gd name="T32" fmla="*/ 24 w 38"/>
                <a:gd name="T33" fmla="*/ 56 h 78"/>
                <a:gd name="T34" fmla="*/ 24 w 38"/>
                <a:gd name="T35" fmla="*/ 63 h 78"/>
                <a:gd name="T36" fmla="*/ 24 w 38"/>
                <a:gd name="T37" fmla="*/ 66 h 78"/>
                <a:gd name="T38" fmla="*/ 24 w 38"/>
                <a:gd name="T39" fmla="*/ 75 h 78"/>
                <a:gd name="T40" fmla="*/ 16 w 38"/>
                <a:gd name="T41" fmla="*/ 78 h 78"/>
                <a:gd name="T42" fmla="*/ 12 w 38"/>
                <a:gd name="T43" fmla="*/ 75 h 78"/>
                <a:gd name="T44" fmla="*/ 11 w 38"/>
                <a:gd name="T45" fmla="*/ 69 h 78"/>
                <a:gd name="T46" fmla="*/ 10 w 38"/>
                <a:gd name="T47" fmla="*/ 52 h 78"/>
                <a:gd name="T48" fmla="*/ 11 w 38"/>
                <a:gd name="T49" fmla="*/ 48 h 78"/>
                <a:gd name="T50" fmla="*/ 11 w 38"/>
                <a:gd name="T51" fmla="*/ 44 h 78"/>
                <a:gd name="T52" fmla="*/ 10 w 38"/>
                <a:gd name="T53" fmla="*/ 35 h 78"/>
                <a:gd name="T54" fmla="*/ 6 w 38"/>
                <a:gd name="T55" fmla="*/ 28 h 78"/>
                <a:gd name="T56" fmla="*/ 2 w 38"/>
                <a:gd name="T57" fmla="*/ 25 h 78"/>
                <a:gd name="T58" fmla="*/ 2 w 38"/>
                <a:gd name="T59" fmla="*/ 19 h 78"/>
                <a:gd name="T60" fmla="*/ 4 w 38"/>
                <a:gd name="T61" fmla="*/ 16 h 78"/>
                <a:gd name="T62" fmla="*/ 6 w 38"/>
                <a:gd name="T63" fmla="*/ 12 h 78"/>
                <a:gd name="T64" fmla="*/ 10 w 38"/>
                <a:gd name="T65" fmla="*/ 11 h 78"/>
                <a:gd name="T66" fmla="*/ 16 w 38"/>
                <a:gd name="T67" fmla="*/ 10 h 78"/>
                <a:gd name="T68" fmla="*/ 19 w 38"/>
                <a:gd name="T69" fmla="*/ 4 h 78"/>
                <a:gd name="T70" fmla="*/ 21 w 38"/>
                <a:gd name="T71" fmla="*/ 3 h 78"/>
                <a:gd name="T72" fmla="*/ 23 w 38"/>
                <a:gd name="T7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" h="78">
                  <a:moveTo>
                    <a:pt x="23" y="0"/>
                  </a:moveTo>
                  <a:lnTo>
                    <a:pt x="27" y="3"/>
                  </a:lnTo>
                  <a:lnTo>
                    <a:pt x="28" y="6"/>
                  </a:lnTo>
                  <a:lnTo>
                    <a:pt x="31" y="7"/>
                  </a:lnTo>
                  <a:lnTo>
                    <a:pt x="33" y="10"/>
                  </a:lnTo>
                  <a:lnTo>
                    <a:pt x="33" y="11"/>
                  </a:lnTo>
                  <a:lnTo>
                    <a:pt x="33" y="12"/>
                  </a:lnTo>
                  <a:lnTo>
                    <a:pt x="33" y="15"/>
                  </a:lnTo>
                  <a:lnTo>
                    <a:pt x="37" y="17"/>
                  </a:lnTo>
                  <a:lnTo>
                    <a:pt x="37" y="20"/>
                  </a:lnTo>
                  <a:lnTo>
                    <a:pt x="38" y="24"/>
                  </a:lnTo>
                  <a:lnTo>
                    <a:pt x="37" y="25"/>
                  </a:lnTo>
                  <a:lnTo>
                    <a:pt x="35" y="25"/>
                  </a:lnTo>
                  <a:lnTo>
                    <a:pt x="35" y="28"/>
                  </a:lnTo>
                  <a:lnTo>
                    <a:pt x="33" y="28"/>
                  </a:lnTo>
                  <a:lnTo>
                    <a:pt x="36" y="31"/>
                  </a:lnTo>
                  <a:lnTo>
                    <a:pt x="36" y="32"/>
                  </a:lnTo>
                  <a:lnTo>
                    <a:pt x="35" y="32"/>
                  </a:lnTo>
                  <a:lnTo>
                    <a:pt x="32" y="33"/>
                  </a:lnTo>
                  <a:lnTo>
                    <a:pt x="32" y="36"/>
                  </a:lnTo>
                  <a:lnTo>
                    <a:pt x="31" y="38"/>
                  </a:lnTo>
                  <a:lnTo>
                    <a:pt x="29" y="41"/>
                  </a:lnTo>
                  <a:lnTo>
                    <a:pt x="28" y="41"/>
                  </a:lnTo>
                  <a:lnTo>
                    <a:pt x="27" y="41"/>
                  </a:lnTo>
                  <a:lnTo>
                    <a:pt x="25" y="42"/>
                  </a:lnTo>
                  <a:lnTo>
                    <a:pt x="24" y="44"/>
                  </a:lnTo>
                  <a:lnTo>
                    <a:pt x="24" y="46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4" y="52"/>
                  </a:lnTo>
                  <a:lnTo>
                    <a:pt x="24" y="53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4" y="56"/>
                  </a:lnTo>
                  <a:lnTo>
                    <a:pt x="24" y="58"/>
                  </a:lnTo>
                  <a:lnTo>
                    <a:pt x="24" y="63"/>
                  </a:lnTo>
                  <a:lnTo>
                    <a:pt x="24" y="65"/>
                  </a:lnTo>
                  <a:lnTo>
                    <a:pt x="24" y="66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5"/>
                  </a:lnTo>
                  <a:lnTo>
                    <a:pt x="16" y="78"/>
                  </a:lnTo>
                  <a:lnTo>
                    <a:pt x="12" y="77"/>
                  </a:lnTo>
                  <a:lnTo>
                    <a:pt x="12" y="75"/>
                  </a:lnTo>
                  <a:lnTo>
                    <a:pt x="11" y="71"/>
                  </a:lnTo>
                  <a:lnTo>
                    <a:pt x="11" y="69"/>
                  </a:lnTo>
                  <a:lnTo>
                    <a:pt x="10" y="66"/>
                  </a:lnTo>
                  <a:lnTo>
                    <a:pt x="10" y="52"/>
                  </a:lnTo>
                  <a:lnTo>
                    <a:pt x="10" y="49"/>
                  </a:lnTo>
                  <a:lnTo>
                    <a:pt x="11" y="48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0"/>
                  </a:lnTo>
                  <a:lnTo>
                    <a:pt x="10" y="35"/>
                  </a:lnTo>
                  <a:lnTo>
                    <a:pt x="7" y="29"/>
                  </a:lnTo>
                  <a:lnTo>
                    <a:pt x="6" y="28"/>
                  </a:lnTo>
                  <a:lnTo>
                    <a:pt x="4" y="27"/>
                  </a:lnTo>
                  <a:lnTo>
                    <a:pt x="2" y="25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6" y="17"/>
                  </a:lnTo>
                  <a:lnTo>
                    <a:pt x="4" y="16"/>
                  </a:lnTo>
                  <a:lnTo>
                    <a:pt x="7" y="13"/>
                  </a:lnTo>
                  <a:lnTo>
                    <a:pt x="6" y="12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3" y="10"/>
                  </a:lnTo>
                  <a:lnTo>
                    <a:pt x="16" y="10"/>
                  </a:lnTo>
                  <a:lnTo>
                    <a:pt x="19" y="7"/>
                  </a:lnTo>
                  <a:lnTo>
                    <a:pt x="19" y="4"/>
                  </a:lnTo>
                  <a:lnTo>
                    <a:pt x="20" y="4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80" name="Freeform 463"/>
            <p:cNvSpPr>
              <a:spLocks noEditPoints="1"/>
            </p:cNvSpPr>
            <p:nvPr/>
          </p:nvSpPr>
          <p:spPr bwMode="auto">
            <a:xfrm>
              <a:off x="6138313" y="3627143"/>
              <a:ext cx="350209" cy="499936"/>
            </a:xfrm>
            <a:custGeom>
              <a:avLst/>
              <a:gdLst>
                <a:gd name="T0" fmla="*/ 1 w 138"/>
                <a:gd name="T1" fmla="*/ 130 h 197"/>
                <a:gd name="T2" fmla="*/ 42 w 138"/>
                <a:gd name="T3" fmla="*/ 0 h 197"/>
                <a:gd name="T4" fmla="*/ 137 w 138"/>
                <a:gd name="T5" fmla="*/ 96 h 197"/>
                <a:gd name="T6" fmla="*/ 130 w 138"/>
                <a:gd name="T7" fmla="*/ 97 h 197"/>
                <a:gd name="T8" fmla="*/ 129 w 138"/>
                <a:gd name="T9" fmla="*/ 103 h 197"/>
                <a:gd name="T10" fmla="*/ 122 w 138"/>
                <a:gd name="T11" fmla="*/ 111 h 197"/>
                <a:gd name="T12" fmla="*/ 122 w 138"/>
                <a:gd name="T13" fmla="*/ 116 h 197"/>
                <a:gd name="T14" fmla="*/ 117 w 138"/>
                <a:gd name="T15" fmla="*/ 121 h 197"/>
                <a:gd name="T16" fmla="*/ 118 w 138"/>
                <a:gd name="T17" fmla="*/ 128 h 197"/>
                <a:gd name="T18" fmla="*/ 117 w 138"/>
                <a:gd name="T19" fmla="*/ 136 h 197"/>
                <a:gd name="T20" fmla="*/ 121 w 138"/>
                <a:gd name="T21" fmla="*/ 136 h 197"/>
                <a:gd name="T22" fmla="*/ 119 w 138"/>
                <a:gd name="T23" fmla="*/ 138 h 197"/>
                <a:gd name="T24" fmla="*/ 122 w 138"/>
                <a:gd name="T25" fmla="*/ 146 h 197"/>
                <a:gd name="T26" fmla="*/ 126 w 138"/>
                <a:gd name="T27" fmla="*/ 151 h 197"/>
                <a:gd name="T28" fmla="*/ 122 w 138"/>
                <a:gd name="T29" fmla="*/ 155 h 197"/>
                <a:gd name="T30" fmla="*/ 116 w 138"/>
                <a:gd name="T31" fmla="*/ 155 h 197"/>
                <a:gd name="T32" fmla="*/ 113 w 138"/>
                <a:gd name="T33" fmla="*/ 161 h 197"/>
                <a:gd name="T34" fmla="*/ 108 w 138"/>
                <a:gd name="T35" fmla="*/ 165 h 197"/>
                <a:gd name="T36" fmla="*/ 105 w 138"/>
                <a:gd name="T37" fmla="*/ 169 h 197"/>
                <a:gd name="T38" fmla="*/ 104 w 138"/>
                <a:gd name="T39" fmla="*/ 172 h 197"/>
                <a:gd name="T40" fmla="*/ 98 w 138"/>
                <a:gd name="T41" fmla="*/ 178 h 197"/>
                <a:gd name="T42" fmla="*/ 88 w 138"/>
                <a:gd name="T43" fmla="*/ 178 h 197"/>
                <a:gd name="T44" fmla="*/ 81 w 138"/>
                <a:gd name="T45" fmla="*/ 178 h 197"/>
                <a:gd name="T46" fmla="*/ 81 w 138"/>
                <a:gd name="T47" fmla="*/ 183 h 197"/>
                <a:gd name="T48" fmla="*/ 80 w 138"/>
                <a:gd name="T49" fmla="*/ 187 h 197"/>
                <a:gd name="T50" fmla="*/ 68 w 138"/>
                <a:gd name="T51" fmla="*/ 190 h 197"/>
                <a:gd name="T52" fmla="*/ 59 w 138"/>
                <a:gd name="T53" fmla="*/ 196 h 197"/>
                <a:gd name="T54" fmla="*/ 55 w 138"/>
                <a:gd name="T55" fmla="*/ 192 h 197"/>
                <a:gd name="T56" fmla="*/ 52 w 138"/>
                <a:gd name="T57" fmla="*/ 195 h 197"/>
                <a:gd name="T58" fmla="*/ 46 w 138"/>
                <a:gd name="T59" fmla="*/ 197 h 197"/>
                <a:gd name="T60" fmla="*/ 42 w 138"/>
                <a:gd name="T61" fmla="*/ 194 h 197"/>
                <a:gd name="T62" fmla="*/ 38 w 138"/>
                <a:gd name="T63" fmla="*/ 186 h 197"/>
                <a:gd name="T64" fmla="*/ 27 w 138"/>
                <a:gd name="T65" fmla="*/ 176 h 197"/>
                <a:gd name="T66" fmla="*/ 23 w 138"/>
                <a:gd name="T67" fmla="*/ 172 h 197"/>
                <a:gd name="T68" fmla="*/ 25 w 138"/>
                <a:gd name="T69" fmla="*/ 169 h 197"/>
                <a:gd name="T70" fmla="*/ 29 w 138"/>
                <a:gd name="T71" fmla="*/ 166 h 197"/>
                <a:gd name="T72" fmla="*/ 33 w 138"/>
                <a:gd name="T73" fmla="*/ 167 h 197"/>
                <a:gd name="T74" fmla="*/ 39 w 138"/>
                <a:gd name="T75" fmla="*/ 167 h 197"/>
                <a:gd name="T76" fmla="*/ 40 w 138"/>
                <a:gd name="T77" fmla="*/ 166 h 197"/>
                <a:gd name="T78" fmla="*/ 35 w 138"/>
                <a:gd name="T79" fmla="*/ 161 h 197"/>
                <a:gd name="T80" fmla="*/ 34 w 138"/>
                <a:gd name="T81" fmla="*/ 154 h 197"/>
                <a:gd name="T82" fmla="*/ 34 w 138"/>
                <a:gd name="T83" fmla="*/ 147 h 197"/>
                <a:gd name="T84" fmla="*/ 33 w 138"/>
                <a:gd name="T85" fmla="*/ 142 h 197"/>
                <a:gd name="T86" fmla="*/ 31 w 138"/>
                <a:gd name="T87" fmla="*/ 136 h 197"/>
                <a:gd name="T88" fmla="*/ 22 w 138"/>
                <a:gd name="T89" fmla="*/ 130 h 197"/>
                <a:gd name="T90" fmla="*/ 15 w 138"/>
                <a:gd name="T91" fmla="*/ 122 h 197"/>
                <a:gd name="T92" fmla="*/ 17 w 138"/>
                <a:gd name="T93" fmla="*/ 105 h 197"/>
                <a:gd name="T94" fmla="*/ 38 w 138"/>
                <a:gd name="T95" fmla="*/ 84 h 197"/>
                <a:gd name="T96" fmla="*/ 43 w 138"/>
                <a:gd name="T97" fmla="*/ 42 h 197"/>
                <a:gd name="T98" fmla="*/ 35 w 138"/>
                <a:gd name="T99" fmla="*/ 28 h 197"/>
                <a:gd name="T100" fmla="*/ 29 w 138"/>
                <a:gd name="T101" fmla="*/ 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8" h="197">
                  <a:moveTo>
                    <a:pt x="4" y="128"/>
                  </a:moveTo>
                  <a:lnTo>
                    <a:pt x="4" y="130"/>
                  </a:lnTo>
                  <a:lnTo>
                    <a:pt x="1" y="130"/>
                  </a:lnTo>
                  <a:lnTo>
                    <a:pt x="0" y="129"/>
                  </a:lnTo>
                  <a:lnTo>
                    <a:pt x="4" y="128"/>
                  </a:lnTo>
                  <a:close/>
                  <a:moveTo>
                    <a:pt x="42" y="0"/>
                  </a:moveTo>
                  <a:lnTo>
                    <a:pt x="138" y="49"/>
                  </a:lnTo>
                  <a:lnTo>
                    <a:pt x="138" y="96"/>
                  </a:lnTo>
                  <a:lnTo>
                    <a:pt x="137" y="96"/>
                  </a:lnTo>
                  <a:lnTo>
                    <a:pt x="134" y="97"/>
                  </a:lnTo>
                  <a:lnTo>
                    <a:pt x="133" y="97"/>
                  </a:lnTo>
                  <a:lnTo>
                    <a:pt x="130" y="97"/>
                  </a:lnTo>
                  <a:lnTo>
                    <a:pt x="127" y="99"/>
                  </a:lnTo>
                  <a:lnTo>
                    <a:pt x="127" y="101"/>
                  </a:lnTo>
                  <a:lnTo>
                    <a:pt x="129" y="103"/>
                  </a:lnTo>
                  <a:lnTo>
                    <a:pt x="127" y="105"/>
                  </a:lnTo>
                  <a:lnTo>
                    <a:pt x="123" y="111"/>
                  </a:lnTo>
                  <a:lnTo>
                    <a:pt x="122" y="111"/>
                  </a:lnTo>
                  <a:lnTo>
                    <a:pt x="119" y="113"/>
                  </a:lnTo>
                  <a:lnTo>
                    <a:pt x="121" y="115"/>
                  </a:lnTo>
                  <a:lnTo>
                    <a:pt x="122" y="116"/>
                  </a:lnTo>
                  <a:lnTo>
                    <a:pt x="121" y="119"/>
                  </a:lnTo>
                  <a:lnTo>
                    <a:pt x="118" y="120"/>
                  </a:lnTo>
                  <a:lnTo>
                    <a:pt x="117" y="121"/>
                  </a:lnTo>
                  <a:lnTo>
                    <a:pt x="119" y="122"/>
                  </a:lnTo>
                  <a:lnTo>
                    <a:pt x="119" y="125"/>
                  </a:lnTo>
                  <a:lnTo>
                    <a:pt x="118" y="128"/>
                  </a:lnTo>
                  <a:lnTo>
                    <a:pt x="114" y="132"/>
                  </a:lnTo>
                  <a:lnTo>
                    <a:pt x="114" y="134"/>
                  </a:lnTo>
                  <a:lnTo>
                    <a:pt x="117" y="136"/>
                  </a:lnTo>
                  <a:lnTo>
                    <a:pt x="119" y="133"/>
                  </a:lnTo>
                  <a:lnTo>
                    <a:pt x="121" y="133"/>
                  </a:lnTo>
                  <a:lnTo>
                    <a:pt x="121" y="136"/>
                  </a:lnTo>
                  <a:lnTo>
                    <a:pt x="119" y="136"/>
                  </a:lnTo>
                  <a:lnTo>
                    <a:pt x="121" y="137"/>
                  </a:lnTo>
                  <a:lnTo>
                    <a:pt x="119" y="138"/>
                  </a:lnTo>
                  <a:lnTo>
                    <a:pt x="121" y="141"/>
                  </a:lnTo>
                  <a:lnTo>
                    <a:pt x="121" y="144"/>
                  </a:lnTo>
                  <a:lnTo>
                    <a:pt x="122" y="146"/>
                  </a:lnTo>
                  <a:lnTo>
                    <a:pt x="126" y="147"/>
                  </a:lnTo>
                  <a:lnTo>
                    <a:pt x="127" y="149"/>
                  </a:lnTo>
                  <a:lnTo>
                    <a:pt x="126" y="151"/>
                  </a:lnTo>
                  <a:lnTo>
                    <a:pt x="126" y="153"/>
                  </a:lnTo>
                  <a:lnTo>
                    <a:pt x="126" y="154"/>
                  </a:lnTo>
                  <a:lnTo>
                    <a:pt x="122" y="155"/>
                  </a:lnTo>
                  <a:lnTo>
                    <a:pt x="121" y="154"/>
                  </a:lnTo>
                  <a:lnTo>
                    <a:pt x="118" y="154"/>
                  </a:lnTo>
                  <a:lnTo>
                    <a:pt x="116" y="155"/>
                  </a:lnTo>
                  <a:lnTo>
                    <a:pt x="113" y="158"/>
                  </a:lnTo>
                  <a:lnTo>
                    <a:pt x="113" y="159"/>
                  </a:lnTo>
                  <a:lnTo>
                    <a:pt x="113" y="161"/>
                  </a:lnTo>
                  <a:lnTo>
                    <a:pt x="112" y="162"/>
                  </a:lnTo>
                  <a:lnTo>
                    <a:pt x="109" y="165"/>
                  </a:lnTo>
                  <a:lnTo>
                    <a:pt x="108" y="165"/>
                  </a:lnTo>
                  <a:lnTo>
                    <a:pt x="106" y="165"/>
                  </a:lnTo>
                  <a:lnTo>
                    <a:pt x="105" y="166"/>
                  </a:lnTo>
                  <a:lnTo>
                    <a:pt x="105" y="169"/>
                  </a:lnTo>
                  <a:lnTo>
                    <a:pt x="104" y="170"/>
                  </a:lnTo>
                  <a:lnTo>
                    <a:pt x="104" y="171"/>
                  </a:lnTo>
                  <a:lnTo>
                    <a:pt x="104" y="172"/>
                  </a:lnTo>
                  <a:lnTo>
                    <a:pt x="102" y="175"/>
                  </a:lnTo>
                  <a:lnTo>
                    <a:pt x="101" y="175"/>
                  </a:lnTo>
                  <a:lnTo>
                    <a:pt x="98" y="178"/>
                  </a:lnTo>
                  <a:lnTo>
                    <a:pt x="94" y="178"/>
                  </a:lnTo>
                  <a:lnTo>
                    <a:pt x="91" y="179"/>
                  </a:lnTo>
                  <a:lnTo>
                    <a:pt x="88" y="178"/>
                  </a:lnTo>
                  <a:lnTo>
                    <a:pt x="87" y="178"/>
                  </a:lnTo>
                  <a:lnTo>
                    <a:pt x="84" y="178"/>
                  </a:lnTo>
                  <a:lnTo>
                    <a:pt x="81" y="178"/>
                  </a:lnTo>
                  <a:lnTo>
                    <a:pt x="80" y="178"/>
                  </a:lnTo>
                  <a:lnTo>
                    <a:pt x="80" y="180"/>
                  </a:lnTo>
                  <a:lnTo>
                    <a:pt x="81" y="183"/>
                  </a:lnTo>
                  <a:lnTo>
                    <a:pt x="83" y="183"/>
                  </a:lnTo>
                  <a:lnTo>
                    <a:pt x="84" y="184"/>
                  </a:lnTo>
                  <a:lnTo>
                    <a:pt x="80" y="187"/>
                  </a:lnTo>
                  <a:lnTo>
                    <a:pt x="79" y="188"/>
                  </a:lnTo>
                  <a:lnTo>
                    <a:pt x="75" y="188"/>
                  </a:lnTo>
                  <a:lnTo>
                    <a:pt x="68" y="190"/>
                  </a:lnTo>
                  <a:lnTo>
                    <a:pt x="65" y="192"/>
                  </a:lnTo>
                  <a:lnTo>
                    <a:pt x="62" y="194"/>
                  </a:lnTo>
                  <a:lnTo>
                    <a:pt x="59" y="196"/>
                  </a:lnTo>
                  <a:lnTo>
                    <a:pt x="56" y="196"/>
                  </a:lnTo>
                  <a:lnTo>
                    <a:pt x="56" y="195"/>
                  </a:lnTo>
                  <a:lnTo>
                    <a:pt x="55" y="192"/>
                  </a:lnTo>
                  <a:lnTo>
                    <a:pt x="54" y="191"/>
                  </a:lnTo>
                  <a:lnTo>
                    <a:pt x="52" y="192"/>
                  </a:lnTo>
                  <a:lnTo>
                    <a:pt x="52" y="195"/>
                  </a:lnTo>
                  <a:lnTo>
                    <a:pt x="51" y="197"/>
                  </a:lnTo>
                  <a:lnTo>
                    <a:pt x="47" y="197"/>
                  </a:lnTo>
                  <a:lnTo>
                    <a:pt x="46" y="197"/>
                  </a:lnTo>
                  <a:lnTo>
                    <a:pt x="43" y="197"/>
                  </a:lnTo>
                  <a:lnTo>
                    <a:pt x="43" y="196"/>
                  </a:lnTo>
                  <a:lnTo>
                    <a:pt x="42" y="194"/>
                  </a:lnTo>
                  <a:lnTo>
                    <a:pt x="42" y="192"/>
                  </a:lnTo>
                  <a:lnTo>
                    <a:pt x="39" y="188"/>
                  </a:lnTo>
                  <a:lnTo>
                    <a:pt x="38" y="186"/>
                  </a:lnTo>
                  <a:lnTo>
                    <a:pt x="37" y="184"/>
                  </a:lnTo>
                  <a:lnTo>
                    <a:pt x="31" y="179"/>
                  </a:lnTo>
                  <a:lnTo>
                    <a:pt x="27" y="176"/>
                  </a:lnTo>
                  <a:lnTo>
                    <a:pt x="26" y="175"/>
                  </a:lnTo>
                  <a:lnTo>
                    <a:pt x="25" y="174"/>
                  </a:lnTo>
                  <a:lnTo>
                    <a:pt x="23" y="172"/>
                  </a:lnTo>
                  <a:lnTo>
                    <a:pt x="23" y="171"/>
                  </a:lnTo>
                  <a:lnTo>
                    <a:pt x="23" y="170"/>
                  </a:lnTo>
                  <a:lnTo>
                    <a:pt x="25" y="169"/>
                  </a:lnTo>
                  <a:lnTo>
                    <a:pt x="25" y="166"/>
                  </a:lnTo>
                  <a:lnTo>
                    <a:pt x="26" y="166"/>
                  </a:lnTo>
                  <a:lnTo>
                    <a:pt x="29" y="166"/>
                  </a:lnTo>
                  <a:lnTo>
                    <a:pt x="29" y="167"/>
                  </a:lnTo>
                  <a:lnTo>
                    <a:pt x="31" y="166"/>
                  </a:lnTo>
                  <a:lnTo>
                    <a:pt x="33" y="167"/>
                  </a:lnTo>
                  <a:lnTo>
                    <a:pt x="35" y="166"/>
                  </a:lnTo>
                  <a:lnTo>
                    <a:pt x="38" y="167"/>
                  </a:lnTo>
                  <a:lnTo>
                    <a:pt x="39" y="167"/>
                  </a:lnTo>
                  <a:lnTo>
                    <a:pt x="40" y="167"/>
                  </a:lnTo>
                  <a:lnTo>
                    <a:pt x="42" y="167"/>
                  </a:lnTo>
                  <a:lnTo>
                    <a:pt x="40" y="166"/>
                  </a:lnTo>
                  <a:lnTo>
                    <a:pt x="38" y="163"/>
                  </a:lnTo>
                  <a:lnTo>
                    <a:pt x="37" y="161"/>
                  </a:lnTo>
                  <a:lnTo>
                    <a:pt x="35" y="161"/>
                  </a:lnTo>
                  <a:lnTo>
                    <a:pt x="33" y="158"/>
                  </a:lnTo>
                  <a:lnTo>
                    <a:pt x="33" y="155"/>
                  </a:lnTo>
                  <a:lnTo>
                    <a:pt x="34" y="154"/>
                  </a:lnTo>
                  <a:lnTo>
                    <a:pt x="35" y="150"/>
                  </a:lnTo>
                  <a:lnTo>
                    <a:pt x="34" y="149"/>
                  </a:lnTo>
                  <a:lnTo>
                    <a:pt x="34" y="147"/>
                  </a:lnTo>
                  <a:lnTo>
                    <a:pt x="34" y="146"/>
                  </a:lnTo>
                  <a:lnTo>
                    <a:pt x="34" y="145"/>
                  </a:lnTo>
                  <a:lnTo>
                    <a:pt x="33" y="142"/>
                  </a:lnTo>
                  <a:lnTo>
                    <a:pt x="33" y="140"/>
                  </a:lnTo>
                  <a:lnTo>
                    <a:pt x="31" y="138"/>
                  </a:lnTo>
                  <a:lnTo>
                    <a:pt x="31" y="136"/>
                  </a:lnTo>
                  <a:lnTo>
                    <a:pt x="29" y="133"/>
                  </a:lnTo>
                  <a:lnTo>
                    <a:pt x="22" y="130"/>
                  </a:lnTo>
                  <a:lnTo>
                    <a:pt x="22" y="130"/>
                  </a:lnTo>
                  <a:lnTo>
                    <a:pt x="21" y="126"/>
                  </a:lnTo>
                  <a:lnTo>
                    <a:pt x="17" y="122"/>
                  </a:lnTo>
                  <a:lnTo>
                    <a:pt x="15" y="122"/>
                  </a:lnTo>
                  <a:lnTo>
                    <a:pt x="15" y="108"/>
                  </a:lnTo>
                  <a:lnTo>
                    <a:pt x="15" y="105"/>
                  </a:lnTo>
                  <a:lnTo>
                    <a:pt x="17" y="105"/>
                  </a:lnTo>
                  <a:lnTo>
                    <a:pt x="18" y="105"/>
                  </a:lnTo>
                  <a:lnTo>
                    <a:pt x="18" y="104"/>
                  </a:lnTo>
                  <a:lnTo>
                    <a:pt x="38" y="84"/>
                  </a:lnTo>
                  <a:lnTo>
                    <a:pt x="38" y="67"/>
                  </a:lnTo>
                  <a:lnTo>
                    <a:pt x="40" y="45"/>
                  </a:lnTo>
                  <a:lnTo>
                    <a:pt x="43" y="42"/>
                  </a:lnTo>
                  <a:lnTo>
                    <a:pt x="43" y="38"/>
                  </a:lnTo>
                  <a:lnTo>
                    <a:pt x="35" y="29"/>
                  </a:lnTo>
                  <a:lnTo>
                    <a:pt x="35" y="28"/>
                  </a:lnTo>
                  <a:lnTo>
                    <a:pt x="35" y="24"/>
                  </a:lnTo>
                  <a:lnTo>
                    <a:pt x="30" y="8"/>
                  </a:lnTo>
                  <a:lnTo>
                    <a:pt x="29" y="7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81" name="Freeform 464"/>
            <p:cNvSpPr>
              <a:spLocks/>
            </p:cNvSpPr>
            <p:nvPr/>
          </p:nvSpPr>
          <p:spPr bwMode="auto">
            <a:xfrm>
              <a:off x="5785566" y="3637294"/>
              <a:ext cx="461870" cy="355284"/>
            </a:xfrm>
            <a:custGeom>
              <a:avLst/>
              <a:gdLst>
                <a:gd name="T0" fmla="*/ 156 w 182"/>
                <a:gd name="T1" fmla="*/ 4 h 140"/>
                <a:gd name="T2" fmla="*/ 168 w 182"/>
                <a:gd name="T3" fmla="*/ 3 h 140"/>
                <a:gd name="T4" fmla="*/ 174 w 182"/>
                <a:gd name="T5" fmla="*/ 20 h 140"/>
                <a:gd name="T6" fmla="*/ 174 w 182"/>
                <a:gd name="T7" fmla="*/ 25 h 140"/>
                <a:gd name="T8" fmla="*/ 182 w 182"/>
                <a:gd name="T9" fmla="*/ 38 h 140"/>
                <a:gd name="T10" fmla="*/ 177 w 182"/>
                <a:gd name="T11" fmla="*/ 63 h 140"/>
                <a:gd name="T12" fmla="*/ 157 w 182"/>
                <a:gd name="T13" fmla="*/ 100 h 140"/>
                <a:gd name="T14" fmla="*/ 156 w 182"/>
                <a:gd name="T15" fmla="*/ 101 h 140"/>
                <a:gd name="T16" fmla="*/ 154 w 182"/>
                <a:gd name="T17" fmla="*/ 104 h 140"/>
                <a:gd name="T18" fmla="*/ 153 w 182"/>
                <a:gd name="T19" fmla="*/ 117 h 140"/>
                <a:gd name="T20" fmla="*/ 150 w 182"/>
                <a:gd name="T21" fmla="*/ 121 h 140"/>
                <a:gd name="T22" fmla="*/ 148 w 182"/>
                <a:gd name="T23" fmla="*/ 121 h 140"/>
                <a:gd name="T24" fmla="*/ 145 w 182"/>
                <a:gd name="T25" fmla="*/ 122 h 140"/>
                <a:gd name="T26" fmla="*/ 143 w 182"/>
                <a:gd name="T27" fmla="*/ 124 h 140"/>
                <a:gd name="T28" fmla="*/ 137 w 182"/>
                <a:gd name="T29" fmla="*/ 125 h 140"/>
                <a:gd name="T30" fmla="*/ 131 w 182"/>
                <a:gd name="T31" fmla="*/ 122 h 140"/>
                <a:gd name="T32" fmla="*/ 123 w 182"/>
                <a:gd name="T33" fmla="*/ 124 h 140"/>
                <a:gd name="T34" fmla="*/ 114 w 182"/>
                <a:gd name="T35" fmla="*/ 124 h 140"/>
                <a:gd name="T36" fmla="*/ 108 w 182"/>
                <a:gd name="T37" fmla="*/ 130 h 140"/>
                <a:gd name="T38" fmla="*/ 102 w 182"/>
                <a:gd name="T39" fmla="*/ 128 h 140"/>
                <a:gd name="T40" fmla="*/ 95 w 182"/>
                <a:gd name="T41" fmla="*/ 125 h 140"/>
                <a:gd name="T42" fmla="*/ 93 w 182"/>
                <a:gd name="T43" fmla="*/ 124 h 140"/>
                <a:gd name="T44" fmla="*/ 89 w 182"/>
                <a:gd name="T45" fmla="*/ 121 h 140"/>
                <a:gd name="T46" fmla="*/ 85 w 182"/>
                <a:gd name="T47" fmla="*/ 122 h 140"/>
                <a:gd name="T48" fmla="*/ 81 w 182"/>
                <a:gd name="T49" fmla="*/ 124 h 140"/>
                <a:gd name="T50" fmla="*/ 79 w 182"/>
                <a:gd name="T51" fmla="*/ 125 h 140"/>
                <a:gd name="T52" fmla="*/ 74 w 182"/>
                <a:gd name="T53" fmla="*/ 120 h 140"/>
                <a:gd name="T54" fmla="*/ 69 w 182"/>
                <a:gd name="T55" fmla="*/ 117 h 140"/>
                <a:gd name="T56" fmla="*/ 66 w 182"/>
                <a:gd name="T57" fmla="*/ 117 h 140"/>
                <a:gd name="T58" fmla="*/ 61 w 182"/>
                <a:gd name="T59" fmla="*/ 116 h 140"/>
                <a:gd name="T60" fmla="*/ 58 w 182"/>
                <a:gd name="T61" fmla="*/ 117 h 140"/>
                <a:gd name="T62" fmla="*/ 54 w 182"/>
                <a:gd name="T63" fmla="*/ 117 h 140"/>
                <a:gd name="T64" fmla="*/ 49 w 182"/>
                <a:gd name="T65" fmla="*/ 117 h 140"/>
                <a:gd name="T66" fmla="*/ 48 w 182"/>
                <a:gd name="T67" fmla="*/ 118 h 140"/>
                <a:gd name="T68" fmla="*/ 44 w 182"/>
                <a:gd name="T69" fmla="*/ 121 h 140"/>
                <a:gd name="T70" fmla="*/ 45 w 182"/>
                <a:gd name="T71" fmla="*/ 124 h 140"/>
                <a:gd name="T72" fmla="*/ 45 w 182"/>
                <a:gd name="T73" fmla="*/ 126 h 140"/>
                <a:gd name="T74" fmla="*/ 45 w 182"/>
                <a:gd name="T75" fmla="*/ 129 h 140"/>
                <a:gd name="T76" fmla="*/ 41 w 182"/>
                <a:gd name="T77" fmla="*/ 132 h 140"/>
                <a:gd name="T78" fmla="*/ 41 w 182"/>
                <a:gd name="T79" fmla="*/ 134 h 140"/>
                <a:gd name="T80" fmla="*/ 44 w 182"/>
                <a:gd name="T81" fmla="*/ 137 h 140"/>
                <a:gd name="T82" fmla="*/ 41 w 182"/>
                <a:gd name="T83" fmla="*/ 140 h 140"/>
                <a:gd name="T84" fmla="*/ 36 w 182"/>
                <a:gd name="T85" fmla="*/ 136 h 140"/>
                <a:gd name="T86" fmla="*/ 31 w 182"/>
                <a:gd name="T87" fmla="*/ 130 h 140"/>
                <a:gd name="T88" fmla="*/ 29 w 182"/>
                <a:gd name="T89" fmla="*/ 133 h 140"/>
                <a:gd name="T90" fmla="*/ 25 w 182"/>
                <a:gd name="T91" fmla="*/ 134 h 140"/>
                <a:gd name="T92" fmla="*/ 24 w 182"/>
                <a:gd name="T93" fmla="*/ 129 h 140"/>
                <a:gd name="T94" fmla="*/ 23 w 182"/>
                <a:gd name="T95" fmla="*/ 126 h 140"/>
                <a:gd name="T96" fmla="*/ 21 w 182"/>
                <a:gd name="T97" fmla="*/ 124 h 140"/>
                <a:gd name="T98" fmla="*/ 12 w 182"/>
                <a:gd name="T99" fmla="*/ 124 h 140"/>
                <a:gd name="T100" fmla="*/ 0 w 182"/>
                <a:gd name="T101" fmla="*/ 111 h 140"/>
                <a:gd name="T102" fmla="*/ 2 w 182"/>
                <a:gd name="T103" fmla="*/ 105 h 140"/>
                <a:gd name="T104" fmla="*/ 3 w 182"/>
                <a:gd name="T105" fmla="*/ 100 h 140"/>
                <a:gd name="T106" fmla="*/ 15 w 182"/>
                <a:gd name="T107" fmla="*/ 100 h 140"/>
                <a:gd name="T108" fmla="*/ 20 w 182"/>
                <a:gd name="T109" fmla="*/ 99 h 140"/>
                <a:gd name="T110" fmla="*/ 31 w 182"/>
                <a:gd name="T111" fmla="*/ 97 h 140"/>
                <a:gd name="T112" fmla="*/ 39 w 182"/>
                <a:gd name="T113" fmla="*/ 95 h 140"/>
                <a:gd name="T114" fmla="*/ 45 w 182"/>
                <a:gd name="T115" fmla="*/ 90 h 140"/>
                <a:gd name="T116" fmla="*/ 48 w 182"/>
                <a:gd name="T117" fmla="*/ 84 h 140"/>
                <a:gd name="T118" fmla="*/ 49 w 182"/>
                <a:gd name="T119" fmla="*/ 50 h 140"/>
                <a:gd name="T120" fmla="*/ 81 w 182"/>
                <a:gd name="T121" fmla="*/ 3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2" h="140">
                  <a:moveTo>
                    <a:pt x="135" y="0"/>
                  </a:moveTo>
                  <a:lnTo>
                    <a:pt x="156" y="4"/>
                  </a:lnTo>
                  <a:lnTo>
                    <a:pt x="157" y="7"/>
                  </a:lnTo>
                  <a:lnTo>
                    <a:pt x="168" y="3"/>
                  </a:lnTo>
                  <a:lnTo>
                    <a:pt x="169" y="4"/>
                  </a:lnTo>
                  <a:lnTo>
                    <a:pt x="174" y="20"/>
                  </a:lnTo>
                  <a:lnTo>
                    <a:pt x="174" y="24"/>
                  </a:lnTo>
                  <a:lnTo>
                    <a:pt x="174" y="25"/>
                  </a:lnTo>
                  <a:lnTo>
                    <a:pt x="182" y="34"/>
                  </a:lnTo>
                  <a:lnTo>
                    <a:pt x="182" y="38"/>
                  </a:lnTo>
                  <a:lnTo>
                    <a:pt x="179" y="41"/>
                  </a:lnTo>
                  <a:lnTo>
                    <a:pt x="177" y="63"/>
                  </a:lnTo>
                  <a:lnTo>
                    <a:pt x="177" y="80"/>
                  </a:lnTo>
                  <a:lnTo>
                    <a:pt x="157" y="100"/>
                  </a:lnTo>
                  <a:lnTo>
                    <a:pt x="157" y="101"/>
                  </a:lnTo>
                  <a:lnTo>
                    <a:pt x="156" y="101"/>
                  </a:lnTo>
                  <a:lnTo>
                    <a:pt x="154" y="101"/>
                  </a:lnTo>
                  <a:lnTo>
                    <a:pt x="154" y="104"/>
                  </a:lnTo>
                  <a:lnTo>
                    <a:pt x="154" y="118"/>
                  </a:lnTo>
                  <a:lnTo>
                    <a:pt x="153" y="117"/>
                  </a:lnTo>
                  <a:lnTo>
                    <a:pt x="152" y="120"/>
                  </a:lnTo>
                  <a:lnTo>
                    <a:pt x="150" y="121"/>
                  </a:lnTo>
                  <a:lnTo>
                    <a:pt x="149" y="121"/>
                  </a:lnTo>
                  <a:lnTo>
                    <a:pt x="148" y="121"/>
                  </a:lnTo>
                  <a:lnTo>
                    <a:pt x="147" y="121"/>
                  </a:lnTo>
                  <a:lnTo>
                    <a:pt x="145" y="122"/>
                  </a:lnTo>
                  <a:lnTo>
                    <a:pt x="143" y="124"/>
                  </a:lnTo>
                  <a:lnTo>
                    <a:pt x="143" y="124"/>
                  </a:lnTo>
                  <a:lnTo>
                    <a:pt x="139" y="125"/>
                  </a:lnTo>
                  <a:lnTo>
                    <a:pt x="137" y="125"/>
                  </a:lnTo>
                  <a:lnTo>
                    <a:pt x="135" y="125"/>
                  </a:lnTo>
                  <a:lnTo>
                    <a:pt x="131" y="122"/>
                  </a:lnTo>
                  <a:lnTo>
                    <a:pt x="125" y="122"/>
                  </a:lnTo>
                  <a:lnTo>
                    <a:pt x="123" y="124"/>
                  </a:lnTo>
                  <a:lnTo>
                    <a:pt x="116" y="122"/>
                  </a:lnTo>
                  <a:lnTo>
                    <a:pt x="114" y="124"/>
                  </a:lnTo>
                  <a:lnTo>
                    <a:pt x="111" y="128"/>
                  </a:lnTo>
                  <a:lnTo>
                    <a:pt x="108" y="130"/>
                  </a:lnTo>
                  <a:lnTo>
                    <a:pt x="106" y="129"/>
                  </a:lnTo>
                  <a:lnTo>
                    <a:pt x="102" y="128"/>
                  </a:lnTo>
                  <a:lnTo>
                    <a:pt x="99" y="128"/>
                  </a:lnTo>
                  <a:lnTo>
                    <a:pt x="95" y="125"/>
                  </a:lnTo>
                  <a:lnTo>
                    <a:pt x="93" y="124"/>
                  </a:lnTo>
                  <a:lnTo>
                    <a:pt x="93" y="124"/>
                  </a:lnTo>
                  <a:lnTo>
                    <a:pt x="90" y="121"/>
                  </a:lnTo>
                  <a:lnTo>
                    <a:pt x="89" y="121"/>
                  </a:lnTo>
                  <a:lnTo>
                    <a:pt x="89" y="122"/>
                  </a:lnTo>
                  <a:lnTo>
                    <a:pt x="85" y="122"/>
                  </a:lnTo>
                  <a:lnTo>
                    <a:pt x="82" y="124"/>
                  </a:lnTo>
                  <a:lnTo>
                    <a:pt x="81" y="124"/>
                  </a:lnTo>
                  <a:lnTo>
                    <a:pt x="79" y="125"/>
                  </a:lnTo>
                  <a:lnTo>
                    <a:pt x="79" y="125"/>
                  </a:lnTo>
                  <a:lnTo>
                    <a:pt x="77" y="124"/>
                  </a:lnTo>
                  <a:lnTo>
                    <a:pt x="74" y="120"/>
                  </a:lnTo>
                  <a:lnTo>
                    <a:pt x="73" y="118"/>
                  </a:lnTo>
                  <a:lnTo>
                    <a:pt x="69" y="117"/>
                  </a:lnTo>
                  <a:lnTo>
                    <a:pt x="68" y="117"/>
                  </a:lnTo>
                  <a:lnTo>
                    <a:pt x="66" y="117"/>
                  </a:lnTo>
                  <a:lnTo>
                    <a:pt x="62" y="116"/>
                  </a:lnTo>
                  <a:lnTo>
                    <a:pt x="61" y="116"/>
                  </a:lnTo>
                  <a:lnTo>
                    <a:pt x="60" y="116"/>
                  </a:lnTo>
                  <a:lnTo>
                    <a:pt x="58" y="117"/>
                  </a:lnTo>
                  <a:lnTo>
                    <a:pt x="54" y="117"/>
                  </a:lnTo>
                  <a:lnTo>
                    <a:pt x="54" y="117"/>
                  </a:lnTo>
                  <a:lnTo>
                    <a:pt x="52" y="117"/>
                  </a:lnTo>
                  <a:lnTo>
                    <a:pt x="49" y="117"/>
                  </a:lnTo>
                  <a:lnTo>
                    <a:pt x="49" y="117"/>
                  </a:lnTo>
                  <a:lnTo>
                    <a:pt x="48" y="118"/>
                  </a:lnTo>
                  <a:lnTo>
                    <a:pt x="45" y="120"/>
                  </a:lnTo>
                  <a:lnTo>
                    <a:pt x="44" y="121"/>
                  </a:lnTo>
                  <a:lnTo>
                    <a:pt x="45" y="122"/>
                  </a:lnTo>
                  <a:lnTo>
                    <a:pt x="45" y="124"/>
                  </a:lnTo>
                  <a:lnTo>
                    <a:pt x="44" y="124"/>
                  </a:lnTo>
                  <a:lnTo>
                    <a:pt x="45" y="126"/>
                  </a:lnTo>
                  <a:lnTo>
                    <a:pt x="45" y="128"/>
                  </a:lnTo>
                  <a:lnTo>
                    <a:pt x="45" y="129"/>
                  </a:lnTo>
                  <a:lnTo>
                    <a:pt x="44" y="129"/>
                  </a:lnTo>
                  <a:lnTo>
                    <a:pt x="41" y="132"/>
                  </a:lnTo>
                  <a:lnTo>
                    <a:pt x="41" y="133"/>
                  </a:lnTo>
                  <a:lnTo>
                    <a:pt x="41" y="134"/>
                  </a:lnTo>
                  <a:lnTo>
                    <a:pt x="43" y="137"/>
                  </a:lnTo>
                  <a:lnTo>
                    <a:pt x="44" y="137"/>
                  </a:lnTo>
                  <a:lnTo>
                    <a:pt x="44" y="138"/>
                  </a:lnTo>
                  <a:lnTo>
                    <a:pt x="41" y="140"/>
                  </a:lnTo>
                  <a:lnTo>
                    <a:pt x="39" y="137"/>
                  </a:lnTo>
                  <a:lnTo>
                    <a:pt x="36" y="136"/>
                  </a:lnTo>
                  <a:lnTo>
                    <a:pt x="35" y="133"/>
                  </a:lnTo>
                  <a:lnTo>
                    <a:pt x="31" y="130"/>
                  </a:lnTo>
                  <a:lnTo>
                    <a:pt x="29" y="132"/>
                  </a:lnTo>
                  <a:lnTo>
                    <a:pt x="29" y="133"/>
                  </a:lnTo>
                  <a:lnTo>
                    <a:pt x="28" y="134"/>
                  </a:lnTo>
                  <a:lnTo>
                    <a:pt x="25" y="134"/>
                  </a:lnTo>
                  <a:lnTo>
                    <a:pt x="23" y="132"/>
                  </a:lnTo>
                  <a:lnTo>
                    <a:pt x="24" y="129"/>
                  </a:lnTo>
                  <a:lnTo>
                    <a:pt x="24" y="126"/>
                  </a:lnTo>
                  <a:lnTo>
                    <a:pt x="23" y="126"/>
                  </a:lnTo>
                  <a:lnTo>
                    <a:pt x="23" y="125"/>
                  </a:lnTo>
                  <a:lnTo>
                    <a:pt x="21" y="124"/>
                  </a:lnTo>
                  <a:lnTo>
                    <a:pt x="16" y="126"/>
                  </a:lnTo>
                  <a:lnTo>
                    <a:pt x="12" y="124"/>
                  </a:lnTo>
                  <a:lnTo>
                    <a:pt x="12" y="118"/>
                  </a:lnTo>
                  <a:lnTo>
                    <a:pt x="0" y="111"/>
                  </a:lnTo>
                  <a:lnTo>
                    <a:pt x="0" y="108"/>
                  </a:lnTo>
                  <a:lnTo>
                    <a:pt x="2" y="105"/>
                  </a:lnTo>
                  <a:lnTo>
                    <a:pt x="3" y="103"/>
                  </a:lnTo>
                  <a:lnTo>
                    <a:pt x="3" y="100"/>
                  </a:lnTo>
                  <a:lnTo>
                    <a:pt x="6" y="101"/>
                  </a:lnTo>
                  <a:lnTo>
                    <a:pt x="15" y="100"/>
                  </a:lnTo>
                  <a:lnTo>
                    <a:pt x="18" y="100"/>
                  </a:lnTo>
                  <a:lnTo>
                    <a:pt x="20" y="99"/>
                  </a:lnTo>
                  <a:lnTo>
                    <a:pt x="28" y="99"/>
                  </a:lnTo>
                  <a:lnTo>
                    <a:pt x="31" y="97"/>
                  </a:lnTo>
                  <a:lnTo>
                    <a:pt x="35" y="96"/>
                  </a:lnTo>
                  <a:lnTo>
                    <a:pt x="39" y="95"/>
                  </a:lnTo>
                  <a:lnTo>
                    <a:pt x="44" y="91"/>
                  </a:lnTo>
                  <a:lnTo>
                    <a:pt x="45" y="90"/>
                  </a:lnTo>
                  <a:lnTo>
                    <a:pt x="45" y="84"/>
                  </a:lnTo>
                  <a:lnTo>
                    <a:pt x="48" y="84"/>
                  </a:lnTo>
                  <a:lnTo>
                    <a:pt x="48" y="72"/>
                  </a:lnTo>
                  <a:lnTo>
                    <a:pt x="49" y="50"/>
                  </a:lnTo>
                  <a:lnTo>
                    <a:pt x="66" y="46"/>
                  </a:lnTo>
                  <a:lnTo>
                    <a:pt x="81" y="33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82" name="Freeform 465"/>
            <p:cNvSpPr>
              <a:spLocks/>
            </p:cNvSpPr>
            <p:nvPr/>
          </p:nvSpPr>
          <p:spPr bwMode="auto">
            <a:xfrm>
              <a:off x="5866774" y="3931672"/>
              <a:ext cx="345133" cy="294378"/>
            </a:xfrm>
            <a:custGeom>
              <a:avLst/>
              <a:gdLst>
                <a:gd name="T0" fmla="*/ 34 w 136"/>
                <a:gd name="T1" fmla="*/ 1 h 116"/>
                <a:gd name="T2" fmla="*/ 41 w 136"/>
                <a:gd name="T3" fmla="*/ 2 h 116"/>
                <a:gd name="T4" fmla="*/ 47 w 136"/>
                <a:gd name="T5" fmla="*/ 9 h 116"/>
                <a:gd name="T6" fmla="*/ 50 w 136"/>
                <a:gd name="T7" fmla="*/ 8 h 116"/>
                <a:gd name="T8" fmla="*/ 57 w 136"/>
                <a:gd name="T9" fmla="*/ 5 h 116"/>
                <a:gd name="T10" fmla="*/ 61 w 136"/>
                <a:gd name="T11" fmla="*/ 8 h 116"/>
                <a:gd name="T12" fmla="*/ 70 w 136"/>
                <a:gd name="T13" fmla="*/ 12 h 116"/>
                <a:gd name="T14" fmla="*/ 79 w 136"/>
                <a:gd name="T15" fmla="*/ 12 h 116"/>
                <a:gd name="T16" fmla="*/ 91 w 136"/>
                <a:gd name="T17" fmla="*/ 8 h 116"/>
                <a:gd name="T18" fmla="*/ 103 w 136"/>
                <a:gd name="T19" fmla="*/ 9 h 116"/>
                <a:gd name="T20" fmla="*/ 111 w 136"/>
                <a:gd name="T21" fmla="*/ 10 h 116"/>
                <a:gd name="T22" fmla="*/ 115 w 136"/>
                <a:gd name="T23" fmla="*/ 5 h 116"/>
                <a:gd name="T24" fmla="*/ 118 w 136"/>
                <a:gd name="T25" fmla="*/ 5 h 116"/>
                <a:gd name="T26" fmla="*/ 124 w 136"/>
                <a:gd name="T27" fmla="*/ 2 h 116"/>
                <a:gd name="T28" fmla="*/ 129 w 136"/>
                <a:gd name="T29" fmla="*/ 10 h 116"/>
                <a:gd name="T30" fmla="*/ 130 w 136"/>
                <a:gd name="T31" fmla="*/ 14 h 116"/>
                <a:gd name="T32" fmla="*/ 134 w 136"/>
                <a:gd name="T33" fmla="*/ 21 h 116"/>
                <a:gd name="T34" fmla="*/ 136 w 136"/>
                <a:gd name="T35" fmla="*/ 27 h 116"/>
                <a:gd name="T36" fmla="*/ 130 w 136"/>
                <a:gd name="T37" fmla="*/ 31 h 116"/>
                <a:gd name="T38" fmla="*/ 126 w 136"/>
                <a:gd name="T39" fmla="*/ 34 h 116"/>
                <a:gd name="T40" fmla="*/ 122 w 136"/>
                <a:gd name="T41" fmla="*/ 42 h 116"/>
                <a:gd name="T42" fmla="*/ 122 w 136"/>
                <a:gd name="T43" fmla="*/ 50 h 116"/>
                <a:gd name="T44" fmla="*/ 116 w 136"/>
                <a:gd name="T45" fmla="*/ 55 h 116"/>
                <a:gd name="T46" fmla="*/ 115 w 136"/>
                <a:gd name="T47" fmla="*/ 63 h 116"/>
                <a:gd name="T48" fmla="*/ 108 w 136"/>
                <a:gd name="T49" fmla="*/ 70 h 116"/>
                <a:gd name="T50" fmla="*/ 104 w 136"/>
                <a:gd name="T51" fmla="*/ 76 h 116"/>
                <a:gd name="T52" fmla="*/ 103 w 136"/>
                <a:gd name="T53" fmla="*/ 83 h 116"/>
                <a:gd name="T54" fmla="*/ 100 w 136"/>
                <a:gd name="T55" fmla="*/ 85 h 116"/>
                <a:gd name="T56" fmla="*/ 95 w 136"/>
                <a:gd name="T57" fmla="*/ 89 h 116"/>
                <a:gd name="T58" fmla="*/ 88 w 136"/>
                <a:gd name="T59" fmla="*/ 84 h 116"/>
                <a:gd name="T60" fmla="*/ 83 w 136"/>
                <a:gd name="T61" fmla="*/ 83 h 116"/>
                <a:gd name="T62" fmla="*/ 79 w 136"/>
                <a:gd name="T63" fmla="*/ 85 h 116"/>
                <a:gd name="T64" fmla="*/ 75 w 136"/>
                <a:gd name="T65" fmla="*/ 92 h 116"/>
                <a:gd name="T66" fmla="*/ 71 w 136"/>
                <a:gd name="T67" fmla="*/ 97 h 116"/>
                <a:gd name="T68" fmla="*/ 70 w 136"/>
                <a:gd name="T69" fmla="*/ 104 h 116"/>
                <a:gd name="T70" fmla="*/ 66 w 136"/>
                <a:gd name="T71" fmla="*/ 112 h 116"/>
                <a:gd name="T72" fmla="*/ 63 w 136"/>
                <a:gd name="T73" fmla="*/ 109 h 116"/>
                <a:gd name="T74" fmla="*/ 57 w 136"/>
                <a:gd name="T75" fmla="*/ 113 h 116"/>
                <a:gd name="T76" fmla="*/ 47 w 136"/>
                <a:gd name="T77" fmla="*/ 116 h 116"/>
                <a:gd name="T78" fmla="*/ 29 w 136"/>
                <a:gd name="T79" fmla="*/ 112 h 116"/>
                <a:gd name="T80" fmla="*/ 25 w 136"/>
                <a:gd name="T81" fmla="*/ 104 h 116"/>
                <a:gd name="T82" fmla="*/ 9 w 136"/>
                <a:gd name="T83" fmla="*/ 88 h 116"/>
                <a:gd name="T84" fmla="*/ 0 w 136"/>
                <a:gd name="T85" fmla="*/ 87 h 116"/>
                <a:gd name="T86" fmla="*/ 0 w 136"/>
                <a:gd name="T87" fmla="*/ 77 h 116"/>
                <a:gd name="T88" fmla="*/ 0 w 136"/>
                <a:gd name="T89" fmla="*/ 68 h 116"/>
                <a:gd name="T90" fmla="*/ 0 w 136"/>
                <a:gd name="T91" fmla="*/ 66 h 116"/>
                <a:gd name="T92" fmla="*/ 0 w 136"/>
                <a:gd name="T93" fmla="*/ 60 h 116"/>
                <a:gd name="T94" fmla="*/ 3 w 136"/>
                <a:gd name="T95" fmla="*/ 55 h 116"/>
                <a:gd name="T96" fmla="*/ 7 w 136"/>
                <a:gd name="T97" fmla="*/ 52 h 116"/>
                <a:gd name="T98" fmla="*/ 11 w 136"/>
                <a:gd name="T99" fmla="*/ 46 h 116"/>
                <a:gd name="T100" fmla="*/ 9 w 136"/>
                <a:gd name="T101" fmla="*/ 42 h 116"/>
                <a:gd name="T102" fmla="*/ 13 w 136"/>
                <a:gd name="T103" fmla="*/ 39 h 116"/>
                <a:gd name="T104" fmla="*/ 13 w 136"/>
                <a:gd name="T105" fmla="*/ 31 h 116"/>
                <a:gd name="T106" fmla="*/ 9 w 136"/>
                <a:gd name="T107" fmla="*/ 25 h 116"/>
                <a:gd name="T108" fmla="*/ 11 w 136"/>
                <a:gd name="T109" fmla="*/ 21 h 116"/>
                <a:gd name="T110" fmla="*/ 9 w 136"/>
                <a:gd name="T111" fmla="*/ 16 h 116"/>
                <a:gd name="T112" fmla="*/ 13 w 136"/>
                <a:gd name="T113" fmla="*/ 12 h 116"/>
                <a:gd name="T114" fmla="*/ 13 w 136"/>
                <a:gd name="T115" fmla="*/ 8 h 116"/>
                <a:gd name="T116" fmla="*/ 13 w 136"/>
                <a:gd name="T117" fmla="*/ 4 h 116"/>
                <a:gd name="T118" fmla="*/ 17 w 136"/>
                <a:gd name="T119" fmla="*/ 1 h 116"/>
                <a:gd name="T120" fmla="*/ 22 w 136"/>
                <a:gd name="T121" fmla="*/ 1 h 116"/>
                <a:gd name="T122" fmla="*/ 29 w 136"/>
                <a:gd name="T12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6" h="116">
                  <a:moveTo>
                    <a:pt x="29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6" y="1"/>
                  </a:lnTo>
                  <a:lnTo>
                    <a:pt x="37" y="1"/>
                  </a:lnTo>
                  <a:lnTo>
                    <a:pt x="41" y="2"/>
                  </a:lnTo>
                  <a:lnTo>
                    <a:pt x="42" y="4"/>
                  </a:lnTo>
                  <a:lnTo>
                    <a:pt x="45" y="8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9" y="8"/>
                  </a:lnTo>
                  <a:lnTo>
                    <a:pt x="50" y="8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7" y="5"/>
                  </a:lnTo>
                  <a:lnTo>
                    <a:pt x="58" y="5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9"/>
                  </a:lnTo>
                  <a:lnTo>
                    <a:pt x="67" y="12"/>
                  </a:lnTo>
                  <a:lnTo>
                    <a:pt x="70" y="12"/>
                  </a:lnTo>
                  <a:lnTo>
                    <a:pt x="74" y="13"/>
                  </a:lnTo>
                  <a:lnTo>
                    <a:pt x="76" y="14"/>
                  </a:lnTo>
                  <a:lnTo>
                    <a:pt x="79" y="12"/>
                  </a:lnTo>
                  <a:lnTo>
                    <a:pt x="82" y="8"/>
                  </a:lnTo>
                  <a:lnTo>
                    <a:pt x="84" y="6"/>
                  </a:lnTo>
                  <a:lnTo>
                    <a:pt x="91" y="8"/>
                  </a:lnTo>
                  <a:lnTo>
                    <a:pt x="93" y="6"/>
                  </a:lnTo>
                  <a:lnTo>
                    <a:pt x="99" y="6"/>
                  </a:lnTo>
                  <a:lnTo>
                    <a:pt x="103" y="9"/>
                  </a:lnTo>
                  <a:lnTo>
                    <a:pt x="105" y="9"/>
                  </a:lnTo>
                  <a:lnTo>
                    <a:pt x="108" y="10"/>
                  </a:lnTo>
                  <a:lnTo>
                    <a:pt x="111" y="10"/>
                  </a:lnTo>
                  <a:lnTo>
                    <a:pt x="111" y="8"/>
                  </a:lnTo>
                  <a:lnTo>
                    <a:pt x="113" y="6"/>
                  </a:lnTo>
                  <a:lnTo>
                    <a:pt x="115" y="5"/>
                  </a:lnTo>
                  <a:lnTo>
                    <a:pt x="116" y="5"/>
                  </a:lnTo>
                  <a:lnTo>
                    <a:pt x="117" y="5"/>
                  </a:lnTo>
                  <a:lnTo>
                    <a:pt x="118" y="5"/>
                  </a:lnTo>
                  <a:lnTo>
                    <a:pt x="120" y="4"/>
                  </a:lnTo>
                  <a:lnTo>
                    <a:pt x="121" y="1"/>
                  </a:lnTo>
                  <a:lnTo>
                    <a:pt x="124" y="2"/>
                  </a:lnTo>
                  <a:lnTo>
                    <a:pt x="128" y="6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30" y="13"/>
                  </a:lnTo>
                  <a:lnTo>
                    <a:pt x="130" y="14"/>
                  </a:lnTo>
                  <a:lnTo>
                    <a:pt x="130" y="18"/>
                  </a:lnTo>
                  <a:lnTo>
                    <a:pt x="132" y="21"/>
                  </a:lnTo>
                  <a:lnTo>
                    <a:pt x="134" y="21"/>
                  </a:lnTo>
                  <a:lnTo>
                    <a:pt x="134" y="22"/>
                  </a:lnTo>
                  <a:lnTo>
                    <a:pt x="134" y="24"/>
                  </a:lnTo>
                  <a:lnTo>
                    <a:pt x="136" y="27"/>
                  </a:lnTo>
                  <a:lnTo>
                    <a:pt x="136" y="29"/>
                  </a:lnTo>
                  <a:lnTo>
                    <a:pt x="133" y="30"/>
                  </a:lnTo>
                  <a:lnTo>
                    <a:pt x="130" y="31"/>
                  </a:lnTo>
                  <a:lnTo>
                    <a:pt x="129" y="31"/>
                  </a:lnTo>
                  <a:lnTo>
                    <a:pt x="128" y="34"/>
                  </a:lnTo>
                  <a:lnTo>
                    <a:pt x="126" y="34"/>
                  </a:lnTo>
                  <a:lnTo>
                    <a:pt x="125" y="35"/>
                  </a:lnTo>
                  <a:lnTo>
                    <a:pt x="124" y="39"/>
                  </a:lnTo>
                  <a:lnTo>
                    <a:pt x="122" y="42"/>
                  </a:lnTo>
                  <a:lnTo>
                    <a:pt x="122" y="43"/>
                  </a:lnTo>
                  <a:lnTo>
                    <a:pt x="122" y="47"/>
                  </a:lnTo>
                  <a:lnTo>
                    <a:pt x="122" y="50"/>
                  </a:lnTo>
                  <a:lnTo>
                    <a:pt x="120" y="52"/>
                  </a:lnTo>
                  <a:lnTo>
                    <a:pt x="117" y="52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5" y="60"/>
                  </a:lnTo>
                  <a:lnTo>
                    <a:pt x="115" y="63"/>
                  </a:lnTo>
                  <a:lnTo>
                    <a:pt x="112" y="64"/>
                  </a:lnTo>
                  <a:lnTo>
                    <a:pt x="109" y="67"/>
                  </a:lnTo>
                  <a:lnTo>
                    <a:pt x="108" y="70"/>
                  </a:lnTo>
                  <a:lnTo>
                    <a:pt x="108" y="71"/>
                  </a:lnTo>
                  <a:lnTo>
                    <a:pt x="108" y="72"/>
                  </a:lnTo>
                  <a:lnTo>
                    <a:pt x="104" y="76"/>
                  </a:lnTo>
                  <a:lnTo>
                    <a:pt x="104" y="79"/>
                  </a:lnTo>
                  <a:lnTo>
                    <a:pt x="104" y="81"/>
                  </a:lnTo>
                  <a:lnTo>
                    <a:pt x="103" y="83"/>
                  </a:lnTo>
                  <a:lnTo>
                    <a:pt x="100" y="84"/>
                  </a:lnTo>
                  <a:lnTo>
                    <a:pt x="100" y="85"/>
                  </a:lnTo>
                  <a:lnTo>
                    <a:pt x="100" y="85"/>
                  </a:lnTo>
                  <a:lnTo>
                    <a:pt x="97" y="88"/>
                  </a:lnTo>
                  <a:lnTo>
                    <a:pt x="96" y="91"/>
                  </a:lnTo>
                  <a:lnTo>
                    <a:pt x="95" y="89"/>
                  </a:lnTo>
                  <a:lnTo>
                    <a:pt x="92" y="88"/>
                  </a:lnTo>
                  <a:lnTo>
                    <a:pt x="91" y="85"/>
                  </a:lnTo>
                  <a:lnTo>
                    <a:pt x="88" y="84"/>
                  </a:lnTo>
                  <a:lnTo>
                    <a:pt x="87" y="84"/>
                  </a:lnTo>
                  <a:lnTo>
                    <a:pt x="84" y="84"/>
                  </a:lnTo>
                  <a:lnTo>
                    <a:pt x="83" y="83"/>
                  </a:lnTo>
                  <a:lnTo>
                    <a:pt x="83" y="84"/>
                  </a:lnTo>
                  <a:lnTo>
                    <a:pt x="80" y="84"/>
                  </a:lnTo>
                  <a:lnTo>
                    <a:pt x="79" y="85"/>
                  </a:lnTo>
                  <a:lnTo>
                    <a:pt x="79" y="88"/>
                  </a:lnTo>
                  <a:lnTo>
                    <a:pt x="76" y="91"/>
                  </a:lnTo>
                  <a:lnTo>
                    <a:pt x="75" y="92"/>
                  </a:lnTo>
                  <a:lnTo>
                    <a:pt x="72" y="93"/>
                  </a:lnTo>
                  <a:lnTo>
                    <a:pt x="71" y="96"/>
                  </a:lnTo>
                  <a:lnTo>
                    <a:pt x="71" y="97"/>
                  </a:lnTo>
                  <a:lnTo>
                    <a:pt x="70" y="99"/>
                  </a:lnTo>
                  <a:lnTo>
                    <a:pt x="70" y="100"/>
                  </a:lnTo>
                  <a:lnTo>
                    <a:pt x="70" y="104"/>
                  </a:lnTo>
                  <a:lnTo>
                    <a:pt x="68" y="106"/>
                  </a:lnTo>
                  <a:lnTo>
                    <a:pt x="66" y="110"/>
                  </a:lnTo>
                  <a:lnTo>
                    <a:pt x="66" y="112"/>
                  </a:lnTo>
                  <a:lnTo>
                    <a:pt x="66" y="112"/>
                  </a:lnTo>
                  <a:lnTo>
                    <a:pt x="65" y="112"/>
                  </a:lnTo>
                  <a:lnTo>
                    <a:pt x="63" y="109"/>
                  </a:lnTo>
                  <a:lnTo>
                    <a:pt x="62" y="113"/>
                  </a:lnTo>
                  <a:lnTo>
                    <a:pt x="58" y="113"/>
                  </a:lnTo>
                  <a:lnTo>
                    <a:pt x="57" y="113"/>
                  </a:lnTo>
                  <a:lnTo>
                    <a:pt x="50" y="114"/>
                  </a:lnTo>
                  <a:lnTo>
                    <a:pt x="50" y="114"/>
                  </a:lnTo>
                  <a:lnTo>
                    <a:pt x="47" y="116"/>
                  </a:lnTo>
                  <a:lnTo>
                    <a:pt x="36" y="116"/>
                  </a:lnTo>
                  <a:lnTo>
                    <a:pt x="32" y="114"/>
                  </a:lnTo>
                  <a:lnTo>
                    <a:pt x="29" y="112"/>
                  </a:lnTo>
                  <a:lnTo>
                    <a:pt x="26" y="108"/>
                  </a:lnTo>
                  <a:lnTo>
                    <a:pt x="25" y="108"/>
                  </a:lnTo>
                  <a:lnTo>
                    <a:pt x="25" y="104"/>
                  </a:lnTo>
                  <a:lnTo>
                    <a:pt x="22" y="97"/>
                  </a:lnTo>
                  <a:lnTo>
                    <a:pt x="17" y="93"/>
                  </a:lnTo>
                  <a:lnTo>
                    <a:pt x="9" y="88"/>
                  </a:lnTo>
                  <a:lnTo>
                    <a:pt x="5" y="89"/>
                  </a:lnTo>
                  <a:lnTo>
                    <a:pt x="0" y="89"/>
                  </a:lnTo>
                  <a:lnTo>
                    <a:pt x="0" y="87"/>
                  </a:lnTo>
                  <a:lnTo>
                    <a:pt x="0" y="80"/>
                  </a:lnTo>
                  <a:lnTo>
                    <a:pt x="0" y="79"/>
                  </a:lnTo>
                  <a:lnTo>
                    <a:pt x="0" y="77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67"/>
                  </a:lnTo>
                  <a:lnTo>
                    <a:pt x="0" y="66"/>
                  </a:lnTo>
                  <a:lnTo>
                    <a:pt x="0" y="64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1" y="56"/>
                  </a:lnTo>
                  <a:lnTo>
                    <a:pt x="3" y="55"/>
                  </a:lnTo>
                  <a:lnTo>
                    <a:pt x="4" y="55"/>
                  </a:lnTo>
                  <a:lnTo>
                    <a:pt x="5" y="55"/>
                  </a:lnTo>
                  <a:lnTo>
                    <a:pt x="7" y="52"/>
                  </a:lnTo>
                  <a:lnTo>
                    <a:pt x="8" y="50"/>
                  </a:lnTo>
                  <a:lnTo>
                    <a:pt x="8" y="47"/>
                  </a:lnTo>
                  <a:lnTo>
                    <a:pt x="11" y="46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9" y="42"/>
                  </a:lnTo>
                  <a:lnTo>
                    <a:pt x="11" y="42"/>
                  </a:lnTo>
                  <a:lnTo>
                    <a:pt x="11" y="39"/>
                  </a:lnTo>
                  <a:lnTo>
                    <a:pt x="13" y="39"/>
                  </a:lnTo>
                  <a:lnTo>
                    <a:pt x="14" y="38"/>
                  </a:lnTo>
                  <a:lnTo>
                    <a:pt x="13" y="34"/>
                  </a:lnTo>
                  <a:lnTo>
                    <a:pt x="13" y="31"/>
                  </a:lnTo>
                  <a:lnTo>
                    <a:pt x="9" y="29"/>
                  </a:lnTo>
                  <a:lnTo>
                    <a:pt x="9" y="26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2" y="21"/>
                  </a:lnTo>
                  <a:lnTo>
                    <a:pt x="11" y="21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12" y="13"/>
                  </a:lnTo>
                  <a:lnTo>
                    <a:pt x="13" y="13"/>
                  </a:lnTo>
                  <a:lnTo>
                    <a:pt x="13" y="12"/>
                  </a:lnTo>
                  <a:lnTo>
                    <a:pt x="13" y="10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3" y="6"/>
                  </a:lnTo>
                  <a:lnTo>
                    <a:pt x="12" y="5"/>
                  </a:lnTo>
                  <a:lnTo>
                    <a:pt x="13" y="4"/>
                  </a:lnTo>
                  <a:lnTo>
                    <a:pt x="16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20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6" y="1"/>
                  </a:lnTo>
                  <a:lnTo>
                    <a:pt x="28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83" name="Freeform 466"/>
            <p:cNvSpPr>
              <a:spLocks/>
            </p:cNvSpPr>
            <p:nvPr/>
          </p:nvSpPr>
          <p:spPr bwMode="auto">
            <a:xfrm>
              <a:off x="5965747" y="4342787"/>
              <a:ext cx="10151" cy="10151"/>
            </a:xfrm>
            <a:custGeom>
              <a:avLst/>
              <a:gdLst>
                <a:gd name="T0" fmla="*/ 2 w 4"/>
                <a:gd name="T1" fmla="*/ 0 h 4"/>
                <a:gd name="T2" fmla="*/ 4 w 4"/>
                <a:gd name="T3" fmla="*/ 1 h 4"/>
                <a:gd name="T4" fmla="*/ 3 w 4"/>
                <a:gd name="T5" fmla="*/ 4 h 4"/>
                <a:gd name="T6" fmla="*/ 2 w 4"/>
                <a:gd name="T7" fmla="*/ 4 h 4"/>
                <a:gd name="T8" fmla="*/ 2 w 4"/>
                <a:gd name="T9" fmla="*/ 4 h 4"/>
                <a:gd name="T10" fmla="*/ 0 w 4"/>
                <a:gd name="T11" fmla="*/ 2 h 4"/>
                <a:gd name="T12" fmla="*/ 2 w 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1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84" name="Freeform 467"/>
            <p:cNvSpPr>
              <a:spLocks/>
            </p:cNvSpPr>
            <p:nvPr/>
          </p:nvSpPr>
          <p:spPr bwMode="auto">
            <a:xfrm>
              <a:off x="6024114" y="4236202"/>
              <a:ext cx="15226" cy="22840"/>
            </a:xfrm>
            <a:custGeom>
              <a:avLst/>
              <a:gdLst>
                <a:gd name="T0" fmla="*/ 5 w 6"/>
                <a:gd name="T1" fmla="*/ 0 h 9"/>
                <a:gd name="T2" fmla="*/ 6 w 6"/>
                <a:gd name="T3" fmla="*/ 1 h 9"/>
                <a:gd name="T4" fmla="*/ 6 w 6"/>
                <a:gd name="T5" fmla="*/ 5 h 9"/>
                <a:gd name="T6" fmla="*/ 5 w 6"/>
                <a:gd name="T7" fmla="*/ 9 h 9"/>
                <a:gd name="T8" fmla="*/ 3 w 6"/>
                <a:gd name="T9" fmla="*/ 9 h 9"/>
                <a:gd name="T10" fmla="*/ 0 w 6"/>
                <a:gd name="T11" fmla="*/ 7 h 9"/>
                <a:gd name="T12" fmla="*/ 0 w 6"/>
                <a:gd name="T13" fmla="*/ 6 h 9"/>
                <a:gd name="T14" fmla="*/ 3 w 6"/>
                <a:gd name="T15" fmla="*/ 6 h 9"/>
                <a:gd name="T16" fmla="*/ 3 w 6"/>
                <a:gd name="T17" fmla="*/ 2 h 9"/>
                <a:gd name="T18" fmla="*/ 5 w 6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6" y="1"/>
                  </a:lnTo>
                  <a:lnTo>
                    <a:pt x="6" y="5"/>
                  </a:lnTo>
                  <a:lnTo>
                    <a:pt x="5" y="9"/>
                  </a:lnTo>
                  <a:lnTo>
                    <a:pt x="3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85" name="Freeform 468"/>
            <p:cNvSpPr>
              <a:spLocks/>
            </p:cNvSpPr>
            <p:nvPr/>
          </p:nvSpPr>
          <p:spPr bwMode="auto">
            <a:xfrm>
              <a:off x="6034265" y="3957050"/>
              <a:ext cx="225860" cy="345133"/>
            </a:xfrm>
            <a:custGeom>
              <a:avLst/>
              <a:gdLst>
                <a:gd name="T0" fmla="*/ 72 w 89"/>
                <a:gd name="T1" fmla="*/ 6 h 136"/>
                <a:gd name="T2" fmla="*/ 74 w 89"/>
                <a:gd name="T3" fmla="*/ 12 h 136"/>
                <a:gd name="T4" fmla="*/ 75 w 89"/>
                <a:gd name="T5" fmla="*/ 17 h 136"/>
                <a:gd name="T6" fmla="*/ 75 w 89"/>
                <a:gd name="T7" fmla="*/ 24 h 136"/>
                <a:gd name="T8" fmla="*/ 76 w 89"/>
                <a:gd name="T9" fmla="*/ 31 h 136"/>
                <a:gd name="T10" fmla="*/ 81 w 89"/>
                <a:gd name="T11" fmla="*/ 36 h 136"/>
                <a:gd name="T12" fmla="*/ 80 w 89"/>
                <a:gd name="T13" fmla="*/ 37 h 136"/>
                <a:gd name="T14" fmla="*/ 74 w 89"/>
                <a:gd name="T15" fmla="*/ 37 h 136"/>
                <a:gd name="T16" fmla="*/ 70 w 89"/>
                <a:gd name="T17" fmla="*/ 36 h 136"/>
                <a:gd name="T18" fmla="*/ 66 w 89"/>
                <a:gd name="T19" fmla="*/ 39 h 136"/>
                <a:gd name="T20" fmla="*/ 64 w 89"/>
                <a:gd name="T21" fmla="*/ 42 h 136"/>
                <a:gd name="T22" fmla="*/ 68 w 89"/>
                <a:gd name="T23" fmla="*/ 46 h 136"/>
                <a:gd name="T24" fmla="*/ 79 w 89"/>
                <a:gd name="T25" fmla="*/ 56 h 136"/>
                <a:gd name="T26" fmla="*/ 83 w 89"/>
                <a:gd name="T27" fmla="*/ 65 h 136"/>
                <a:gd name="T28" fmla="*/ 78 w 89"/>
                <a:gd name="T29" fmla="*/ 71 h 136"/>
                <a:gd name="T30" fmla="*/ 72 w 89"/>
                <a:gd name="T31" fmla="*/ 81 h 136"/>
                <a:gd name="T32" fmla="*/ 70 w 89"/>
                <a:gd name="T33" fmla="*/ 86 h 136"/>
                <a:gd name="T34" fmla="*/ 71 w 89"/>
                <a:gd name="T35" fmla="*/ 95 h 136"/>
                <a:gd name="T36" fmla="*/ 72 w 89"/>
                <a:gd name="T37" fmla="*/ 103 h 136"/>
                <a:gd name="T38" fmla="*/ 79 w 89"/>
                <a:gd name="T39" fmla="*/ 110 h 136"/>
                <a:gd name="T40" fmla="*/ 85 w 89"/>
                <a:gd name="T41" fmla="*/ 119 h 136"/>
                <a:gd name="T42" fmla="*/ 89 w 89"/>
                <a:gd name="T43" fmla="*/ 127 h 136"/>
                <a:gd name="T44" fmla="*/ 89 w 89"/>
                <a:gd name="T45" fmla="*/ 128 h 136"/>
                <a:gd name="T46" fmla="*/ 87 w 89"/>
                <a:gd name="T47" fmla="*/ 132 h 136"/>
                <a:gd name="T48" fmla="*/ 87 w 89"/>
                <a:gd name="T49" fmla="*/ 136 h 136"/>
                <a:gd name="T50" fmla="*/ 84 w 89"/>
                <a:gd name="T51" fmla="*/ 135 h 136"/>
                <a:gd name="T52" fmla="*/ 80 w 89"/>
                <a:gd name="T53" fmla="*/ 135 h 136"/>
                <a:gd name="T54" fmla="*/ 76 w 89"/>
                <a:gd name="T55" fmla="*/ 133 h 136"/>
                <a:gd name="T56" fmla="*/ 74 w 89"/>
                <a:gd name="T57" fmla="*/ 132 h 136"/>
                <a:gd name="T58" fmla="*/ 70 w 89"/>
                <a:gd name="T59" fmla="*/ 132 h 136"/>
                <a:gd name="T60" fmla="*/ 52 w 89"/>
                <a:gd name="T61" fmla="*/ 132 h 136"/>
                <a:gd name="T62" fmla="*/ 51 w 89"/>
                <a:gd name="T63" fmla="*/ 131 h 136"/>
                <a:gd name="T64" fmla="*/ 46 w 89"/>
                <a:gd name="T65" fmla="*/ 131 h 136"/>
                <a:gd name="T66" fmla="*/ 39 w 89"/>
                <a:gd name="T67" fmla="*/ 129 h 136"/>
                <a:gd name="T68" fmla="*/ 34 w 89"/>
                <a:gd name="T69" fmla="*/ 131 h 136"/>
                <a:gd name="T70" fmla="*/ 31 w 89"/>
                <a:gd name="T71" fmla="*/ 132 h 136"/>
                <a:gd name="T72" fmla="*/ 16 w 89"/>
                <a:gd name="T73" fmla="*/ 131 h 136"/>
                <a:gd name="T74" fmla="*/ 16 w 89"/>
                <a:gd name="T75" fmla="*/ 129 h 136"/>
                <a:gd name="T76" fmla="*/ 14 w 89"/>
                <a:gd name="T77" fmla="*/ 119 h 136"/>
                <a:gd name="T78" fmla="*/ 13 w 89"/>
                <a:gd name="T79" fmla="*/ 111 h 136"/>
                <a:gd name="T80" fmla="*/ 6 w 89"/>
                <a:gd name="T81" fmla="*/ 108 h 136"/>
                <a:gd name="T82" fmla="*/ 1 w 89"/>
                <a:gd name="T83" fmla="*/ 102 h 136"/>
                <a:gd name="T84" fmla="*/ 2 w 89"/>
                <a:gd name="T85" fmla="*/ 96 h 136"/>
                <a:gd name="T86" fmla="*/ 4 w 89"/>
                <a:gd name="T87" fmla="*/ 89 h 136"/>
                <a:gd name="T88" fmla="*/ 6 w 89"/>
                <a:gd name="T89" fmla="*/ 83 h 136"/>
                <a:gd name="T90" fmla="*/ 13 w 89"/>
                <a:gd name="T91" fmla="*/ 78 h 136"/>
                <a:gd name="T92" fmla="*/ 17 w 89"/>
                <a:gd name="T93" fmla="*/ 74 h 136"/>
                <a:gd name="T94" fmla="*/ 21 w 89"/>
                <a:gd name="T95" fmla="*/ 74 h 136"/>
                <a:gd name="T96" fmla="*/ 26 w 89"/>
                <a:gd name="T97" fmla="*/ 78 h 136"/>
                <a:gd name="T98" fmla="*/ 31 w 89"/>
                <a:gd name="T99" fmla="*/ 78 h 136"/>
                <a:gd name="T100" fmla="*/ 34 w 89"/>
                <a:gd name="T101" fmla="*/ 74 h 136"/>
                <a:gd name="T102" fmla="*/ 38 w 89"/>
                <a:gd name="T103" fmla="*/ 69 h 136"/>
                <a:gd name="T104" fmla="*/ 42 w 89"/>
                <a:gd name="T105" fmla="*/ 61 h 136"/>
                <a:gd name="T106" fmla="*/ 46 w 89"/>
                <a:gd name="T107" fmla="*/ 54 h 136"/>
                <a:gd name="T108" fmla="*/ 50 w 89"/>
                <a:gd name="T109" fmla="*/ 48 h 136"/>
                <a:gd name="T110" fmla="*/ 54 w 89"/>
                <a:gd name="T111" fmla="*/ 42 h 136"/>
                <a:gd name="T112" fmla="*/ 56 w 89"/>
                <a:gd name="T113" fmla="*/ 33 h 136"/>
                <a:gd name="T114" fmla="*/ 59 w 89"/>
                <a:gd name="T115" fmla="*/ 25 h 136"/>
                <a:gd name="T116" fmla="*/ 63 w 89"/>
                <a:gd name="T117" fmla="*/ 21 h 136"/>
                <a:gd name="T118" fmla="*/ 70 w 89"/>
                <a:gd name="T119" fmla="*/ 19 h 136"/>
                <a:gd name="T120" fmla="*/ 68 w 89"/>
                <a:gd name="T121" fmla="*/ 12 h 136"/>
                <a:gd name="T122" fmla="*/ 64 w 89"/>
                <a:gd name="T123" fmla="*/ 8 h 136"/>
                <a:gd name="T124" fmla="*/ 63 w 89"/>
                <a:gd name="T12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9" h="136">
                  <a:moveTo>
                    <a:pt x="63" y="0"/>
                  </a:moveTo>
                  <a:lnTo>
                    <a:pt x="70" y="3"/>
                  </a:lnTo>
                  <a:lnTo>
                    <a:pt x="72" y="6"/>
                  </a:lnTo>
                  <a:lnTo>
                    <a:pt x="72" y="8"/>
                  </a:lnTo>
                  <a:lnTo>
                    <a:pt x="74" y="10"/>
                  </a:lnTo>
                  <a:lnTo>
                    <a:pt x="74" y="12"/>
                  </a:lnTo>
                  <a:lnTo>
                    <a:pt x="75" y="15"/>
                  </a:lnTo>
                  <a:lnTo>
                    <a:pt x="75" y="16"/>
                  </a:lnTo>
                  <a:lnTo>
                    <a:pt x="75" y="17"/>
                  </a:lnTo>
                  <a:lnTo>
                    <a:pt x="75" y="19"/>
                  </a:lnTo>
                  <a:lnTo>
                    <a:pt x="76" y="20"/>
                  </a:lnTo>
                  <a:lnTo>
                    <a:pt x="75" y="24"/>
                  </a:lnTo>
                  <a:lnTo>
                    <a:pt x="74" y="25"/>
                  </a:lnTo>
                  <a:lnTo>
                    <a:pt x="74" y="28"/>
                  </a:lnTo>
                  <a:lnTo>
                    <a:pt x="76" y="31"/>
                  </a:lnTo>
                  <a:lnTo>
                    <a:pt x="78" y="31"/>
                  </a:lnTo>
                  <a:lnTo>
                    <a:pt x="79" y="33"/>
                  </a:lnTo>
                  <a:lnTo>
                    <a:pt x="81" y="36"/>
                  </a:lnTo>
                  <a:lnTo>
                    <a:pt x="83" y="37"/>
                  </a:lnTo>
                  <a:lnTo>
                    <a:pt x="81" y="37"/>
                  </a:lnTo>
                  <a:lnTo>
                    <a:pt x="80" y="37"/>
                  </a:lnTo>
                  <a:lnTo>
                    <a:pt x="79" y="37"/>
                  </a:lnTo>
                  <a:lnTo>
                    <a:pt x="76" y="36"/>
                  </a:lnTo>
                  <a:lnTo>
                    <a:pt x="74" y="37"/>
                  </a:lnTo>
                  <a:lnTo>
                    <a:pt x="72" y="36"/>
                  </a:lnTo>
                  <a:lnTo>
                    <a:pt x="70" y="37"/>
                  </a:lnTo>
                  <a:lnTo>
                    <a:pt x="70" y="36"/>
                  </a:lnTo>
                  <a:lnTo>
                    <a:pt x="67" y="36"/>
                  </a:lnTo>
                  <a:lnTo>
                    <a:pt x="66" y="36"/>
                  </a:lnTo>
                  <a:lnTo>
                    <a:pt x="66" y="39"/>
                  </a:lnTo>
                  <a:lnTo>
                    <a:pt x="64" y="40"/>
                  </a:lnTo>
                  <a:lnTo>
                    <a:pt x="64" y="41"/>
                  </a:lnTo>
                  <a:lnTo>
                    <a:pt x="64" y="42"/>
                  </a:lnTo>
                  <a:lnTo>
                    <a:pt x="66" y="44"/>
                  </a:lnTo>
                  <a:lnTo>
                    <a:pt x="67" y="45"/>
                  </a:lnTo>
                  <a:lnTo>
                    <a:pt x="68" y="46"/>
                  </a:lnTo>
                  <a:lnTo>
                    <a:pt x="72" y="49"/>
                  </a:lnTo>
                  <a:lnTo>
                    <a:pt x="78" y="54"/>
                  </a:lnTo>
                  <a:lnTo>
                    <a:pt x="79" y="56"/>
                  </a:lnTo>
                  <a:lnTo>
                    <a:pt x="80" y="58"/>
                  </a:lnTo>
                  <a:lnTo>
                    <a:pt x="83" y="62"/>
                  </a:lnTo>
                  <a:lnTo>
                    <a:pt x="83" y="65"/>
                  </a:lnTo>
                  <a:lnTo>
                    <a:pt x="80" y="67"/>
                  </a:lnTo>
                  <a:lnTo>
                    <a:pt x="79" y="69"/>
                  </a:lnTo>
                  <a:lnTo>
                    <a:pt x="78" y="71"/>
                  </a:lnTo>
                  <a:lnTo>
                    <a:pt x="76" y="75"/>
                  </a:lnTo>
                  <a:lnTo>
                    <a:pt x="75" y="78"/>
                  </a:lnTo>
                  <a:lnTo>
                    <a:pt x="72" y="81"/>
                  </a:lnTo>
                  <a:lnTo>
                    <a:pt x="71" y="82"/>
                  </a:lnTo>
                  <a:lnTo>
                    <a:pt x="70" y="83"/>
                  </a:lnTo>
                  <a:lnTo>
                    <a:pt x="70" y="86"/>
                  </a:lnTo>
                  <a:lnTo>
                    <a:pt x="71" y="89"/>
                  </a:lnTo>
                  <a:lnTo>
                    <a:pt x="71" y="92"/>
                  </a:lnTo>
                  <a:lnTo>
                    <a:pt x="71" y="95"/>
                  </a:lnTo>
                  <a:lnTo>
                    <a:pt x="72" y="98"/>
                  </a:lnTo>
                  <a:lnTo>
                    <a:pt x="72" y="103"/>
                  </a:lnTo>
                  <a:lnTo>
                    <a:pt x="72" y="103"/>
                  </a:lnTo>
                  <a:lnTo>
                    <a:pt x="76" y="104"/>
                  </a:lnTo>
                  <a:lnTo>
                    <a:pt x="78" y="107"/>
                  </a:lnTo>
                  <a:lnTo>
                    <a:pt x="79" y="110"/>
                  </a:lnTo>
                  <a:lnTo>
                    <a:pt x="81" y="114"/>
                  </a:lnTo>
                  <a:lnTo>
                    <a:pt x="84" y="117"/>
                  </a:lnTo>
                  <a:lnTo>
                    <a:pt x="85" y="119"/>
                  </a:lnTo>
                  <a:lnTo>
                    <a:pt x="88" y="121"/>
                  </a:lnTo>
                  <a:lnTo>
                    <a:pt x="89" y="124"/>
                  </a:lnTo>
                  <a:lnTo>
                    <a:pt x="89" y="127"/>
                  </a:lnTo>
                  <a:lnTo>
                    <a:pt x="89" y="127"/>
                  </a:lnTo>
                  <a:lnTo>
                    <a:pt x="89" y="127"/>
                  </a:lnTo>
                  <a:lnTo>
                    <a:pt x="89" y="128"/>
                  </a:lnTo>
                  <a:lnTo>
                    <a:pt x="89" y="129"/>
                  </a:lnTo>
                  <a:lnTo>
                    <a:pt x="88" y="131"/>
                  </a:lnTo>
                  <a:lnTo>
                    <a:pt x="87" y="132"/>
                  </a:lnTo>
                  <a:lnTo>
                    <a:pt x="88" y="135"/>
                  </a:lnTo>
                  <a:lnTo>
                    <a:pt x="88" y="135"/>
                  </a:lnTo>
                  <a:lnTo>
                    <a:pt x="87" y="136"/>
                  </a:lnTo>
                  <a:lnTo>
                    <a:pt x="85" y="135"/>
                  </a:lnTo>
                  <a:lnTo>
                    <a:pt x="85" y="135"/>
                  </a:lnTo>
                  <a:lnTo>
                    <a:pt x="84" y="135"/>
                  </a:lnTo>
                  <a:lnTo>
                    <a:pt x="83" y="135"/>
                  </a:lnTo>
                  <a:lnTo>
                    <a:pt x="80" y="135"/>
                  </a:lnTo>
                  <a:lnTo>
                    <a:pt x="80" y="135"/>
                  </a:lnTo>
                  <a:lnTo>
                    <a:pt x="78" y="133"/>
                  </a:lnTo>
                  <a:lnTo>
                    <a:pt x="78" y="133"/>
                  </a:lnTo>
                  <a:lnTo>
                    <a:pt x="76" y="133"/>
                  </a:lnTo>
                  <a:lnTo>
                    <a:pt x="75" y="135"/>
                  </a:lnTo>
                  <a:lnTo>
                    <a:pt x="75" y="133"/>
                  </a:lnTo>
                  <a:lnTo>
                    <a:pt x="74" y="132"/>
                  </a:lnTo>
                  <a:lnTo>
                    <a:pt x="72" y="133"/>
                  </a:lnTo>
                  <a:lnTo>
                    <a:pt x="71" y="132"/>
                  </a:lnTo>
                  <a:lnTo>
                    <a:pt x="70" y="132"/>
                  </a:lnTo>
                  <a:lnTo>
                    <a:pt x="70" y="132"/>
                  </a:lnTo>
                  <a:lnTo>
                    <a:pt x="68" y="132"/>
                  </a:lnTo>
                  <a:lnTo>
                    <a:pt x="52" y="132"/>
                  </a:lnTo>
                  <a:lnTo>
                    <a:pt x="52" y="131"/>
                  </a:lnTo>
                  <a:lnTo>
                    <a:pt x="51" y="131"/>
                  </a:lnTo>
                  <a:lnTo>
                    <a:pt x="51" y="131"/>
                  </a:lnTo>
                  <a:lnTo>
                    <a:pt x="47" y="131"/>
                  </a:lnTo>
                  <a:lnTo>
                    <a:pt x="47" y="131"/>
                  </a:lnTo>
                  <a:lnTo>
                    <a:pt x="46" y="131"/>
                  </a:lnTo>
                  <a:lnTo>
                    <a:pt x="43" y="131"/>
                  </a:lnTo>
                  <a:lnTo>
                    <a:pt x="43" y="131"/>
                  </a:lnTo>
                  <a:lnTo>
                    <a:pt x="39" y="129"/>
                  </a:lnTo>
                  <a:lnTo>
                    <a:pt x="38" y="131"/>
                  </a:lnTo>
                  <a:lnTo>
                    <a:pt x="34" y="131"/>
                  </a:lnTo>
                  <a:lnTo>
                    <a:pt x="34" y="131"/>
                  </a:lnTo>
                  <a:lnTo>
                    <a:pt x="33" y="131"/>
                  </a:lnTo>
                  <a:lnTo>
                    <a:pt x="31" y="131"/>
                  </a:lnTo>
                  <a:lnTo>
                    <a:pt x="31" y="132"/>
                  </a:lnTo>
                  <a:lnTo>
                    <a:pt x="31" y="132"/>
                  </a:lnTo>
                  <a:lnTo>
                    <a:pt x="17" y="132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3" y="132"/>
                  </a:lnTo>
                  <a:lnTo>
                    <a:pt x="16" y="129"/>
                  </a:lnTo>
                  <a:lnTo>
                    <a:pt x="13" y="128"/>
                  </a:lnTo>
                  <a:lnTo>
                    <a:pt x="14" y="124"/>
                  </a:lnTo>
                  <a:lnTo>
                    <a:pt x="14" y="119"/>
                  </a:lnTo>
                  <a:lnTo>
                    <a:pt x="12" y="116"/>
                  </a:lnTo>
                  <a:lnTo>
                    <a:pt x="12" y="112"/>
                  </a:lnTo>
                  <a:lnTo>
                    <a:pt x="13" y="111"/>
                  </a:lnTo>
                  <a:lnTo>
                    <a:pt x="12" y="108"/>
                  </a:lnTo>
                  <a:lnTo>
                    <a:pt x="8" y="110"/>
                  </a:lnTo>
                  <a:lnTo>
                    <a:pt x="6" y="108"/>
                  </a:lnTo>
                  <a:lnTo>
                    <a:pt x="5" y="108"/>
                  </a:lnTo>
                  <a:lnTo>
                    <a:pt x="4" y="102"/>
                  </a:lnTo>
                  <a:lnTo>
                    <a:pt x="1" y="102"/>
                  </a:lnTo>
                  <a:lnTo>
                    <a:pt x="0" y="102"/>
                  </a:lnTo>
                  <a:lnTo>
                    <a:pt x="0" y="100"/>
                  </a:lnTo>
                  <a:lnTo>
                    <a:pt x="2" y="96"/>
                  </a:lnTo>
                  <a:lnTo>
                    <a:pt x="4" y="94"/>
                  </a:lnTo>
                  <a:lnTo>
                    <a:pt x="4" y="90"/>
                  </a:lnTo>
                  <a:lnTo>
                    <a:pt x="4" y="89"/>
                  </a:lnTo>
                  <a:lnTo>
                    <a:pt x="5" y="87"/>
                  </a:lnTo>
                  <a:lnTo>
                    <a:pt x="5" y="86"/>
                  </a:lnTo>
                  <a:lnTo>
                    <a:pt x="6" y="83"/>
                  </a:lnTo>
                  <a:lnTo>
                    <a:pt x="9" y="82"/>
                  </a:lnTo>
                  <a:lnTo>
                    <a:pt x="10" y="81"/>
                  </a:lnTo>
                  <a:lnTo>
                    <a:pt x="13" y="78"/>
                  </a:lnTo>
                  <a:lnTo>
                    <a:pt x="13" y="75"/>
                  </a:lnTo>
                  <a:lnTo>
                    <a:pt x="14" y="74"/>
                  </a:lnTo>
                  <a:lnTo>
                    <a:pt x="17" y="74"/>
                  </a:lnTo>
                  <a:lnTo>
                    <a:pt x="17" y="73"/>
                  </a:lnTo>
                  <a:lnTo>
                    <a:pt x="18" y="74"/>
                  </a:lnTo>
                  <a:lnTo>
                    <a:pt x="21" y="74"/>
                  </a:lnTo>
                  <a:lnTo>
                    <a:pt x="22" y="74"/>
                  </a:lnTo>
                  <a:lnTo>
                    <a:pt x="25" y="75"/>
                  </a:lnTo>
                  <a:lnTo>
                    <a:pt x="26" y="78"/>
                  </a:lnTo>
                  <a:lnTo>
                    <a:pt x="29" y="79"/>
                  </a:lnTo>
                  <a:lnTo>
                    <a:pt x="30" y="81"/>
                  </a:lnTo>
                  <a:lnTo>
                    <a:pt x="31" y="78"/>
                  </a:lnTo>
                  <a:lnTo>
                    <a:pt x="34" y="75"/>
                  </a:lnTo>
                  <a:lnTo>
                    <a:pt x="34" y="75"/>
                  </a:lnTo>
                  <a:lnTo>
                    <a:pt x="34" y="74"/>
                  </a:lnTo>
                  <a:lnTo>
                    <a:pt x="37" y="73"/>
                  </a:lnTo>
                  <a:lnTo>
                    <a:pt x="38" y="71"/>
                  </a:lnTo>
                  <a:lnTo>
                    <a:pt x="38" y="69"/>
                  </a:lnTo>
                  <a:lnTo>
                    <a:pt x="38" y="66"/>
                  </a:lnTo>
                  <a:lnTo>
                    <a:pt x="42" y="62"/>
                  </a:lnTo>
                  <a:lnTo>
                    <a:pt x="42" y="61"/>
                  </a:lnTo>
                  <a:lnTo>
                    <a:pt x="42" y="60"/>
                  </a:lnTo>
                  <a:lnTo>
                    <a:pt x="43" y="57"/>
                  </a:lnTo>
                  <a:lnTo>
                    <a:pt x="46" y="54"/>
                  </a:lnTo>
                  <a:lnTo>
                    <a:pt x="49" y="53"/>
                  </a:lnTo>
                  <a:lnTo>
                    <a:pt x="49" y="50"/>
                  </a:lnTo>
                  <a:lnTo>
                    <a:pt x="50" y="48"/>
                  </a:lnTo>
                  <a:lnTo>
                    <a:pt x="50" y="45"/>
                  </a:lnTo>
                  <a:lnTo>
                    <a:pt x="51" y="42"/>
                  </a:lnTo>
                  <a:lnTo>
                    <a:pt x="54" y="42"/>
                  </a:lnTo>
                  <a:lnTo>
                    <a:pt x="56" y="40"/>
                  </a:lnTo>
                  <a:lnTo>
                    <a:pt x="56" y="37"/>
                  </a:lnTo>
                  <a:lnTo>
                    <a:pt x="56" y="33"/>
                  </a:lnTo>
                  <a:lnTo>
                    <a:pt x="56" y="32"/>
                  </a:lnTo>
                  <a:lnTo>
                    <a:pt x="58" y="29"/>
                  </a:lnTo>
                  <a:lnTo>
                    <a:pt x="59" y="25"/>
                  </a:lnTo>
                  <a:lnTo>
                    <a:pt x="60" y="24"/>
                  </a:lnTo>
                  <a:lnTo>
                    <a:pt x="62" y="24"/>
                  </a:lnTo>
                  <a:lnTo>
                    <a:pt x="63" y="21"/>
                  </a:lnTo>
                  <a:lnTo>
                    <a:pt x="64" y="21"/>
                  </a:lnTo>
                  <a:lnTo>
                    <a:pt x="67" y="20"/>
                  </a:lnTo>
                  <a:lnTo>
                    <a:pt x="70" y="19"/>
                  </a:lnTo>
                  <a:lnTo>
                    <a:pt x="70" y="17"/>
                  </a:lnTo>
                  <a:lnTo>
                    <a:pt x="68" y="14"/>
                  </a:lnTo>
                  <a:lnTo>
                    <a:pt x="68" y="12"/>
                  </a:lnTo>
                  <a:lnTo>
                    <a:pt x="68" y="11"/>
                  </a:lnTo>
                  <a:lnTo>
                    <a:pt x="66" y="11"/>
                  </a:lnTo>
                  <a:lnTo>
                    <a:pt x="64" y="8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86" name="Freeform 469"/>
            <p:cNvSpPr>
              <a:spLocks/>
            </p:cNvSpPr>
            <p:nvPr/>
          </p:nvSpPr>
          <p:spPr bwMode="auto">
            <a:xfrm>
              <a:off x="6034265" y="4284420"/>
              <a:ext cx="172567" cy="187793"/>
            </a:xfrm>
            <a:custGeom>
              <a:avLst/>
              <a:gdLst>
                <a:gd name="T0" fmla="*/ 43 w 68"/>
                <a:gd name="T1" fmla="*/ 2 h 74"/>
                <a:gd name="T2" fmla="*/ 46 w 68"/>
                <a:gd name="T3" fmla="*/ 2 h 74"/>
                <a:gd name="T4" fmla="*/ 47 w 68"/>
                <a:gd name="T5" fmla="*/ 2 h 74"/>
                <a:gd name="T6" fmla="*/ 51 w 68"/>
                <a:gd name="T7" fmla="*/ 2 h 74"/>
                <a:gd name="T8" fmla="*/ 52 w 68"/>
                <a:gd name="T9" fmla="*/ 3 h 74"/>
                <a:gd name="T10" fmla="*/ 52 w 68"/>
                <a:gd name="T11" fmla="*/ 4 h 74"/>
                <a:gd name="T12" fmla="*/ 52 w 68"/>
                <a:gd name="T13" fmla="*/ 10 h 74"/>
                <a:gd name="T14" fmla="*/ 52 w 68"/>
                <a:gd name="T15" fmla="*/ 13 h 74"/>
                <a:gd name="T16" fmla="*/ 56 w 68"/>
                <a:gd name="T17" fmla="*/ 13 h 74"/>
                <a:gd name="T18" fmla="*/ 60 w 68"/>
                <a:gd name="T19" fmla="*/ 12 h 74"/>
                <a:gd name="T20" fmla="*/ 67 w 68"/>
                <a:gd name="T21" fmla="*/ 12 h 74"/>
                <a:gd name="T22" fmla="*/ 68 w 68"/>
                <a:gd name="T23" fmla="*/ 16 h 74"/>
                <a:gd name="T24" fmla="*/ 68 w 68"/>
                <a:gd name="T25" fmla="*/ 19 h 74"/>
                <a:gd name="T26" fmla="*/ 66 w 68"/>
                <a:gd name="T27" fmla="*/ 21 h 74"/>
                <a:gd name="T28" fmla="*/ 63 w 68"/>
                <a:gd name="T29" fmla="*/ 25 h 74"/>
                <a:gd name="T30" fmla="*/ 64 w 68"/>
                <a:gd name="T31" fmla="*/ 27 h 74"/>
                <a:gd name="T32" fmla="*/ 63 w 68"/>
                <a:gd name="T33" fmla="*/ 28 h 74"/>
                <a:gd name="T34" fmla="*/ 62 w 68"/>
                <a:gd name="T35" fmla="*/ 29 h 74"/>
                <a:gd name="T36" fmla="*/ 63 w 68"/>
                <a:gd name="T37" fmla="*/ 32 h 74"/>
                <a:gd name="T38" fmla="*/ 64 w 68"/>
                <a:gd name="T39" fmla="*/ 33 h 74"/>
                <a:gd name="T40" fmla="*/ 67 w 68"/>
                <a:gd name="T41" fmla="*/ 36 h 74"/>
                <a:gd name="T42" fmla="*/ 68 w 68"/>
                <a:gd name="T43" fmla="*/ 40 h 74"/>
                <a:gd name="T44" fmla="*/ 64 w 68"/>
                <a:gd name="T45" fmla="*/ 53 h 74"/>
                <a:gd name="T46" fmla="*/ 64 w 68"/>
                <a:gd name="T47" fmla="*/ 57 h 74"/>
                <a:gd name="T48" fmla="*/ 63 w 68"/>
                <a:gd name="T49" fmla="*/ 56 h 74"/>
                <a:gd name="T50" fmla="*/ 58 w 68"/>
                <a:gd name="T51" fmla="*/ 54 h 74"/>
                <a:gd name="T52" fmla="*/ 55 w 68"/>
                <a:gd name="T53" fmla="*/ 56 h 74"/>
                <a:gd name="T54" fmla="*/ 50 w 68"/>
                <a:gd name="T55" fmla="*/ 54 h 74"/>
                <a:gd name="T56" fmla="*/ 46 w 68"/>
                <a:gd name="T57" fmla="*/ 49 h 74"/>
                <a:gd name="T58" fmla="*/ 46 w 68"/>
                <a:gd name="T59" fmla="*/ 53 h 74"/>
                <a:gd name="T60" fmla="*/ 41 w 68"/>
                <a:gd name="T61" fmla="*/ 56 h 74"/>
                <a:gd name="T62" fmla="*/ 38 w 68"/>
                <a:gd name="T63" fmla="*/ 57 h 74"/>
                <a:gd name="T64" fmla="*/ 35 w 68"/>
                <a:gd name="T65" fmla="*/ 57 h 74"/>
                <a:gd name="T66" fmla="*/ 31 w 68"/>
                <a:gd name="T67" fmla="*/ 58 h 74"/>
                <a:gd name="T68" fmla="*/ 31 w 68"/>
                <a:gd name="T69" fmla="*/ 62 h 74"/>
                <a:gd name="T70" fmla="*/ 35 w 68"/>
                <a:gd name="T71" fmla="*/ 61 h 74"/>
                <a:gd name="T72" fmla="*/ 38 w 68"/>
                <a:gd name="T73" fmla="*/ 63 h 74"/>
                <a:gd name="T74" fmla="*/ 38 w 68"/>
                <a:gd name="T75" fmla="*/ 71 h 74"/>
                <a:gd name="T76" fmla="*/ 34 w 68"/>
                <a:gd name="T77" fmla="*/ 69 h 74"/>
                <a:gd name="T78" fmla="*/ 31 w 68"/>
                <a:gd name="T79" fmla="*/ 70 h 74"/>
                <a:gd name="T80" fmla="*/ 30 w 68"/>
                <a:gd name="T81" fmla="*/ 73 h 74"/>
                <a:gd name="T82" fmla="*/ 27 w 68"/>
                <a:gd name="T83" fmla="*/ 74 h 74"/>
                <a:gd name="T84" fmla="*/ 26 w 68"/>
                <a:gd name="T85" fmla="*/ 71 h 74"/>
                <a:gd name="T86" fmla="*/ 20 w 68"/>
                <a:gd name="T87" fmla="*/ 66 h 74"/>
                <a:gd name="T88" fmla="*/ 12 w 68"/>
                <a:gd name="T89" fmla="*/ 58 h 74"/>
                <a:gd name="T90" fmla="*/ 9 w 68"/>
                <a:gd name="T91" fmla="*/ 56 h 74"/>
                <a:gd name="T92" fmla="*/ 6 w 68"/>
                <a:gd name="T93" fmla="*/ 52 h 74"/>
                <a:gd name="T94" fmla="*/ 4 w 68"/>
                <a:gd name="T95" fmla="*/ 45 h 74"/>
                <a:gd name="T96" fmla="*/ 2 w 68"/>
                <a:gd name="T97" fmla="*/ 42 h 74"/>
                <a:gd name="T98" fmla="*/ 1 w 68"/>
                <a:gd name="T99" fmla="*/ 36 h 74"/>
                <a:gd name="T100" fmla="*/ 5 w 68"/>
                <a:gd name="T101" fmla="*/ 35 h 74"/>
                <a:gd name="T102" fmla="*/ 6 w 68"/>
                <a:gd name="T103" fmla="*/ 24 h 74"/>
                <a:gd name="T104" fmla="*/ 13 w 68"/>
                <a:gd name="T105" fmla="*/ 25 h 74"/>
                <a:gd name="T106" fmla="*/ 8 w 68"/>
                <a:gd name="T107" fmla="*/ 20 h 74"/>
                <a:gd name="T108" fmla="*/ 10 w 68"/>
                <a:gd name="T109" fmla="*/ 17 h 74"/>
                <a:gd name="T110" fmla="*/ 13 w 68"/>
                <a:gd name="T111" fmla="*/ 16 h 74"/>
                <a:gd name="T112" fmla="*/ 14 w 68"/>
                <a:gd name="T113" fmla="*/ 16 h 74"/>
                <a:gd name="T114" fmla="*/ 31 w 68"/>
                <a:gd name="T115" fmla="*/ 3 h 74"/>
                <a:gd name="T116" fmla="*/ 33 w 68"/>
                <a:gd name="T117" fmla="*/ 2 h 74"/>
                <a:gd name="T118" fmla="*/ 34 w 68"/>
                <a:gd name="T119" fmla="*/ 2 h 74"/>
                <a:gd name="T120" fmla="*/ 39 w 68"/>
                <a:gd name="T1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8" h="74">
                  <a:moveTo>
                    <a:pt x="39" y="0"/>
                  </a:moveTo>
                  <a:lnTo>
                    <a:pt x="43" y="2"/>
                  </a:lnTo>
                  <a:lnTo>
                    <a:pt x="43" y="2"/>
                  </a:lnTo>
                  <a:lnTo>
                    <a:pt x="46" y="2"/>
                  </a:lnTo>
                  <a:lnTo>
                    <a:pt x="47" y="2"/>
                  </a:lnTo>
                  <a:lnTo>
                    <a:pt x="47" y="2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4"/>
                  </a:lnTo>
                  <a:lnTo>
                    <a:pt x="52" y="7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6" y="13"/>
                  </a:lnTo>
                  <a:lnTo>
                    <a:pt x="58" y="13"/>
                  </a:lnTo>
                  <a:lnTo>
                    <a:pt x="60" y="12"/>
                  </a:lnTo>
                  <a:lnTo>
                    <a:pt x="63" y="12"/>
                  </a:lnTo>
                  <a:lnTo>
                    <a:pt x="67" y="12"/>
                  </a:lnTo>
                  <a:lnTo>
                    <a:pt x="68" y="12"/>
                  </a:lnTo>
                  <a:lnTo>
                    <a:pt x="68" y="16"/>
                  </a:lnTo>
                  <a:lnTo>
                    <a:pt x="67" y="17"/>
                  </a:lnTo>
                  <a:lnTo>
                    <a:pt x="68" y="19"/>
                  </a:lnTo>
                  <a:lnTo>
                    <a:pt x="68" y="21"/>
                  </a:lnTo>
                  <a:lnTo>
                    <a:pt x="66" y="21"/>
                  </a:lnTo>
                  <a:lnTo>
                    <a:pt x="63" y="23"/>
                  </a:lnTo>
                  <a:lnTo>
                    <a:pt x="63" y="25"/>
                  </a:lnTo>
                  <a:lnTo>
                    <a:pt x="63" y="25"/>
                  </a:lnTo>
                  <a:lnTo>
                    <a:pt x="64" y="27"/>
                  </a:lnTo>
                  <a:lnTo>
                    <a:pt x="63" y="27"/>
                  </a:lnTo>
                  <a:lnTo>
                    <a:pt x="63" y="28"/>
                  </a:lnTo>
                  <a:lnTo>
                    <a:pt x="62" y="28"/>
                  </a:lnTo>
                  <a:lnTo>
                    <a:pt x="62" y="29"/>
                  </a:lnTo>
                  <a:lnTo>
                    <a:pt x="62" y="31"/>
                  </a:lnTo>
                  <a:lnTo>
                    <a:pt x="63" y="32"/>
                  </a:lnTo>
                  <a:lnTo>
                    <a:pt x="64" y="32"/>
                  </a:lnTo>
                  <a:lnTo>
                    <a:pt x="64" y="33"/>
                  </a:lnTo>
                  <a:lnTo>
                    <a:pt x="66" y="35"/>
                  </a:lnTo>
                  <a:lnTo>
                    <a:pt x="67" y="36"/>
                  </a:lnTo>
                  <a:lnTo>
                    <a:pt x="68" y="37"/>
                  </a:lnTo>
                  <a:lnTo>
                    <a:pt x="68" y="40"/>
                  </a:lnTo>
                  <a:lnTo>
                    <a:pt x="67" y="44"/>
                  </a:lnTo>
                  <a:lnTo>
                    <a:pt x="64" y="53"/>
                  </a:lnTo>
                  <a:lnTo>
                    <a:pt x="64" y="56"/>
                  </a:lnTo>
                  <a:lnTo>
                    <a:pt x="64" y="57"/>
                  </a:lnTo>
                  <a:lnTo>
                    <a:pt x="63" y="57"/>
                  </a:lnTo>
                  <a:lnTo>
                    <a:pt x="63" y="56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6" y="56"/>
                  </a:lnTo>
                  <a:lnTo>
                    <a:pt x="55" y="56"/>
                  </a:lnTo>
                  <a:lnTo>
                    <a:pt x="51" y="56"/>
                  </a:lnTo>
                  <a:lnTo>
                    <a:pt x="50" y="54"/>
                  </a:lnTo>
                  <a:lnTo>
                    <a:pt x="49" y="49"/>
                  </a:lnTo>
                  <a:lnTo>
                    <a:pt x="46" y="49"/>
                  </a:lnTo>
                  <a:lnTo>
                    <a:pt x="45" y="50"/>
                  </a:lnTo>
                  <a:lnTo>
                    <a:pt x="46" y="53"/>
                  </a:lnTo>
                  <a:lnTo>
                    <a:pt x="45" y="56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8" y="57"/>
                  </a:lnTo>
                  <a:lnTo>
                    <a:pt x="37" y="58"/>
                  </a:lnTo>
                  <a:lnTo>
                    <a:pt x="35" y="57"/>
                  </a:lnTo>
                  <a:lnTo>
                    <a:pt x="33" y="57"/>
                  </a:lnTo>
                  <a:lnTo>
                    <a:pt x="31" y="58"/>
                  </a:lnTo>
                  <a:lnTo>
                    <a:pt x="31" y="60"/>
                  </a:lnTo>
                  <a:lnTo>
                    <a:pt x="31" y="62"/>
                  </a:lnTo>
                  <a:lnTo>
                    <a:pt x="34" y="61"/>
                  </a:lnTo>
                  <a:lnTo>
                    <a:pt x="35" y="61"/>
                  </a:lnTo>
                  <a:lnTo>
                    <a:pt x="37" y="62"/>
                  </a:lnTo>
                  <a:lnTo>
                    <a:pt x="38" y="63"/>
                  </a:lnTo>
                  <a:lnTo>
                    <a:pt x="39" y="69"/>
                  </a:lnTo>
                  <a:lnTo>
                    <a:pt x="38" y="71"/>
                  </a:lnTo>
                  <a:lnTo>
                    <a:pt x="35" y="69"/>
                  </a:lnTo>
                  <a:lnTo>
                    <a:pt x="34" y="69"/>
                  </a:lnTo>
                  <a:lnTo>
                    <a:pt x="34" y="70"/>
                  </a:lnTo>
                  <a:lnTo>
                    <a:pt x="31" y="70"/>
                  </a:lnTo>
                  <a:lnTo>
                    <a:pt x="30" y="70"/>
                  </a:lnTo>
                  <a:lnTo>
                    <a:pt x="30" y="73"/>
                  </a:lnTo>
                  <a:lnTo>
                    <a:pt x="29" y="74"/>
                  </a:lnTo>
                  <a:lnTo>
                    <a:pt x="27" y="74"/>
                  </a:lnTo>
                  <a:lnTo>
                    <a:pt x="26" y="73"/>
                  </a:lnTo>
                  <a:lnTo>
                    <a:pt x="26" y="71"/>
                  </a:lnTo>
                  <a:lnTo>
                    <a:pt x="21" y="69"/>
                  </a:lnTo>
                  <a:lnTo>
                    <a:pt x="20" y="66"/>
                  </a:lnTo>
                  <a:lnTo>
                    <a:pt x="14" y="62"/>
                  </a:lnTo>
                  <a:lnTo>
                    <a:pt x="12" y="58"/>
                  </a:lnTo>
                  <a:lnTo>
                    <a:pt x="13" y="58"/>
                  </a:lnTo>
                  <a:lnTo>
                    <a:pt x="9" y="56"/>
                  </a:lnTo>
                  <a:lnTo>
                    <a:pt x="8" y="53"/>
                  </a:lnTo>
                  <a:lnTo>
                    <a:pt x="6" y="52"/>
                  </a:lnTo>
                  <a:lnTo>
                    <a:pt x="6" y="48"/>
                  </a:lnTo>
                  <a:lnTo>
                    <a:pt x="4" y="45"/>
                  </a:lnTo>
                  <a:lnTo>
                    <a:pt x="4" y="42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1" y="36"/>
                  </a:lnTo>
                  <a:lnTo>
                    <a:pt x="4" y="36"/>
                  </a:lnTo>
                  <a:lnTo>
                    <a:pt x="5" y="35"/>
                  </a:lnTo>
                  <a:lnTo>
                    <a:pt x="6" y="28"/>
                  </a:lnTo>
                  <a:lnTo>
                    <a:pt x="6" y="24"/>
                  </a:lnTo>
                  <a:lnTo>
                    <a:pt x="8" y="27"/>
                  </a:lnTo>
                  <a:lnTo>
                    <a:pt x="13" y="25"/>
                  </a:lnTo>
                  <a:lnTo>
                    <a:pt x="9" y="24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0" y="17"/>
                  </a:lnTo>
                  <a:lnTo>
                    <a:pt x="12" y="17"/>
                  </a:lnTo>
                  <a:lnTo>
                    <a:pt x="13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31" y="16"/>
                  </a:lnTo>
                  <a:lnTo>
                    <a:pt x="31" y="3"/>
                  </a:lnTo>
                  <a:lnTo>
                    <a:pt x="31" y="2"/>
                  </a:lnTo>
                  <a:lnTo>
                    <a:pt x="33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8" y="2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87" name="Freeform 470"/>
            <p:cNvSpPr>
              <a:spLocks/>
            </p:cNvSpPr>
            <p:nvPr/>
          </p:nvSpPr>
          <p:spPr bwMode="auto">
            <a:xfrm>
              <a:off x="6049491" y="4289495"/>
              <a:ext cx="63444" cy="38067"/>
            </a:xfrm>
            <a:custGeom>
              <a:avLst/>
              <a:gdLst>
                <a:gd name="T0" fmla="*/ 8 w 25"/>
                <a:gd name="T1" fmla="*/ 0 h 15"/>
                <a:gd name="T2" fmla="*/ 10 w 25"/>
                <a:gd name="T3" fmla="*/ 0 h 15"/>
                <a:gd name="T4" fmla="*/ 11 w 25"/>
                <a:gd name="T5" fmla="*/ 1 h 15"/>
                <a:gd name="T6" fmla="*/ 25 w 25"/>
                <a:gd name="T7" fmla="*/ 1 h 15"/>
                <a:gd name="T8" fmla="*/ 25 w 25"/>
                <a:gd name="T9" fmla="*/ 14 h 15"/>
                <a:gd name="T10" fmla="*/ 8 w 25"/>
                <a:gd name="T11" fmla="*/ 14 h 15"/>
                <a:gd name="T12" fmla="*/ 8 w 25"/>
                <a:gd name="T13" fmla="*/ 14 h 15"/>
                <a:gd name="T14" fmla="*/ 7 w 25"/>
                <a:gd name="T15" fmla="*/ 14 h 15"/>
                <a:gd name="T16" fmla="*/ 6 w 25"/>
                <a:gd name="T17" fmla="*/ 15 h 15"/>
                <a:gd name="T18" fmla="*/ 4 w 25"/>
                <a:gd name="T19" fmla="*/ 15 h 15"/>
                <a:gd name="T20" fmla="*/ 4 w 25"/>
                <a:gd name="T21" fmla="*/ 14 h 15"/>
                <a:gd name="T22" fmla="*/ 0 w 25"/>
                <a:gd name="T23" fmla="*/ 13 h 15"/>
                <a:gd name="T24" fmla="*/ 4 w 25"/>
                <a:gd name="T25" fmla="*/ 8 h 15"/>
                <a:gd name="T26" fmla="*/ 7 w 25"/>
                <a:gd name="T27" fmla="*/ 2 h 15"/>
                <a:gd name="T28" fmla="*/ 7 w 25"/>
                <a:gd name="T29" fmla="*/ 1 h 15"/>
                <a:gd name="T30" fmla="*/ 7 w 25"/>
                <a:gd name="T31" fmla="*/ 1 h 15"/>
                <a:gd name="T32" fmla="*/ 8 w 25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5">
                  <a:moveTo>
                    <a:pt x="8" y="0"/>
                  </a:moveTo>
                  <a:lnTo>
                    <a:pt x="10" y="0"/>
                  </a:lnTo>
                  <a:lnTo>
                    <a:pt x="11" y="1"/>
                  </a:lnTo>
                  <a:lnTo>
                    <a:pt x="25" y="1"/>
                  </a:lnTo>
                  <a:lnTo>
                    <a:pt x="25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4" y="8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88" name="Freeform 471"/>
            <p:cNvSpPr>
              <a:spLocks/>
            </p:cNvSpPr>
            <p:nvPr/>
          </p:nvSpPr>
          <p:spPr bwMode="auto">
            <a:xfrm>
              <a:off x="6107860" y="4238740"/>
              <a:ext cx="230936" cy="269001"/>
            </a:xfrm>
            <a:custGeom>
              <a:avLst/>
              <a:gdLst>
                <a:gd name="T0" fmla="*/ 84 w 91"/>
                <a:gd name="T1" fmla="*/ 1 h 106"/>
                <a:gd name="T2" fmla="*/ 89 w 91"/>
                <a:gd name="T3" fmla="*/ 1 h 106"/>
                <a:gd name="T4" fmla="*/ 91 w 91"/>
                <a:gd name="T5" fmla="*/ 9 h 106"/>
                <a:gd name="T6" fmla="*/ 83 w 91"/>
                <a:gd name="T7" fmla="*/ 18 h 106"/>
                <a:gd name="T8" fmla="*/ 83 w 91"/>
                <a:gd name="T9" fmla="*/ 29 h 106"/>
                <a:gd name="T10" fmla="*/ 81 w 91"/>
                <a:gd name="T11" fmla="*/ 35 h 106"/>
                <a:gd name="T12" fmla="*/ 80 w 91"/>
                <a:gd name="T13" fmla="*/ 43 h 106"/>
                <a:gd name="T14" fmla="*/ 77 w 91"/>
                <a:gd name="T15" fmla="*/ 51 h 106"/>
                <a:gd name="T16" fmla="*/ 70 w 91"/>
                <a:gd name="T17" fmla="*/ 60 h 106"/>
                <a:gd name="T18" fmla="*/ 63 w 91"/>
                <a:gd name="T19" fmla="*/ 64 h 106"/>
                <a:gd name="T20" fmla="*/ 58 w 91"/>
                <a:gd name="T21" fmla="*/ 74 h 106"/>
                <a:gd name="T22" fmla="*/ 59 w 91"/>
                <a:gd name="T23" fmla="*/ 84 h 106"/>
                <a:gd name="T24" fmla="*/ 56 w 91"/>
                <a:gd name="T25" fmla="*/ 92 h 106"/>
                <a:gd name="T26" fmla="*/ 51 w 91"/>
                <a:gd name="T27" fmla="*/ 96 h 106"/>
                <a:gd name="T28" fmla="*/ 42 w 91"/>
                <a:gd name="T29" fmla="*/ 105 h 106"/>
                <a:gd name="T30" fmla="*/ 38 w 91"/>
                <a:gd name="T31" fmla="*/ 100 h 106"/>
                <a:gd name="T32" fmla="*/ 35 w 91"/>
                <a:gd name="T33" fmla="*/ 97 h 106"/>
                <a:gd name="T34" fmla="*/ 30 w 91"/>
                <a:gd name="T35" fmla="*/ 100 h 106"/>
                <a:gd name="T36" fmla="*/ 26 w 91"/>
                <a:gd name="T37" fmla="*/ 104 h 106"/>
                <a:gd name="T38" fmla="*/ 23 w 91"/>
                <a:gd name="T39" fmla="*/ 103 h 106"/>
                <a:gd name="T40" fmla="*/ 22 w 91"/>
                <a:gd name="T41" fmla="*/ 100 h 106"/>
                <a:gd name="T42" fmla="*/ 18 w 91"/>
                <a:gd name="T43" fmla="*/ 99 h 106"/>
                <a:gd name="T44" fmla="*/ 14 w 91"/>
                <a:gd name="T45" fmla="*/ 103 h 106"/>
                <a:gd name="T46" fmla="*/ 10 w 91"/>
                <a:gd name="T47" fmla="*/ 106 h 106"/>
                <a:gd name="T48" fmla="*/ 8 w 91"/>
                <a:gd name="T49" fmla="*/ 103 h 106"/>
                <a:gd name="T50" fmla="*/ 2 w 91"/>
                <a:gd name="T51" fmla="*/ 96 h 106"/>
                <a:gd name="T52" fmla="*/ 1 w 91"/>
                <a:gd name="T53" fmla="*/ 91 h 106"/>
                <a:gd name="T54" fmla="*/ 5 w 91"/>
                <a:gd name="T55" fmla="*/ 88 h 106"/>
                <a:gd name="T56" fmla="*/ 9 w 91"/>
                <a:gd name="T57" fmla="*/ 89 h 106"/>
                <a:gd name="T58" fmla="*/ 8 w 91"/>
                <a:gd name="T59" fmla="*/ 80 h 106"/>
                <a:gd name="T60" fmla="*/ 2 w 91"/>
                <a:gd name="T61" fmla="*/ 80 h 106"/>
                <a:gd name="T62" fmla="*/ 4 w 91"/>
                <a:gd name="T63" fmla="*/ 75 h 106"/>
                <a:gd name="T64" fmla="*/ 9 w 91"/>
                <a:gd name="T65" fmla="*/ 75 h 106"/>
                <a:gd name="T66" fmla="*/ 16 w 91"/>
                <a:gd name="T67" fmla="*/ 74 h 106"/>
                <a:gd name="T68" fmla="*/ 17 w 91"/>
                <a:gd name="T69" fmla="*/ 67 h 106"/>
                <a:gd name="T70" fmla="*/ 22 w 91"/>
                <a:gd name="T71" fmla="*/ 74 h 106"/>
                <a:gd name="T72" fmla="*/ 29 w 91"/>
                <a:gd name="T73" fmla="*/ 72 h 106"/>
                <a:gd name="T74" fmla="*/ 34 w 91"/>
                <a:gd name="T75" fmla="*/ 75 h 106"/>
                <a:gd name="T76" fmla="*/ 35 w 91"/>
                <a:gd name="T77" fmla="*/ 71 h 106"/>
                <a:gd name="T78" fmla="*/ 39 w 91"/>
                <a:gd name="T79" fmla="*/ 55 h 106"/>
                <a:gd name="T80" fmla="*/ 35 w 91"/>
                <a:gd name="T81" fmla="*/ 51 h 106"/>
                <a:gd name="T82" fmla="*/ 33 w 91"/>
                <a:gd name="T83" fmla="*/ 49 h 106"/>
                <a:gd name="T84" fmla="*/ 34 w 91"/>
                <a:gd name="T85" fmla="*/ 46 h 106"/>
                <a:gd name="T86" fmla="*/ 34 w 91"/>
                <a:gd name="T87" fmla="*/ 43 h 106"/>
                <a:gd name="T88" fmla="*/ 37 w 91"/>
                <a:gd name="T89" fmla="*/ 39 h 106"/>
                <a:gd name="T90" fmla="*/ 38 w 91"/>
                <a:gd name="T91" fmla="*/ 35 h 106"/>
                <a:gd name="T92" fmla="*/ 38 w 91"/>
                <a:gd name="T93" fmla="*/ 30 h 106"/>
                <a:gd name="T94" fmla="*/ 29 w 91"/>
                <a:gd name="T95" fmla="*/ 31 h 106"/>
                <a:gd name="T96" fmla="*/ 23 w 91"/>
                <a:gd name="T97" fmla="*/ 31 h 106"/>
                <a:gd name="T98" fmla="*/ 23 w 91"/>
                <a:gd name="T99" fmla="*/ 25 h 106"/>
                <a:gd name="T100" fmla="*/ 39 w 91"/>
                <a:gd name="T101" fmla="*/ 21 h 106"/>
                <a:gd name="T102" fmla="*/ 42 w 91"/>
                <a:gd name="T103" fmla="*/ 21 h 106"/>
                <a:gd name="T104" fmla="*/ 46 w 91"/>
                <a:gd name="T105" fmla="*/ 22 h 106"/>
                <a:gd name="T106" fmla="*/ 49 w 91"/>
                <a:gd name="T107" fmla="*/ 22 h 106"/>
                <a:gd name="T108" fmla="*/ 51 w 91"/>
                <a:gd name="T109" fmla="*/ 24 h 106"/>
                <a:gd name="T110" fmla="*/ 56 w 91"/>
                <a:gd name="T111" fmla="*/ 24 h 106"/>
                <a:gd name="T112" fmla="*/ 59 w 91"/>
                <a:gd name="T113" fmla="*/ 24 h 106"/>
                <a:gd name="T114" fmla="*/ 59 w 91"/>
                <a:gd name="T115" fmla="*/ 20 h 106"/>
                <a:gd name="T116" fmla="*/ 66 w 91"/>
                <a:gd name="T117" fmla="*/ 8 h 106"/>
                <a:gd name="T118" fmla="*/ 72 w 91"/>
                <a:gd name="T119" fmla="*/ 3 h 106"/>
                <a:gd name="T120" fmla="*/ 80 w 91"/>
                <a:gd name="T12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1" h="106">
                  <a:moveTo>
                    <a:pt x="80" y="0"/>
                  </a:moveTo>
                  <a:lnTo>
                    <a:pt x="84" y="0"/>
                  </a:lnTo>
                  <a:lnTo>
                    <a:pt x="84" y="1"/>
                  </a:lnTo>
                  <a:lnTo>
                    <a:pt x="87" y="3"/>
                  </a:lnTo>
                  <a:lnTo>
                    <a:pt x="88" y="1"/>
                  </a:lnTo>
                  <a:lnTo>
                    <a:pt x="89" y="1"/>
                  </a:lnTo>
                  <a:lnTo>
                    <a:pt x="89" y="3"/>
                  </a:lnTo>
                  <a:lnTo>
                    <a:pt x="91" y="4"/>
                  </a:lnTo>
                  <a:lnTo>
                    <a:pt x="91" y="9"/>
                  </a:lnTo>
                  <a:lnTo>
                    <a:pt x="88" y="10"/>
                  </a:lnTo>
                  <a:lnTo>
                    <a:pt x="88" y="12"/>
                  </a:lnTo>
                  <a:lnTo>
                    <a:pt x="83" y="18"/>
                  </a:lnTo>
                  <a:lnTo>
                    <a:pt x="84" y="24"/>
                  </a:lnTo>
                  <a:lnTo>
                    <a:pt x="83" y="26"/>
                  </a:lnTo>
                  <a:lnTo>
                    <a:pt x="83" y="29"/>
                  </a:lnTo>
                  <a:lnTo>
                    <a:pt x="81" y="30"/>
                  </a:lnTo>
                  <a:lnTo>
                    <a:pt x="80" y="34"/>
                  </a:lnTo>
                  <a:lnTo>
                    <a:pt x="81" y="35"/>
                  </a:lnTo>
                  <a:lnTo>
                    <a:pt x="80" y="39"/>
                  </a:lnTo>
                  <a:lnTo>
                    <a:pt x="81" y="39"/>
                  </a:lnTo>
                  <a:lnTo>
                    <a:pt x="80" y="43"/>
                  </a:lnTo>
                  <a:lnTo>
                    <a:pt x="79" y="43"/>
                  </a:lnTo>
                  <a:lnTo>
                    <a:pt x="77" y="47"/>
                  </a:lnTo>
                  <a:lnTo>
                    <a:pt x="77" y="51"/>
                  </a:lnTo>
                  <a:lnTo>
                    <a:pt x="74" y="58"/>
                  </a:lnTo>
                  <a:lnTo>
                    <a:pt x="72" y="59"/>
                  </a:lnTo>
                  <a:lnTo>
                    <a:pt x="70" y="60"/>
                  </a:lnTo>
                  <a:lnTo>
                    <a:pt x="68" y="59"/>
                  </a:lnTo>
                  <a:lnTo>
                    <a:pt x="66" y="62"/>
                  </a:lnTo>
                  <a:lnTo>
                    <a:pt x="63" y="64"/>
                  </a:lnTo>
                  <a:lnTo>
                    <a:pt x="63" y="67"/>
                  </a:lnTo>
                  <a:lnTo>
                    <a:pt x="59" y="71"/>
                  </a:lnTo>
                  <a:lnTo>
                    <a:pt x="58" y="74"/>
                  </a:lnTo>
                  <a:lnTo>
                    <a:pt x="59" y="76"/>
                  </a:lnTo>
                  <a:lnTo>
                    <a:pt x="59" y="78"/>
                  </a:lnTo>
                  <a:lnTo>
                    <a:pt x="59" y="84"/>
                  </a:lnTo>
                  <a:lnTo>
                    <a:pt x="58" y="87"/>
                  </a:lnTo>
                  <a:lnTo>
                    <a:pt x="58" y="89"/>
                  </a:lnTo>
                  <a:lnTo>
                    <a:pt x="56" y="92"/>
                  </a:lnTo>
                  <a:lnTo>
                    <a:pt x="54" y="93"/>
                  </a:lnTo>
                  <a:lnTo>
                    <a:pt x="52" y="95"/>
                  </a:lnTo>
                  <a:lnTo>
                    <a:pt x="51" y="96"/>
                  </a:lnTo>
                  <a:lnTo>
                    <a:pt x="46" y="101"/>
                  </a:lnTo>
                  <a:lnTo>
                    <a:pt x="45" y="104"/>
                  </a:lnTo>
                  <a:lnTo>
                    <a:pt x="42" y="105"/>
                  </a:lnTo>
                  <a:lnTo>
                    <a:pt x="39" y="103"/>
                  </a:lnTo>
                  <a:lnTo>
                    <a:pt x="38" y="101"/>
                  </a:lnTo>
                  <a:lnTo>
                    <a:pt x="38" y="100"/>
                  </a:lnTo>
                  <a:lnTo>
                    <a:pt x="39" y="97"/>
                  </a:lnTo>
                  <a:lnTo>
                    <a:pt x="39" y="96"/>
                  </a:lnTo>
                  <a:lnTo>
                    <a:pt x="35" y="97"/>
                  </a:lnTo>
                  <a:lnTo>
                    <a:pt x="33" y="100"/>
                  </a:lnTo>
                  <a:lnTo>
                    <a:pt x="31" y="100"/>
                  </a:lnTo>
                  <a:lnTo>
                    <a:pt x="30" y="100"/>
                  </a:lnTo>
                  <a:lnTo>
                    <a:pt x="30" y="103"/>
                  </a:lnTo>
                  <a:lnTo>
                    <a:pt x="29" y="104"/>
                  </a:lnTo>
                  <a:lnTo>
                    <a:pt x="26" y="104"/>
                  </a:lnTo>
                  <a:lnTo>
                    <a:pt x="26" y="103"/>
                  </a:lnTo>
                  <a:lnTo>
                    <a:pt x="26" y="101"/>
                  </a:lnTo>
                  <a:lnTo>
                    <a:pt x="23" y="103"/>
                  </a:lnTo>
                  <a:lnTo>
                    <a:pt x="22" y="103"/>
                  </a:lnTo>
                  <a:lnTo>
                    <a:pt x="22" y="103"/>
                  </a:lnTo>
                  <a:lnTo>
                    <a:pt x="22" y="100"/>
                  </a:lnTo>
                  <a:lnTo>
                    <a:pt x="21" y="99"/>
                  </a:lnTo>
                  <a:lnTo>
                    <a:pt x="20" y="99"/>
                  </a:lnTo>
                  <a:lnTo>
                    <a:pt x="18" y="99"/>
                  </a:lnTo>
                  <a:lnTo>
                    <a:pt x="17" y="100"/>
                  </a:lnTo>
                  <a:lnTo>
                    <a:pt x="16" y="100"/>
                  </a:lnTo>
                  <a:lnTo>
                    <a:pt x="14" y="103"/>
                  </a:lnTo>
                  <a:lnTo>
                    <a:pt x="13" y="103"/>
                  </a:lnTo>
                  <a:lnTo>
                    <a:pt x="12" y="103"/>
                  </a:lnTo>
                  <a:lnTo>
                    <a:pt x="10" y="106"/>
                  </a:lnTo>
                  <a:lnTo>
                    <a:pt x="9" y="106"/>
                  </a:lnTo>
                  <a:lnTo>
                    <a:pt x="8" y="105"/>
                  </a:lnTo>
                  <a:lnTo>
                    <a:pt x="8" y="103"/>
                  </a:lnTo>
                  <a:lnTo>
                    <a:pt x="6" y="101"/>
                  </a:lnTo>
                  <a:lnTo>
                    <a:pt x="6" y="99"/>
                  </a:lnTo>
                  <a:lnTo>
                    <a:pt x="2" y="96"/>
                  </a:lnTo>
                  <a:lnTo>
                    <a:pt x="2" y="95"/>
                  </a:lnTo>
                  <a:lnTo>
                    <a:pt x="0" y="92"/>
                  </a:lnTo>
                  <a:lnTo>
                    <a:pt x="1" y="91"/>
                  </a:lnTo>
                  <a:lnTo>
                    <a:pt x="1" y="88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5" y="87"/>
                  </a:lnTo>
                  <a:lnTo>
                    <a:pt x="6" y="87"/>
                  </a:lnTo>
                  <a:lnTo>
                    <a:pt x="9" y="89"/>
                  </a:lnTo>
                  <a:lnTo>
                    <a:pt x="10" y="87"/>
                  </a:lnTo>
                  <a:lnTo>
                    <a:pt x="9" y="81"/>
                  </a:lnTo>
                  <a:lnTo>
                    <a:pt x="8" y="80"/>
                  </a:lnTo>
                  <a:lnTo>
                    <a:pt x="6" y="79"/>
                  </a:lnTo>
                  <a:lnTo>
                    <a:pt x="5" y="79"/>
                  </a:lnTo>
                  <a:lnTo>
                    <a:pt x="2" y="80"/>
                  </a:lnTo>
                  <a:lnTo>
                    <a:pt x="2" y="78"/>
                  </a:lnTo>
                  <a:lnTo>
                    <a:pt x="2" y="76"/>
                  </a:lnTo>
                  <a:lnTo>
                    <a:pt x="4" y="75"/>
                  </a:lnTo>
                  <a:lnTo>
                    <a:pt x="6" y="75"/>
                  </a:lnTo>
                  <a:lnTo>
                    <a:pt x="8" y="76"/>
                  </a:lnTo>
                  <a:lnTo>
                    <a:pt x="9" y="75"/>
                  </a:lnTo>
                  <a:lnTo>
                    <a:pt x="10" y="74"/>
                  </a:lnTo>
                  <a:lnTo>
                    <a:pt x="12" y="74"/>
                  </a:lnTo>
                  <a:lnTo>
                    <a:pt x="16" y="74"/>
                  </a:lnTo>
                  <a:lnTo>
                    <a:pt x="17" y="71"/>
                  </a:lnTo>
                  <a:lnTo>
                    <a:pt x="16" y="68"/>
                  </a:lnTo>
                  <a:lnTo>
                    <a:pt x="17" y="67"/>
                  </a:lnTo>
                  <a:lnTo>
                    <a:pt x="20" y="67"/>
                  </a:lnTo>
                  <a:lnTo>
                    <a:pt x="21" y="72"/>
                  </a:lnTo>
                  <a:lnTo>
                    <a:pt x="22" y="74"/>
                  </a:lnTo>
                  <a:lnTo>
                    <a:pt x="26" y="74"/>
                  </a:lnTo>
                  <a:lnTo>
                    <a:pt x="27" y="74"/>
                  </a:lnTo>
                  <a:lnTo>
                    <a:pt x="29" y="72"/>
                  </a:lnTo>
                  <a:lnTo>
                    <a:pt x="31" y="72"/>
                  </a:lnTo>
                  <a:lnTo>
                    <a:pt x="34" y="74"/>
                  </a:lnTo>
                  <a:lnTo>
                    <a:pt x="34" y="75"/>
                  </a:lnTo>
                  <a:lnTo>
                    <a:pt x="35" y="75"/>
                  </a:lnTo>
                  <a:lnTo>
                    <a:pt x="35" y="74"/>
                  </a:lnTo>
                  <a:lnTo>
                    <a:pt x="35" y="71"/>
                  </a:lnTo>
                  <a:lnTo>
                    <a:pt x="38" y="62"/>
                  </a:lnTo>
                  <a:lnTo>
                    <a:pt x="39" y="58"/>
                  </a:lnTo>
                  <a:lnTo>
                    <a:pt x="39" y="55"/>
                  </a:lnTo>
                  <a:lnTo>
                    <a:pt x="38" y="54"/>
                  </a:lnTo>
                  <a:lnTo>
                    <a:pt x="37" y="53"/>
                  </a:lnTo>
                  <a:lnTo>
                    <a:pt x="35" y="51"/>
                  </a:lnTo>
                  <a:lnTo>
                    <a:pt x="35" y="50"/>
                  </a:lnTo>
                  <a:lnTo>
                    <a:pt x="34" y="50"/>
                  </a:lnTo>
                  <a:lnTo>
                    <a:pt x="33" y="49"/>
                  </a:lnTo>
                  <a:lnTo>
                    <a:pt x="33" y="47"/>
                  </a:lnTo>
                  <a:lnTo>
                    <a:pt x="33" y="46"/>
                  </a:lnTo>
                  <a:lnTo>
                    <a:pt x="34" y="46"/>
                  </a:lnTo>
                  <a:lnTo>
                    <a:pt x="34" y="45"/>
                  </a:lnTo>
                  <a:lnTo>
                    <a:pt x="35" y="45"/>
                  </a:lnTo>
                  <a:lnTo>
                    <a:pt x="34" y="43"/>
                  </a:lnTo>
                  <a:lnTo>
                    <a:pt x="34" y="43"/>
                  </a:lnTo>
                  <a:lnTo>
                    <a:pt x="34" y="41"/>
                  </a:lnTo>
                  <a:lnTo>
                    <a:pt x="37" y="39"/>
                  </a:lnTo>
                  <a:lnTo>
                    <a:pt x="39" y="39"/>
                  </a:lnTo>
                  <a:lnTo>
                    <a:pt x="39" y="37"/>
                  </a:lnTo>
                  <a:lnTo>
                    <a:pt x="38" y="35"/>
                  </a:lnTo>
                  <a:lnTo>
                    <a:pt x="39" y="34"/>
                  </a:lnTo>
                  <a:lnTo>
                    <a:pt x="39" y="30"/>
                  </a:lnTo>
                  <a:lnTo>
                    <a:pt x="38" y="30"/>
                  </a:lnTo>
                  <a:lnTo>
                    <a:pt x="34" y="30"/>
                  </a:lnTo>
                  <a:lnTo>
                    <a:pt x="31" y="30"/>
                  </a:lnTo>
                  <a:lnTo>
                    <a:pt x="29" y="31"/>
                  </a:lnTo>
                  <a:lnTo>
                    <a:pt x="27" y="31"/>
                  </a:lnTo>
                  <a:lnTo>
                    <a:pt x="25" y="31"/>
                  </a:lnTo>
                  <a:lnTo>
                    <a:pt x="23" y="31"/>
                  </a:lnTo>
                  <a:lnTo>
                    <a:pt x="25" y="30"/>
                  </a:lnTo>
                  <a:lnTo>
                    <a:pt x="23" y="28"/>
                  </a:lnTo>
                  <a:lnTo>
                    <a:pt x="23" y="25"/>
                  </a:lnTo>
                  <a:lnTo>
                    <a:pt x="23" y="22"/>
                  </a:lnTo>
                  <a:lnTo>
                    <a:pt x="23" y="21"/>
                  </a:lnTo>
                  <a:lnTo>
                    <a:pt x="39" y="21"/>
                  </a:lnTo>
                  <a:lnTo>
                    <a:pt x="41" y="21"/>
                  </a:lnTo>
                  <a:lnTo>
                    <a:pt x="41" y="21"/>
                  </a:lnTo>
                  <a:lnTo>
                    <a:pt x="42" y="21"/>
                  </a:lnTo>
                  <a:lnTo>
                    <a:pt x="43" y="22"/>
                  </a:lnTo>
                  <a:lnTo>
                    <a:pt x="45" y="21"/>
                  </a:lnTo>
                  <a:lnTo>
                    <a:pt x="46" y="22"/>
                  </a:lnTo>
                  <a:lnTo>
                    <a:pt x="46" y="24"/>
                  </a:lnTo>
                  <a:lnTo>
                    <a:pt x="47" y="22"/>
                  </a:lnTo>
                  <a:lnTo>
                    <a:pt x="49" y="22"/>
                  </a:lnTo>
                  <a:lnTo>
                    <a:pt x="49" y="22"/>
                  </a:lnTo>
                  <a:lnTo>
                    <a:pt x="51" y="24"/>
                  </a:lnTo>
                  <a:lnTo>
                    <a:pt x="51" y="24"/>
                  </a:lnTo>
                  <a:lnTo>
                    <a:pt x="54" y="24"/>
                  </a:lnTo>
                  <a:lnTo>
                    <a:pt x="55" y="24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8" y="25"/>
                  </a:lnTo>
                  <a:lnTo>
                    <a:pt x="59" y="24"/>
                  </a:lnTo>
                  <a:lnTo>
                    <a:pt x="59" y="24"/>
                  </a:lnTo>
                  <a:lnTo>
                    <a:pt x="58" y="21"/>
                  </a:lnTo>
                  <a:lnTo>
                    <a:pt x="59" y="20"/>
                  </a:lnTo>
                  <a:lnTo>
                    <a:pt x="60" y="18"/>
                  </a:lnTo>
                  <a:lnTo>
                    <a:pt x="60" y="17"/>
                  </a:lnTo>
                  <a:lnTo>
                    <a:pt x="66" y="8"/>
                  </a:lnTo>
                  <a:lnTo>
                    <a:pt x="70" y="4"/>
                  </a:lnTo>
                  <a:lnTo>
                    <a:pt x="71" y="4"/>
                  </a:lnTo>
                  <a:lnTo>
                    <a:pt x="72" y="3"/>
                  </a:lnTo>
                  <a:lnTo>
                    <a:pt x="77" y="1"/>
                  </a:lnTo>
                  <a:lnTo>
                    <a:pt x="79" y="1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89" name="Freeform 472"/>
            <p:cNvSpPr>
              <a:spLocks/>
            </p:cNvSpPr>
            <p:nvPr/>
          </p:nvSpPr>
          <p:spPr bwMode="auto">
            <a:xfrm>
              <a:off x="6130699" y="4489976"/>
              <a:ext cx="32991" cy="43142"/>
            </a:xfrm>
            <a:custGeom>
              <a:avLst/>
              <a:gdLst>
                <a:gd name="T0" fmla="*/ 9 w 13"/>
                <a:gd name="T1" fmla="*/ 0 h 17"/>
                <a:gd name="T2" fmla="*/ 11 w 13"/>
                <a:gd name="T3" fmla="*/ 0 h 17"/>
                <a:gd name="T4" fmla="*/ 12 w 13"/>
                <a:gd name="T5" fmla="*/ 0 h 17"/>
                <a:gd name="T6" fmla="*/ 13 w 13"/>
                <a:gd name="T7" fmla="*/ 1 h 17"/>
                <a:gd name="T8" fmla="*/ 13 w 13"/>
                <a:gd name="T9" fmla="*/ 4 h 17"/>
                <a:gd name="T10" fmla="*/ 11 w 13"/>
                <a:gd name="T11" fmla="*/ 6 h 17"/>
                <a:gd name="T12" fmla="*/ 8 w 13"/>
                <a:gd name="T13" fmla="*/ 7 h 17"/>
                <a:gd name="T14" fmla="*/ 8 w 13"/>
                <a:gd name="T15" fmla="*/ 9 h 17"/>
                <a:gd name="T16" fmla="*/ 8 w 13"/>
                <a:gd name="T17" fmla="*/ 13 h 17"/>
                <a:gd name="T18" fmla="*/ 7 w 13"/>
                <a:gd name="T19" fmla="*/ 14 h 17"/>
                <a:gd name="T20" fmla="*/ 4 w 13"/>
                <a:gd name="T21" fmla="*/ 15 h 17"/>
                <a:gd name="T22" fmla="*/ 1 w 13"/>
                <a:gd name="T23" fmla="*/ 17 h 17"/>
                <a:gd name="T24" fmla="*/ 1 w 13"/>
                <a:gd name="T25" fmla="*/ 15 h 17"/>
                <a:gd name="T26" fmla="*/ 3 w 13"/>
                <a:gd name="T27" fmla="*/ 13 h 17"/>
                <a:gd name="T28" fmla="*/ 1 w 13"/>
                <a:gd name="T29" fmla="*/ 9 h 17"/>
                <a:gd name="T30" fmla="*/ 0 w 13"/>
                <a:gd name="T31" fmla="*/ 7 h 17"/>
                <a:gd name="T32" fmla="*/ 1 w 13"/>
                <a:gd name="T33" fmla="*/ 7 h 17"/>
                <a:gd name="T34" fmla="*/ 3 w 13"/>
                <a:gd name="T35" fmla="*/ 4 h 17"/>
                <a:gd name="T36" fmla="*/ 4 w 13"/>
                <a:gd name="T37" fmla="*/ 4 h 17"/>
                <a:gd name="T38" fmla="*/ 5 w 13"/>
                <a:gd name="T39" fmla="*/ 4 h 17"/>
                <a:gd name="T40" fmla="*/ 7 w 13"/>
                <a:gd name="T41" fmla="*/ 1 h 17"/>
                <a:gd name="T42" fmla="*/ 8 w 13"/>
                <a:gd name="T43" fmla="*/ 1 h 17"/>
                <a:gd name="T44" fmla="*/ 9 w 13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" h="17">
                  <a:moveTo>
                    <a:pt x="9" y="0"/>
                  </a:moveTo>
                  <a:lnTo>
                    <a:pt x="11" y="0"/>
                  </a:lnTo>
                  <a:lnTo>
                    <a:pt x="12" y="0"/>
                  </a:lnTo>
                  <a:lnTo>
                    <a:pt x="13" y="1"/>
                  </a:lnTo>
                  <a:lnTo>
                    <a:pt x="13" y="4"/>
                  </a:lnTo>
                  <a:lnTo>
                    <a:pt x="11" y="6"/>
                  </a:lnTo>
                  <a:lnTo>
                    <a:pt x="8" y="7"/>
                  </a:lnTo>
                  <a:lnTo>
                    <a:pt x="8" y="9"/>
                  </a:lnTo>
                  <a:lnTo>
                    <a:pt x="8" y="13"/>
                  </a:lnTo>
                  <a:lnTo>
                    <a:pt x="7" y="14"/>
                  </a:lnTo>
                  <a:lnTo>
                    <a:pt x="4" y="15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3" y="13"/>
                  </a:lnTo>
                  <a:lnTo>
                    <a:pt x="1" y="9"/>
                  </a:lnTo>
                  <a:lnTo>
                    <a:pt x="0" y="7"/>
                  </a:lnTo>
                  <a:lnTo>
                    <a:pt x="1" y="7"/>
                  </a:lnTo>
                  <a:lnTo>
                    <a:pt x="3" y="4"/>
                  </a:lnTo>
                  <a:lnTo>
                    <a:pt x="4" y="4"/>
                  </a:lnTo>
                  <a:lnTo>
                    <a:pt x="5" y="4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90" name="Freeform 473"/>
            <p:cNvSpPr>
              <a:spLocks/>
            </p:cNvSpPr>
            <p:nvPr/>
          </p:nvSpPr>
          <p:spPr bwMode="auto">
            <a:xfrm>
              <a:off x="6656013" y="4380854"/>
              <a:ext cx="337521" cy="345133"/>
            </a:xfrm>
            <a:custGeom>
              <a:avLst/>
              <a:gdLst>
                <a:gd name="T0" fmla="*/ 101 w 133"/>
                <a:gd name="T1" fmla="*/ 29 h 136"/>
                <a:gd name="T2" fmla="*/ 102 w 133"/>
                <a:gd name="T3" fmla="*/ 33 h 136"/>
                <a:gd name="T4" fmla="*/ 117 w 133"/>
                <a:gd name="T5" fmla="*/ 44 h 136"/>
                <a:gd name="T6" fmla="*/ 114 w 133"/>
                <a:gd name="T7" fmla="*/ 56 h 136"/>
                <a:gd name="T8" fmla="*/ 116 w 133"/>
                <a:gd name="T9" fmla="*/ 66 h 136"/>
                <a:gd name="T10" fmla="*/ 121 w 133"/>
                <a:gd name="T11" fmla="*/ 73 h 136"/>
                <a:gd name="T12" fmla="*/ 118 w 133"/>
                <a:gd name="T13" fmla="*/ 75 h 136"/>
                <a:gd name="T14" fmla="*/ 120 w 133"/>
                <a:gd name="T15" fmla="*/ 83 h 136"/>
                <a:gd name="T16" fmla="*/ 118 w 133"/>
                <a:gd name="T17" fmla="*/ 91 h 136"/>
                <a:gd name="T18" fmla="*/ 120 w 133"/>
                <a:gd name="T19" fmla="*/ 95 h 136"/>
                <a:gd name="T20" fmla="*/ 121 w 133"/>
                <a:gd name="T21" fmla="*/ 100 h 136"/>
                <a:gd name="T22" fmla="*/ 122 w 133"/>
                <a:gd name="T23" fmla="*/ 107 h 136"/>
                <a:gd name="T24" fmla="*/ 131 w 133"/>
                <a:gd name="T25" fmla="*/ 114 h 136"/>
                <a:gd name="T26" fmla="*/ 131 w 133"/>
                <a:gd name="T27" fmla="*/ 116 h 136"/>
                <a:gd name="T28" fmla="*/ 127 w 133"/>
                <a:gd name="T29" fmla="*/ 118 h 136"/>
                <a:gd name="T30" fmla="*/ 121 w 133"/>
                <a:gd name="T31" fmla="*/ 122 h 136"/>
                <a:gd name="T32" fmla="*/ 116 w 133"/>
                <a:gd name="T33" fmla="*/ 124 h 136"/>
                <a:gd name="T34" fmla="*/ 109 w 133"/>
                <a:gd name="T35" fmla="*/ 125 h 136"/>
                <a:gd name="T36" fmla="*/ 104 w 133"/>
                <a:gd name="T37" fmla="*/ 124 h 136"/>
                <a:gd name="T38" fmla="*/ 101 w 133"/>
                <a:gd name="T39" fmla="*/ 125 h 136"/>
                <a:gd name="T40" fmla="*/ 95 w 133"/>
                <a:gd name="T41" fmla="*/ 129 h 136"/>
                <a:gd name="T42" fmla="*/ 91 w 133"/>
                <a:gd name="T43" fmla="*/ 127 h 136"/>
                <a:gd name="T44" fmla="*/ 88 w 133"/>
                <a:gd name="T45" fmla="*/ 128 h 136"/>
                <a:gd name="T46" fmla="*/ 81 w 133"/>
                <a:gd name="T47" fmla="*/ 129 h 136"/>
                <a:gd name="T48" fmla="*/ 77 w 133"/>
                <a:gd name="T49" fmla="*/ 127 h 136"/>
                <a:gd name="T50" fmla="*/ 75 w 133"/>
                <a:gd name="T51" fmla="*/ 125 h 136"/>
                <a:gd name="T52" fmla="*/ 60 w 133"/>
                <a:gd name="T53" fmla="*/ 127 h 136"/>
                <a:gd name="T54" fmla="*/ 58 w 133"/>
                <a:gd name="T55" fmla="*/ 111 h 136"/>
                <a:gd name="T56" fmla="*/ 51 w 133"/>
                <a:gd name="T57" fmla="*/ 104 h 136"/>
                <a:gd name="T58" fmla="*/ 48 w 133"/>
                <a:gd name="T59" fmla="*/ 103 h 136"/>
                <a:gd name="T60" fmla="*/ 46 w 133"/>
                <a:gd name="T61" fmla="*/ 103 h 136"/>
                <a:gd name="T62" fmla="*/ 43 w 133"/>
                <a:gd name="T63" fmla="*/ 102 h 136"/>
                <a:gd name="T64" fmla="*/ 42 w 133"/>
                <a:gd name="T65" fmla="*/ 102 h 136"/>
                <a:gd name="T66" fmla="*/ 37 w 133"/>
                <a:gd name="T67" fmla="*/ 97 h 136"/>
                <a:gd name="T68" fmla="*/ 30 w 133"/>
                <a:gd name="T69" fmla="*/ 94 h 136"/>
                <a:gd name="T70" fmla="*/ 26 w 133"/>
                <a:gd name="T71" fmla="*/ 91 h 136"/>
                <a:gd name="T72" fmla="*/ 21 w 133"/>
                <a:gd name="T73" fmla="*/ 90 h 136"/>
                <a:gd name="T74" fmla="*/ 13 w 133"/>
                <a:gd name="T75" fmla="*/ 78 h 136"/>
                <a:gd name="T76" fmla="*/ 0 w 133"/>
                <a:gd name="T77" fmla="*/ 43 h 136"/>
                <a:gd name="T78" fmla="*/ 12 w 133"/>
                <a:gd name="T79" fmla="*/ 39 h 136"/>
                <a:gd name="T80" fmla="*/ 18 w 133"/>
                <a:gd name="T81" fmla="*/ 33 h 136"/>
                <a:gd name="T82" fmla="*/ 19 w 133"/>
                <a:gd name="T83" fmla="*/ 25 h 136"/>
                <a:gd name="T84" fmla="*/ 16 w 133"/>
                <a:gd name="T85" fmla="*/ 23 h 136"/>
                <a:gd name="T86" fmla="*/ 14 w 133"/>
                <a:gd name="T87" fmla="*/ 19 h 136"/>
                <a:gd name="T88" fmla="*/ 18 w 133"/>
                <a:gd name="T89" fmla="*/ 20 h 136"/>
                <a:gd name="T90" fmla="*/ 19 w 133"/>
                <a:gd name="T91" fmla="*/ 15 h 136"/>
                <a:gd name="T92" fmla="*/ 18 w 133"/>
                <a:gd name="T93" fmla="*/ 8 h 136"/>
                <a:gd name="T94" fmla="*/ 14 w 133"/>
                <a:gd name="T95" fmla="*/ 3 h 136"/>
                <a:gd name="T96" fmla="*/ 17 w 133"/>
                <a:gd name="T97" fmla="*/ 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3" h="136">
                  <a:moveTo>
                    <a:pt x="56" y="0"/>
                  </a:moveTo>
                  <a:lnTo>
                    <a:pt x="100" y="25"/>
                  </a:lnTo>
                  <a:lnTo>
                    <a:pt x="101" y="29"/>
                  </a:lnTo>
                  <a:lnTo>
                    <a:pt x="101" y="31"/>
                  </a:lnTo>
                  <a:lnTo>
                    <a:pt x="101" y="32"/>
                  </a:lnTo>
                  <a:lnTo>
                    <a:pt x="102" y="33"/>
                  </a:lnTo>
                  <a:lnTo>
                    <a:pt x="117" y="44"/>
                  </a:lnTo>
                  <a:lnTo>
                    <a:pt x="117" y="44"/>
                  </a:lnTo>
                  <a:lnTo>
                    <a:pt x="117" y="44"/>
                  </a:lnTo>
                  <a:lnTo>
                    <a:pt x="118" y="47"/>
                  </a:lnTo>
                  <a:lnTo>
                    <a:pt x="117" y="48"/>
                  </a:lnTo>
                  <a:lnTo>
                    <a:pt x="114" y="56"/>
                  </a:lnTo>
                  <a:lnTo>
                    <a:pt x="113" y="60"/>
                  </a:lnTo>
                  <a:lnTo>
                    <a:pt x="113" y="64"/>
                  </a:lnTo>
                  <a:lnTo>
                    <a:pt x="116" y="66"/>
                  </a:lnTo>
                  <a:lnTo>
                    <a:pt x="118" y="69"/>
                  </a:lnTo>
                  <a:lnTo>
                    <a:pt x="120" y="69"/>
                  </a:lnTo>
                  <a:lnTo>
                    <a:pt x="121" y="73"/>
                  </a:lnTo>
                  <a:lnTo>
                    <a:pt x="121" y="74"/>
                  </a:lnTo>
                  <a:lnTo>
                    <a:pt x="120" y="74"/>
                  </a:lnTo>
                  <a:lnTo>
                    <a:pt x="118" y="75"/>
                  </a:lnTo>
                  <a:lnTo>
                    <a:pt x="118" y="78"/>
                  </a:lnTo>
                  <a:lnTo>
                    <a:pt x="118" y="82"/>
                  </a:lnTo>
                  <a:lnTo>
                    <a:pt x="120" y="83"/>
                  </a:lnTo>
                  <a:lnTo>
                    <a:pt x="120" y="86"/>
                  </a:lnTo>
                  <a:lnTo>
                    <a:pt x="118" y="89"/>
                  </a:lnTo>
                  <a:lnTo>
                    <a:pt x="118" y="91"/>
                  </a:lnTo>
                  <a:lnTo>
                    <a:pt x="120" y="94"/>
                  </a:lnTo>
                  <a:lnTo>
                    <a:pt x="118" y="94"/>
                  </a:lnTo>
                  <a:lnTo>
                    <a:pt x="120" y="95"/>
                  </a:lnTo>
                  <a:lnTo>
                    <a:pt x="120" y="98"/>
                  </a:lnTo>
                  <a:lnTo>
                    <a:pt x="121" y="99"/>
                  </a:lnTo>
                  <a:lnTo>
                    <a:pt x="121" y="100"/>
                  </a:lnTo>
                  <a:lnTo>
                    <a:pt x="121" y="102"/>
                  </a:lnTo>
                  <a:lnTo>
                    <a:pt x="122" y="106"/>
                  </a:lnTo>
                  <a:lnTo>
                    <a:pt x="122" y="107"/>
                  </a:lnTo>
                  <a:lnTo>
                    <a:pt x="126" y="111"/>
                  </a:lnTo>
                  <a:lnTo>
                    <a:pt x="130" y="112"/>
                  </a:lnTo>
                  <a:lnTo>
                    <a:pt x="131" y="114"/>
                  </a:lnTo>
                  <a:lnTo>
                    <a:pt x="131" y="115"/>
                  </a:lnTo>
                  <a:lnTo>
                    <a:pt x="133" y="115"/>
                  </a:lnTo>
                  <a:lnTo>
                    <a:pt x="131" y="116"/>
                  </a:lnTo>
                  <a:lnTo>
                    <a:pt x="131" y="116"/>
                  </a:lnTo>
                  <a:lnTo>
                    <a:pt x="129" y="116"/>
                  </a:lnTo>
                  <a:lnTo>
                    <a:pt x="127" y="118"/>
                  </a:lnTo>
                  <a:lnTo>
                    <a:pt x="126" y="120"/>
                  </a:lnTo>
                  <a:lnTo>
                    <a:pt x="124" y="120"/>
                  </a:lnTo>
                  <a:lnTo>
                    <a:pt x="121" y="122"/>
                  </a:lnTo>
                  <a:lnTo>
                    <a:pt x="118" y="122"/>
                  </a:lnTo>
                  <a:lnTo>
                    <a:pt x="118" y="123"/>
                  </a:lnTo>
                  <a:lnTo>
                    <a:pt x="116" y="124"/>
                  </a:lnTo>
                  <a:lnTo>
                    <a:pt x="114" y="123"/>
                  </a:lnTo>
                  <a:lnTo>
                    <a:pt x="110" y="124"/>
                  </a:lnTo>
                  <a:lnTo>
                    <a:pt x="109" y="125"/>
                  </a:lnTo>
                  <a:lnTo>
                    <a:pt x="106" y="125"/>
                  </a:lnTo>
                  <a:lnTo>
                    <a:pt x="105" y="124"/>
                  </a:lnTo>
                  <a:lnTo>
                    <a:pt x="104" y="124"/>
                  </a:lnTo>
                  <a:lnTo>
                    <a:pt x="101" y="124"/>
                  </a:lnTo>
                  <a:lnTo>
                    <a:pt x="100" y="124"/>
                  </a:lnTo>
                  <a:lnTo>
                    <a:pt x="101" y="125"/>
                  </a:lnTo>
                  <a:lnTo>
                    <a:pt x="100" y="128"/>
                  </a:lnTo>
                  <a:lnTo>
                    <a:pt x="97" y="128"/>
                  </a:lnTo>
                  <a:lnTo>
                    <a:pt x="95" y="129"/>
                  </a:lnTo>
                  <a:lnTo>
                    <a:pt x="93" y="128"/>
                  </a:lnTo>
                  <a:lnTo>
                    <a:pt x="92" y="128"/>
                  </a:lnTo>
                  <a:lnTo>
                    <a:pt x="91" y="127"/>
                  </a:lnTo>
                  <a:lnTo>
                    <a:pt x="89" y="127"/>
                  </a:lnTo>
                  <a:lnTo>
                    <a:pt x="89" y="127"/>
                  </a:lnTo>
                  <a:lnTo>
                    <a:pt x="88" y="128"/>
                  </a:lnTo>
                  <a:lnTo>
                    <a:pt x="85" y="129"/>
                  </a:lnTo>
                  <a:lnTo>
                    <a:pt x="81" y="131"/>
                  </a:lnTo>
                  <a:lnTo>
                    <a:pt x="81" y="129"/>
                  </a:lnTo>
                  <a:lnTo>
                    <a:pt x="80" y="128"/>
                  </a:lnTo>
                  <a:lnTo>
                    <a:pt x="79" y="128"/>
                  </a:lnTo>
                  <a:lnTo>
                    <a:pt x="77" y="127"/>
                  </a:lnTo>
                  <a:lnTo>
                    <a:pt x="76" y="127"/>
                  </a:lnTo>
                  <a:lnTo>
                    <a:pt x="76" y="125"/>
                  </a:lnTo>
                  <a:lnTo>
                    <a:pt x="75" y="125"/>
                  </a:lnTo>
                  <a:lnTo>
                    <a:pt x="73" y="127"/>
                  </a:lnTo>
                  <a:lnTo>
                    <a:pt x="72" y="127"/>
                  </a:lnTo>
                  <a:lnTo>
                    <a:pt x="60" y="127"/>
                  </a:lnTo>
                  <a:lnTo>
                    <a:pt x="58" y="136"/>
                  </a:lnTo>
                  <a:lnTo>
                    <a:pt x="59" y="116"/>
                  </a:lnTo>
                  <a:lnTo>
                    <a:pt x="58" y="111"/>
                  </a:lnTo>
                  <a:lnTo>
                    <a:pt x="54" y="107"/>
                  </a:lnTo>
                  <a:lnTo>
                    <a:pt x="52" y="106"/>
                  </a:lnTo>
                  <a:lnTo>
                    <a:pt x="51" y="104"/>
                  </a:lnTo>
                  <a:lnTo>
                    <a:pt x="51" y="104"/>
                  </a:lnTo>
                  <a:lnTo>
                    <a:pt x="50" y="104"/>
                  </a:lnTo>
                  <a:lnTo>
                    <a:pt x="48" y="103"/>
                  </a:lnTo>
                  <a:lnTo>
                    <a:pt x="47" y="103"/>
                  </a:lnTo>
                  <a:lnTo>
                    <a:pt x="47" y="103"/>
                  </a:lnTo>
                  <a:lnTo>
                    <a:pt x="46" y="103"/>
                  </a:lnTo>
                  <a:lnTo>
                    <a:pt x="45" y="103"/>
                  </a:lnTo>
                  <a:lnTo>
                    <a:pt x="45" y="102"/>
                  </a:lnTo>
                  <a:lnTo>
                    <a:pt x="43" y="102"/>
                  </a:lnTo>
                  <a:lnTo>
                    <a:pt x="42" y="102"/>
                  </a:lnTo>
                  <a:lnTo>
                    <a:pt x="42" y="102"/>
                  </a:lnTo>
                  <a:lnTo>
                    <a:pt x="42" y="102"/>
                  </a:lnTo>
                  <a:lnTo>
                    <a:pt x="39" y="99"/>
                  </a:lnTo>
                  <a:lnTo>
                    <a:pt x="39" y="98"/>
                  </a:lnTo>
                  <a:lnTo>
                    <a:pt x="37" y="97"/>
                  </a:lnTo>
                  <a:lnTo>
                    <a:pt x="37" y="97"/>
                  </a:lnTo>
                  <a:lnTo>
                    <a:pt x="35" y="97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6" y="93"/>
                  </a:lnTo>
                  <a:lnTo>
                    <a:pt x="26" y="91"/>
                  </a:lnTo>
                  <a:lnTo>
                    <a:pt x="23" y="90"/>
                  </a:lnTo>
                  <a:lnTo>
                    <a:pt x="22" y="90"/>
                  </a:lnTo>
                  <a:lnTo>
                    <a:pt x="21" y="90"/>
                  </a:lnTo>
                  <a:lnTo>
                    <a:pt x="19" y="90"/>
                  </a:lnTo>
                  <a:lnTo>
                    <a:pt x="16" y="89"/>
                  </a:lnTo>
                  <a:lnTo>
                    <a:pt x="13" y="78"/>
                  </a:lnTo>
                  <a:lnTo>
                    <a:pt x="4" y="68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5" y="44"/>
                  </a:lnTo>
                  <a:lnTo>
                    <a:pt x="9" y="43"/>
                  </a:lnTo>
                  <a:lnTo>
                    <a:pt x="12" y="39"/>
                  </a:lnTo>
                  <a:lnTo>
                    <a:pt x="14" y="36"/>
                  </a:lnTo>
                  <a:lnTo>
                    <a:pt x="16" y="35"/>
                  </a:lnTo>
                  <a:lnTo>
                    <a:pt x="18" y="33"/>
                  </a:lnTo>
                  <a:lnTo>
                    <a:pt x="19" y="31"/>
                  </a:lnTo>
                  <a:lnTo>
                    <a:pt x="19" y="29"/>
                  </a:lnTo>
                  <a:lnTo>
                    <a:pt x="19" y="25"/>
                  </a:lnTo>
                  <a:lnTo>
                    <a:pt x="18" y="25"/>
                  </a:lnTo>
                  <a:lnTo>
                    <a:pt x="17" y="24"/>
                  </a:lnTo>
                  <a:lnTo>
                    <a:pt x="16" y="23"/>
                  </a:lnTo>
                  <a:lnTo>
                    <a:pt x="16" y="22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6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18" y="19"/>
                  </a:lnTo>
                  <a:lnTo>
                    <a:pt x="19" y="18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7" y="7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7" y="2"/>
                  </a:lnTo>
                  <a:lnTo>
                    <a:pt x="31" y="2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91" name="Freeform 474"/>
            <p:cNvSpPr>
              <a:spLocks/>
            </p:cNvSpPr>
            <p:nvPr/>
          </p:nvSpPr>
          <p:spPr bwMode="auto">
            <a:xfrm>
              <a:off x="6645862" y="4388466"/>
              <a:ext cx="58369" cy="50755"/>
            </a:xfrm>
            <a:custGeom>
              <a:avLst/>
              <a:gdLst>
                <a:gd name="T0" fmla="*/ 18 w 23"/>
                <a:gd name="T1" fmla="*/ 0 h 20"/>
                <a:gd name="T2" fmla="*/ 20 w 23"/>
                <a:gd name="T3" fmla="*/ 3 h 20"/>
                <a:gd name="T4" fmla="*/ 21 w 23"/>
                <a:gd name="T5" fmla="*/ 4 h 20"/>
                <a:gd name="T6" fmla="*/ 22 w 23"/>
                <a:gd name="T7" fmla="*/ 5 h 20"/>
                <a:gd name="T8" fmla="*/ 22 w 23"/>
                <a:gd name="T9" fmla="*/ 7 h 20"/>
                <a:gd name="T10" fmla="*/ 23 w 23"/>
                <a:gd name="T11" fmla="*/ 11 h 20"/>
                <a:gd name="T12" fmla="*/ 23 w 23"/>
                <a:gd name="T13" fmla="*/ 12 h 20"/>
                <a:gd name="T14" fmla="*/ 23 w 23"/>
                <a:gd name="T15" fmla="*/ 15 h 20"/>
                <a:gd name="T16" fmla="*/ 22 w 23"/>
                <a:gd name="T17" fmla="*/ 16 h 20"/>
                <a:gd name="T18" fmla="*/ 22 w 23"/>
                <a:gd name="T19" fmla="*/ 17 h 20"/>
                <a:gd name="T20" fmla="*/ 21 w 23"/>
                <a:gd name="T21" fmla="*/ 17 h 20"/>
                <a:gd name="T22" fmla="*/ 20 w 23"/>
                <a:gd name="T23" fmla="*/ 17 h 20"/>
                <a:gd name="T24" fmla="*/ 18 w 23"/>
                <a:gd name="T25" fmla="*/ 16 h 20"/>
                <a:gd name="T26" fmla="*/ 18 w 23"/>
                <a:gd name="T27" fmla="*/ 16 h 20"/>
                <a:gd name="T28" fmla="*/ 17 w 23"/>
                <a:gd name="T29" fmla="*/ 15 h 20"/>
                <a:gd name="T30" fmla="*/ 17 w 23"/>
                <a:gd name="T31" fmla="*/ 13 h 20"/>
                <a:gd name="T32" fmla="*/ 16 w 23"/>
                <a:gd name="T33" fmla="*/ 13 h 20"/>
                <a:gd name="T34" fmla="*/ 14 w 23"/>
                <a:gd name="T35" fmla="*/ 12 h 20"/>
                <a:gd name="T36" fmla="*/ 13 w 23"/>
                <a:gd name="T37" fmla="*/ 12 h 20"/>
                <a:gd name="T38" fmla="*/ 14 w 23"/>
                <a:gd name="T39" fmla="*/ 15 h 20"/>
                <a:gd name="T40" fmla="*/ 12 w 23"/>
                <a:gd name="T41" fmla="*/ 19 h 20"/>
                <a:gd name="T42" fmla="*/ 12 w 23"/>
                <a:gd name="T43" fmla="*/ 19 h 20"/>
                <a:gd name="T44" fmla="*/ 10 w 23"/>
                <a:gd name="T45" fmla="*/ 20 h 20"/>
                <a:gd name="T46" fmla="*/ 9 w 23"/>
                <a:gd name="T47" fmla="*/ 19 h 20"/>
                <a:gd name="T48" fmla="*/ 8 w 23"/>
                <a:gd name="T49" fmla="*/ 19 h 20"/>
                <a:gd name="T50" fmla="*/ 8 w 23"/>
                <a:gd name="T51" fmla="*/ 20 h 20"/>
                <a:gd name="T52" fmla="*/ 5 w 23"/>
                <a:gd name="T53" fmla="*/ 19 h 20"/>
                <a:gd name="T54" fmla="*/ 4 w 23"/>
                <a:gd name="T55" fmla="*/ 17 h 20"/>
                <a:gd name="T56" fmla="*/ 2 w 23"/>
                <a:gd name="T57" fmla="*/ 16 h 20"/>
                <a:gd name="T58" fmla="*/ 1 w 23"/>
                <a:gd name="T59" fmla="*/ 16 h 20"/>
                <a:gd name="T60" fmla="*/ 0 w 23"/>
                <a:gd name="T61" fmla="*/ 17 h 20"/>
                <a:gd name="T62" fmla="*/ 0 w 23"/>
                <a:gd name="T63" fmla="*/ 15 h 20"/>
                <a:gd name="T64" fmla="*/ 2 w 23"/>
                <a:gd name="T65" fmla="*/ 8 h 20"/>
                <a:gd name="T66" fmla="*/ 4 w 23"/>
                <a:gd name="T67" fmla="*/ 5 h 20"/>
                <a:gd name="T68" fmla="*/ 6 w 23"/>
                <a:gd name="T69" fmla="*/ 3 h 20"/>
                <a:gd name="T70" fmla="*/ 8 w 23"/>
                <a:gd name="T71" fmla="*/ 3 h 20"/>
                <a:gd name="T72" fmla="*/ 9 w 23"/>
                <a:gd name="T73" fmla="*/ 3 h 20"/>
                <a:gd name="T74" fmla="*/ 12 w 23"/>
                <a:gd name="T75" fmla="*/ 1 h 20"/>
                <a:gd name="T76" fmla="*/ 13 w 23"/>
                <a:gd name="T77" fmla="*/ 1 h 20"/>
                <a:gd name="T78" fmla="*/ 13 w 23"/>
                <a:gd name="T79" fmla="*/ 3 h 20"/>
                <a:gd name="T80" fmla="*/ 16 w 23"/>
                <a:gd name="T81" fmla="*/ 3 h 20"/>
                <a:gd name="T82" fmla="*/ 16 w 23"/>
                <a:gd name="T83" fmla="*/ 1 h 20"/>
                <a:gd name="T84" fmla="*/ 16 w 23"/>
                <a:gd name="T85" fmla="*/ 0 h 20"/>
                <a:gd name="T86" fmla="*/ 18 w 23"/>
                <a:gd name="T8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" h="20">
                  <a:moveTo>
                    <a:pt x="18" y="0"/>
                  </a:moveTo>
                  <a:lnTo>
                    <a:pt x="20" y="3"/>
                  </a:lnTo>
                  <a:lnTo>
                    <a:pt x="21" y="4"/>
                  </a:lnTo>
                  <a:lnTo>
                    <a:pt x="22" y="5"/>
                  </a:lnTo>
                  <a:lnTo>
                    <a:pt x="22" y="7"/>
                  </a:lnTo>
                  <a:lnTo>
                    <a:pt x="23" y="11"/>
                  </a:lnTo>
                  <a:lnTo>
                    <a:pt x="23" y="12"/>
                  </a:lnTo>
                  <a:lnTo>
                    <a:pt x="23" y="15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7" y="15"/>
                  </a:lnTo>
                  <a:lnTo>
                    <a:pt x="17" y="13"/>
                  </a:lnTo>
                  <a:lnTo>
                    <a:pt x="16" y="13"/>
                  </a:lnTo>
                  <a:lnTo>
                    <a:pt x="14" y="12"/>
                  </a:lnTo>
                  <a:lnTo>
                    <a:pt x="13" y="12"/>
                  </a:lnTo>
                  <a:lnTo>
                    <a:pt x="14" y="15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20"/>
                  </a:lnTo>
                  <a:lnTo>
                    <a:pt x="9" y="19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5" y="19"/>
                  </a:lnTo>
                  <a:lnTo>
                    <a:pt x="4" y="17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2" y="8"/>
                  </a:lnTo>
                  <a:lnTo>
                    <a:pt x="4" y="5"/>
                  </a:lnTo>
                  <a:lnTo>
                    <a:pt x="6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3"/>
                  </a:lnTo>
                  <a:lnTo>
                    <a:pt x="16" y="3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92" name="Freeform 475"/>
            <p:cNvSpPr>
              <a:spLocks/>
            </p:cNvSpPr>
            <p:nvPr/>
          </p:nvSpPr>
          <p:spPr bwMode="auto">
            <a:xfrm>
              <a:off x="6645862" y="4418919"/>
              <a:ext cx="58369" cy="73595"/>
            </a:xfrm>
            <a:custGeom>
              <a:avLst/>
              <a:gdLst>
                <a:gd name="T0" fmla="*/ 13 w 23"/>
                <a:gd name="T1" fmla="*/ 0 h 29"/>
                <a:gd name="T2" fmla="*/ 14 w 23"/>
                <a:gd name="T3" fmla="*/ 0 h 29"/>
                <a:gd name="T4" fmla="*/ 16 w 23"/>
                <a:gd name="T5" fmla="*/ 1 h 29"/>
                <a:gd name="T6" fmla="*/ 17 w 23"/>
                <a:gd name="T7" fmla="*/ 1 h 29"/>
                <a:gd name="T8" fmla="*/ 17 w 23"/>
                <a:gd name="T9" fmla="*/ 3 h 29"/>
                <a:gd name="T10" fmla="*/ 18 w 23"/>
                <a:gd name="T11" fmla="*/ 4 h 29"/>
                <a:gd name="T12" fmla="*/ 18 w 23"/>
                <a:gd name="T13" fmla="*/ 5 h 29"/>
                <a:gd name="T14" fmla="*/ 20 w 23"/>
                <a:gd name="T15" fmla="*/ 7 h 29"/>
                <a:gd name="T16" fmla="*/ 20 w 23"/>
                <a:gd name="T17" fmla="*/ 8 h 29"/>
                <a:gd name="T18" fmla="*/ 21 w 23"/>
                <a:gd name="T19" fmla="*/ 9 h 29"/>
                <a:gd name="T20" fmla="*/ 22 w 23"/>
                <a:gd name="T21" fmla="*/ 10 h 29"/>
                <a:gd name="T22" fmla="*/ 23 w 23"/>
                <a:gd name="T23" fmla="*/ 10 h 29"/>
                <a:gd name="T24" fmla="*/ 23 w 23"/>
                <a:gd name="T25" fmla="*/ 14 h 29"/>
                <a:gd name="T26" fmla="*/ 23 w 23"/>
                <a:gd name="T27" fmla="*/ 16 h 29"/>
                <a:gd name="T28" fmla="*/ 22 w 23"/>
                <a:gd name="T29" fmla="*/ 18 h 29"/>
                <a:gd name="T30" fmla="*/ 20 w 23"/>
                <a:gd name="T31" fmla="*/ 20 h 29"/>
                <a:gd name="T32" fmla="*/ 18 w 23"/>
                <a:gd name="T33" fmla="*/ 21 h 29"/>
                <a:gd name="T34" fmla="*/ 16 w 23"/>
                <a:gd name="T35" fmla="*/ 24 h 29"/>
                <a:gd name="T36" fmla="*/ 13 w 23"/>
                <a:gd name="T37" fmla="*/ 28 h 29"/>
                <a:gd name="T38" fmla="*/ 9 w 23"/>
                <a:gd name="T39" fmla="*/ 29 h 29"/>
                <a:gd name="T40" fmla="*/ 4 w 23"/>
                <a:gd name="T41" fmla="*/ 28 h 29"/>
                <a:gd name="T42" fmla="*/ 1 w 23"/>
                <a:gd name="T43" fmla="*/ 14 h 29"/>
                <a:gd name="T44" fmla="*/ 1 w 23"/>
                <a:gd name="T45" fmla="*/ 12 h 29"/>
                <a:gd name="T46" fmla="*/ 1 w 23"/>
                <a:gd name="T47" fmla="*/ 9 h 29"/>
                <a:gd name="T48" fmla="*/ 0 w 23"/>
                <a:gd name="T49" fmla="*/ 7 h 29"/>
                <a:gd name="T50" fmla="*/ 0 w 23"/>
                <a:gd name="T51" fmla="*/ 5 h 29"/>
                <a:gd name="T52" fmla="*/ 1 w 23"/>
                <a:gd name="T53" fmla="*/ 4 h 29"/>
                <a:gd name="T54" fmla="*/ 2 w 23"/>
                <a:gd name="T55" fmla="*/ 4 h 29"/>
                <a:gd name="T56" fmla="*/ 4 w 23"/>
                <a:gd name="T57" fmla="*/ 5 h 29"/>
                <a:gd name="T58" fmla="*/ 5 w 23"/>
                <a:gd name="T59" fmla="*/ 7 h 29"/>
                <a:gd name="T60" fmla="*/ 8 w 23"/>
                <a:gd name="T61" fmla="*/ 8 h 29"/>
                <a:gd name="T62" fmla="*/ 8 w 23"/>
                <a:gd name="T63" fmla="*/ 7 h 29"/>
                <a:gd name="T64" fmla="*/ 9 w 23"/>
                <a:gd name="T65" fmla="*/ 7 h 29"/>
                <a:gd name="T66" fmla="*/ 10 w 23"/>
                <a:gd name="T67" fmla="*/ 8 h 29"/>
                <a:gd name="T68" fmla="*/ 12 w 23"/>
                <a:gd name="T69" fmla="*/ 7 h 29"/>
                <a:gd name="T70" fmla="*/ 12 w 23"/>
                <a:gd name="T71" fmla="*/ 7 h 29"/>
                <a:gd name="T72" fmla="*/ 14 w 23"/>
                <a:gd name="T73" fmla="*/ 3 h 29"/>
                <a:gd name="T74" fmla="*/ 13 w 23"/>
                <a:gd name="T7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" h="29">
                  <a:moveTo>
                    <a:pt x="13" y="0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7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1" y="9"/>
                  </a:lnTo>
                  <a:lnTo>
                    <a:pt x="22" y="10"/>
                  </a:lnTo>
                  <a:lnTo>
                    <a:pt x="23" y="10"/>
                  </a:lnTo>
                  <a:lnTo>
                    <a:pt x="23" y="14"/>
                  </a:lnTo>
                  <a:lnTo>
                    <a:pt x="23" y="16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8" y="21"/>
                  </a:lnTo>
                  <a:lnTo>
                    <a:pt x="16" y="24"/>
                  </a:lnTo>
                  <a:lnTo>
                    <a:pt x="13" y="28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1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4"/>
                  </a:lnTo>
                  <a:lnTo>
                    <a:pt x="4" y="5"/>
                  </a:lnTo>
                  <a:lnTo>
                    <a:pt x="5" y="7"/>
                  </a:lnTo>
                  <a:lnTo>
                    <a:pt x="8" y="8"/>
                  </a:lnTo>
                  <a:lnTo>
                    <a:pt x="8" y="7"/>
                  </a:lnTo>
                  <a:lnTo>
                    <a:pt x="9" y="7"/>
                  </a:lnTo>
                  <a:lnTo>
                    <a:pt x="10" y="8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4" y="3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93" name="Freeform 476"/>
            <p:cNvSpPr>
              <a:spLocks/>
            </p:cNvSpPr>
            <p:nvPr/>
          </p:nvSpPr>
          <p:spPr bwMode="auto">
            <a:xfrm>
              <a:off x="6133238" y="4190522"/>
              <a:ext cx="576069" cy="570993"/>
            </a:xfrm>
            <a:custGeom>
              <a:avLst/>
              <a:gdLst>
                <a:gd name="T0" fmla="*/ 169 w 227"/>
                <a:gd name="T1" fmla="*/ 3 h 225"/>
                <a:gd name="T2" fmla="*/ 185 w 227"/>
                <a:gd name="T3" fmla="*/ 4 h 225"/>
                <a:gd name="T4" fmla="*/ 193 w 227"/>
                <a:gd name="T5" fmla="*/ 12 h 225"/>
                <a:gd name="T6" fmla="*/ 203 w 227"/>
                <a:gd name="T7" fmla="*/ 10 h 225"/>
                <a:gd name="T8" fmla="*/ 211 w 227"/>
                <a:gd name="T9" fmla="*/ 7 h 225"/>
                <a:gd name="T10" fmla="*/ 220 w 227"/>
                <a:gd name="T11" fmla="*/ 16 h 225"/>
                <a:gd name="T12" fmla="*/ 225 w 227"/>
                <a:gd name="T13" fmla="*/ 22 h 225"/>
                <a:gd name="T14" fmla="*/ 224 w 227"/>
                <a:gd name="T15" fmla="*/ 36 h 225"/>
                <a:gd name="T16" fmla="*/ 218 w 227"/>
                <a:gd name="T17" fmla="*/ 54 h 225"/>
                <a:gd name="T18" fmla="*/ 208 w 227"/>
                <a:gd name="T19" fmla="*/ 78 h 225"/>
                <a:gd name="T20" fmla="*/ 203 w 227"/>
                <a:gd name="T21" fmla="*/ 99 h 225"/>
                <a:gd name="T22" fmla="*/ 222 w 227"/>
                <a:gd name="T23" fmla="*/ 164 h 225"/>
                <a:gd name="T24" fmla="*/ 199 w 227"/>
                <a:gd name="T25" fmla="*/ 181 h 225"/>
                <a:gd name="T26" fmla="*/ 198 w 227"/>
                <a:gd name="T27" fmla="*/ 190 h 225"/>
                <a:gd name="T28" fmla="*/ 194 w 227"/>
                <a:gd name="T29" fmla="*/ 203 h 225"/>
                <a:gd name="T30" fmla="*/ 206 w 227"/>
                <a:gd name="T31" fmla="*/ 214 h 225"/>
                <a:gd name="T32" fmla="*/ 210 w 227"/>
                <a:gd name="T33" fmla="*/ 224 h 225"/>
                <a:gd name="T34" fmla="*/ 202 w 227"/>
                <a:gd name="T35" fmla="*/ 225 h 225"/>
                <a:gd name="T36" fmla="*/ 189 w 227"/>
                <a:gd name="T37" fmla="*/ 214 h 225"/>
                <a:gd name="T38" fmla="*/ 178 w 227"/>
                <a:gd name="T39" fmla="*/ 203 h 225"/>
                <a:gd name="T40" fmla="*/ 169 w 227"/>
                <a:gd name="T41" fmla="*/ 210 h 225"/>
                <a:gd name="T42" fmla="*/ 158 w 227"/>
                <a:gd name="T43" fmla="*/ 204 h 225"/>
                <a:gd name="T44" fmla="*/ 156 w 227"/>
                <a:gd name="T45" fmla="*/ 198 h 225"/>
                <a:gd name="T46" fmla="*/ 146 w 227"/>
                <a:gd name="T47" fmla="*/ 202 h 225"/>
                <a:gd name="T48" fmla="*/ 141 w 227"/>
                <a:gd name="T49" fmla="*/ 197 h 225"/>
                <a:gd name="T50" fmla="*/ 132 w 227"/>
                <a:gd name="T51" fmla="*/ 199 h 225"/>
                <a:gd name="T52" fmla="*/ 123 w 227"/>
                <a:gd name="T53" fmla="*/ 198 h 225"/>
                <a:gd name="T54" fmla="*/ 120 w 227"/>
                <a:gd name="T55" fmla="*/ 195 h 225"/>
                <a:gd name="T56" fmla="*/ 120 w 227"/>
                <a:gd name="T57" fmla="*/ 187 h 225"/>
                <a:gd name="T58" fmla="*/ 118 w 227"/>
                <a:gd name="T59" fmla="*/ 179 h 225"/>
                <a:gd name="T60" fmla="*/ 115 w 227"/>
                <a:gd name="T61" fmla="*/ 172 h 225"/>
                <a:gd name="T62" fmla="*/ 115 w 227"/>
                <a:gd name="T63" fmla="*/ 161 h 225"/>
                <a:gd name="T64" fmla="*/ 102 w 227"/>
                <a:gd name="T65" fmla="*/ 152 h 225"/>
                <a:gd name="T66" fmla="*/ 87 w 227"/>
                <a:gd name="T67" fmla="*/ 148 h 225"/>
                <a:gd name="T68" fmla="*/ 77 w 227"/>
                <a:gd name="T69" fmla="*/ 160 h 225"/>
                <a:gd name="T70" fmla="*/ 62 w 227"/>
                <a:gd name="T71" fmla="*/ 160 h 225"/>
                <a:gd name="T72" fmla="*/ 58 w 227"/>
                <a:gd name="T73" fmla="*/ 149 h 225"/>
                <a:gd name="T74" fmla="*/ 56 w 227"/>
                <a:gd name="T75" fmla="*/ 139 h 225"/>
                <a:gd name="T76" fmla="*/ 31 w 227"/>
                <a:gd name="T77" fmla="*/ 135 h 225"/>
                <a:gd name="T78" fmla="*/ 15 w 227"/>
                <a:gd name="T79" fmla="*/ 135 h 225"/>
                <a:gd name="T80" fmla="*/ 7 w 227"/>
                <a:gd name="T81" fmla="*/ 137 h 225"/>
                <a:gd name="T82" fmla="*/ 3 w 227"/>
                <a:gd name="T83" fmla="*/ 133 h 225"/>
                <a:gd name="T84" fmla="*/ 12 w 227"/>
                <a:gd name="T85" fmla="*/ 122 h 225"/>
                <a:gd name="T86" fmla="*/ 20 w 227"/>
                <a:gd name="T87" fmla="*/ 122 h 225"/>
                <a:gd name="T88" fmla="*/ 29 w 227"/>
                <a:gd name="T89" fmla="*/ 116 h 225"/>
                <a:gd name="T90" fmla="*/ 36 w 227"/>
                <a:gd name="T91" fmla="*/ 120 h 225"/>
                <a:gd name="T92" fmla="*/ 48 w 227"/>
                <a:gd name="T93" fmla="*/ 106 h 225"/>
                <a:gd name="T94" fmla="*/ 53 w 227"/>
                <a:gd name="T95" fmla="*/ 86 h 225"/>
                <a:gd name="T96" fmla="*/ 64 w 227"/>
                <a:gd name="T97" fmla="*/ 77 h 225"/>
                <a:gd name="T98" fmla="*/ 70 w 227"/>
                <a:gd name="T99" fmla="*/ 58 h 225"/>
                <a:gd name="T100" fmla="*/ 74 w 227"/>
                <a:gd name="T101" fmla="*/ 43 h 225"/>
                <a:gd name="T102" fmla="*/ 79 w 227"/>
                <a:gd name="T103" fmla="*/ 22 h 225"/>
                <a:gd name="T104" fmla="*/ 81 w 227"/>
                <a:gd name="T105" fmla="*/ 12 h 225"/>
                <a:gd name="T106" fmla="*/ 85 w 227"/>
                <a:gd name="T107" fmla="*/ 6 h 225"/>
                <a:gd name="T108" fmla="*/ 94 w 227"/>
                <a:gd name="T109" fmla="*/ 4 h 225"/>
                <a:gd name="T110" fmla="*/ 108 w 227"/>
                <a:gd name="T111" fmla="*/ 12 h 225"/>
                <a:gd name="T112" fmla="*/ 120 w 227"/>
                <a:gd name="T113" fmla="*/ 14 h 225"/>
                <a:gd name="T114" fmla="*/ 125 w 227"/>
                <a:gd name="T115" fmla="*/ 8 h 225"/>
                <a:gd name="T116" fmla="*/ 139 w 227"/>
                <a:gd name="T117" fmla="*/ 7 h 225"/>
                <a:gd name="T118" fmla="*/ 149 w 227"/>
                <a:gd name="T119" fmla="*/ 4 h 225"/>
                <a:gd name="T120" fmla="*/ 158 w 227"/>
                <a:gd name="T121" fmla="*/ 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7" h="225">
                  <a:moveTo>
                    <a:pt x="161" y="0"/>
                  </a:moveTo>
                  <a:lnTo>
                    <a:pt x="162" y="2"/>
                  </a:lnTo>
                  <a:lnTo>
                    <a:pt x="165" y="2"/>
                  </a:lnTo>
                  <a:lnTo>
                    <a:pt x="166" y="2"/>
                  </a:lnTo>
                  <a:lnTo>
                    <a:pt x="168" y="3"/>
                  </a:lnTo>
                  <a:lnTo>
                    <a:pt x="169" y="3"/>
                  </a:lnTo>
                  <a:lnTo>
                    <a:pt x="172" y="4"/>
                  </a:lnTo>
                  <a:lnTo>
                    <a:pt x="175" y="4"/>
                  </a:lnTo>
                  <a:lnTo>
                    <a:pt x="175" y="4"/>
                  </a:lnTo>
                  <a:lnTo>
                    <a:pt x="179" y="3"/>
                  </a:lnTo>
                  <a:lnTo>
                    <a:pt x="182" y="3"/>
                  </a:lnTo>
                  <a:lnTo>
                    <a:pt x="185" y="4"/>
                  </a:lnTo>
                  <a:lnTo>
                    <a:pt x="186" y="4"/>
                  </a:lnTo>
                  <a:lnTo>
                    <a:pt x="186" y="6"/>
                  </a:lnTo>
                  <a:lnTo>
                    <a:pt x="187" y="8"/>
                  </a:lnTo>
                  <a:lnTo>
                    <a:pt x="189" y="8"/>
                  </a:lnTo>
                  <a:lnTo>
                    <a:pt x="190" y="10"/>
                  </a:lnTo>
                  <a:lnTo>
                    <a:pt x="193" y="12"/>
                  </a:lnTo>
                  <a:lnTo>
                    <a:pt x="194" y="12"/>
                  </a:lnTo>
                  <a:lnTo>
                    <a:pt x="195" y="12"/>
                  </a:lnTo>
                  <a:lnTo>
                    <a:pt x="197" y="11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3" y="10"/>
                  </a:lnTo>
                  <a:lnTo>
                    <a:pt x="203" y="11"/>
                  </a:lnTo>
                  <a:lnTo>
                    <a:pt x="204" y="11"/>
                  </a:lnTo>
                  <a:lnTo>
                    <a:pt x="206" y="10"/>
                  </a:lnTo>
                  <a:lnTo>
                    <a:pt x="207" y="8"/>
                  </a:lnTo>
                  <a:lnTo>
                    <a:pt x="208" y="7"/>
                  </a:lnTo>
                  <a:lnTo>
                    <a:pt x="211" y="7"/>
                  </a:lnTo>
                  <a:lnTo>
                    <a:pt x="212" y="8"/>
                  </a:lnTo>
                  <a:lnTo>
                    <a:pt x="214" y="11"/>
                  </a:lnTo>
                  <a:lnTo>
                    <a:pt x="215" y="12"/>
                  </a:lnTo>
                  <a:lnTo>
                    <a:pt x="216" y="14"/>
                  </a:lnTo>
                  <a:lnTo>
                    <a:pt x="219" y="15"/>
                  </a:lnTo>
                  <a:lnTo>
                    <a:pt x="220" y="16"/>
                  </a:lnTo>
                  <a:lnTo>
                    <a:pt x="222" y="18"/>
                  </a:lnTo>
                  <a:lnTo>
                    <a:pt x="222" y="19"/>
                  </a:lnTo>
                  <a:lnTo>
                    <a:pt x="223" y="20"/>
                  </a:lnTo>
                  <a:lnTo>
                    <a:pt x="223" y="22"/>
                  </a:lnTo>
                  <a:lnTo>
                    <a:pt x="223" y="22"/>
                  </a:lnTo>
                  <a:lnTo>
                    <a:pt x="225" y="22"/>
                  </a:lnTo>
                  <a:lnTo>
                    <a:pt x="227" y="22"/>
                  </a:lnTo>
                  <a:lnTo>
                    <a:pt x="227" y="24"/>
                  </a:lnTo>
                  <a:lnTo>
                    <a:pt x="225" y="25"/>
                  </a:lnTo>
                  <a:lnTo>
                    <a:pt x="225" y="29"/>
                  </a:lnTo>
                  <a:lnTo>
                    <a:pt x="224" y="33"/>
                  </a:lnTo>
                  <a:lnTo>
                    <a:pt x="224" y="36"/>
                  </a:lnTo>
                  <a:lnTo>
                    <a:pt x="225" y="37"/>
                  </a:lnTo>
                  <a:lnTo>
                    <a:pt x="227" y="39"/>
                  </a:lnTo>
                  <a:lnTo>
                    <a:pt x="227" y="41"/>
                  </a:lnTo>
                  <a:lnTo>
                    <a:pt x="227" y="43"/>
                  </a:lnTo>
                  <a:lnTo>
                    <a:pt x="222" y="50"/>
                  </a:lnTo>
                  <a:lnTo>
                    <a:pt x="218" y="54"/>
                  </a:lnTo>
                  <a:lnTo>
                    <a:pt x="216" y="56"/>
                  </a:lnTo>
                  <a:lnTo>
                    <a:pt x="212" y="65"/>
                  </a:lnTo>
                  <a:lnTo>
                    <a:pt x="211" y="66"/>
                  </a:lnTo>
                  <a:lnTo>
                    <a:pt x="211" y="69"/>
                  </a:lnTo>
                  <a:lnTo>
                    <a:pt x="211" y="73"/>
                  </a:lnTo>
                  <a:lnTo>
                    <a:pt x="208" y="78"/>
                  </a:lnTo>
                  <a:lnTo>
                    <a:pt x="210" y="81"/>
                  </a:lnTo>
                  <a:lnTo>
                    <a:pt x="206" y="83"/>
                  </a:lnTo>
                  <a:lnTo>
                    <a:pt x="204" y="86"/>
                  </a:lnTo>
                  <a:lnTo>
                    <a:pt x="202" y="93"/>
                  </a:lnTo>
                  <a:lnTo>
                    <a:pt x="202" y="97"/>
                  </a:lnTo>
                  <a:lnTo>
                    <a:pt x="203" y="99"/>
                  </a:lnTo>
                  <a:lnTo>
                    <a:pt x="203" y="102"/>
                  </a:lnTo>
                  <a:lnTo>
                    <a:pt x="203" y="104"/>
                  </a:lnTo>
                  <a:lnTo>
                    <a:pt x="207" y="128"/>
                  </a:lnTo>
                  <a:lnTo>
                    <a:pt x="210" y="143"/>
                  </a:lnTo>
                  <a:lnTo>
                    <a:pt x="219" y="153"/>
                  </a:lnTo>
                  <a:lnTo>
                    <a:pt x="222" y="164"/>
                  </a:lnTo>
                  <a:lnTo>
                    <a:pt x="219" y="162"/>
                  </a:lnTo>
                  <a:lnTo>
                    <a:pt x="200" y="166"/>
                  </a:lnTo>
                  <a:lnTo>
                    <a:pt x="195" y="175"/>
                  </a:lnTo>
                  <a:lnTo>
                    <a:pt x="197" y="178"/>
                  </a:lnTo>
                  <a:lnTo>
                    <a:pt x="198" y="179"/>
                  </a:lnTo>
                  <a:lnTo>
                    <a:pt x="199" y="181"/>
                  </a:lnTo>
                  <a:lnTo>
                    <a:pt x="198" y="182"/>
                  </a:lnTo>
                  <a:lnTo>
                    <a:pt x="198" y="183"/>
                  </a:lnTo>
                  <a:lnTo>
                    <a:pt x="198" y="185"/>
                  </a:lnTo>
                  <a:lnTo>
                    <a:pt x="198" y="186"/>
                  </a:lnTo>
                  <a:lnTo>
                    <a:pt x="198" y="187"/>
                  </a:lnTo>
                  <a:lnTo>
                    <a:pt x="198" y="190"/>
                  </a:lnTo>
                  <a:lnTo>
                    <a:pt x="197" y="191"/>
                  </a:lnTo>
                  <a:lnTo>
                    <a:pt x="197" y="191"/>
                  </a:lnTo>
                  <a:lnTo>
                    <a:pt x="197" y="193"/>
                  </a:lnTo>
                  <a:lnTo>
                    <a:pt x="194" y="195"/>
                  </a:lnTo>
                  <a:lnTo>
                    <a:pt x="194" y="197"/>
                  </a:lnTo>
                  <a:lnTo>
                    <a:pt x="194" y="203"/>
                  </a:lnTo>
                  <a:lnTo>
                    <a:pt x="194" y="206"/>
                  </a:lnTo>
                  <a:lnTo>
                    <a:pt x="195" y="207"/>
                  </a:lnTo>
                  <a:lnTo>
                    <a:pt x="199" y="211"/>
                  </a:lnTo>
                  <a:lnTo>
                    <a:pt x="199" y="212"/>
                  </a:lnTo>
                  <a:lnTo>
                    <a:pt x="200" y="214"/>
                  </a:lnTo>
                  <a:lnTo>
                    <a:pt x="206" y="214"/>
                  </a:lnTo>
                  <a:lnTo>
                    <a:pt x="206" y="214"/>
                  </a:lnTo>
                  <a:lnTo>
                    <a:pt x="206" y="212"/>
                  </a:lnTo>
                  <a:lnTo>
                    <a:pt x="204" y="211"/>
                  </a:lnTo>
                  <a:lnTo>
                    <a:pt x="207" y="211"/>
                  </a:lnTo>
                  <a:lnTo>
                    <a:pt x="210" y="211"/>
                  </a:lnTo>
                  <a:lnTo>
                    <a:pt x="210" y="224"/>
                  </a:lnTo>
                  <a:lnTo>
                    <a:pt x="210" y="225"/>
                  </a:lnTo>
                  <a:lnTo>
                    <a:pt x="207" y="224"/>
                  </a:lnTo>
                  <a:lnTo>
                    <a:pt x="207" y="224"/>
                  </a:lnTo>
                  <a:lnTo>
                    <a:pt x="206" y="224"/>
                  </a:lnTo>
                  <a:lnTo>
                    <a:pt x="204" y="224"/>
                  </a:lnTo>
                  <a:lnTo>
                    <a:pt x="202" y="225"/>
                  </a:lnTo>
                  <a:lnTo>
                    <a:pt x="200" y="225"/>
                  </a:lnTo>
                  <a:lnTo>
                    <a:pt x="198" y="223"/>
                  </a:lnTo>
                  <a:lnTo>
                    <a:pt x="197" y="220"/>
                  </a:lnTo>
                  <a:lnTo>
                    <a:pt x="194" y="218"/>
                  </a:lnTo>
                  <a:lnTo>
                    <a:pt x="191" y="215"/>
                  </a:lnTo>
                  <a:lnTo>
                    <a:pt x="189" y="214"/>
                  </a:lnTo>
                  <a:lnTo>
                    <a:pt x="185" y="211"/>
                  </a:lnTo>
                  <a:lnTo>
                    <a:pt x="182" y="210"/>
                  </a:lnTo>
                  <a:lnTo>
                    <a:pt x="181" y="208"/>
                  </a:lnTo>
                  <a:lnTo>
                    <a:pt x="179" y="207"/>
                  </a:lnTo>
                  <a:lnTo>
                    <a:pt x="179" y="203"/>
                  </a:lnTo>
                  <a:lnTo>
                    <a:pt x="178" y="203"/>
                  </a:lnTo>
                  <a:lnTo>
                    <a:pt x="178" y="203"/>
                  </a:lnTo>
                  <a:lnTo>
                    <a:pt x="175" y="203"/>
                  </a:lnTo>
                  <a:lnTo>
                    <a:pt x="175" y="207"/>
                  </a:lnTo>
                  <a:lnTo>
                    <a:pt x="174" y="208"/>
                  </a:lnTo>
                  <a:lnTo>
                    <a:pt x="172" y="210"/>
                  </a:lnTo>
                  <a:lnTo>
                    <a:pt x="169" y="210"/>
                  </a:lnTo>
                  <a:lnTo>
                    <a:pt x="169" y="208"/>
                  </a:lnTo>
                  <a:lnTo>
                    <a:pt x="166" y="208"/>
                  </a:lnTo>
                  <a:lnTo>
                    <a:pt x="164" y="207"/>
                  </a:lnTo>
                  <a:lnTo>
                    <a:pt x="161" y="206"/>
                  </a:lnTo>
                  <a:lnTo>
                    <a:pt x="160" y="206"/>
                  </a:lnTo>
                  <a:lnTo>
                    <a:pt x="158" y="204"/>
                  </a:lnTo>
                  <a:lnTo>
                    <a:pt x="157" y="204"/>
                  </a:lnTo>
                  <a:lnTo>
                    <a:pt x="157" y="203"/>
                  </a:lnTo>
                  <a:lnTo>
                    <a:pt x="157" y="202"/>
                  </a:lnTo>
                  <a:lnTo>
                    <a:pt x="156" y="200"/>
                  </a:lnTo>
                  <a:lnTo>
                    <a:pt x="156" y="199"/>
                  </a:lnTo>
                  <a:lnTo>
                    <a:pt x="156" y="198"/>
                  </a:lnTo>
                  <a:lnTo>
                    <a:pt x="152" y="199"/>
                  </a:lnTo>
                  <a:lnTo>
                    <a:pt x="152" y="200"/>
                  </a:lnTo>
                  <a:lnTo>
                    <a:pt x="149" y="200"/>
                  </a:lnTo>
                  <a:lnTo>
                    <a:pt x="148" y="200"/>
                  </a:lnTo>
                  <a:lnTo>
                    <a:pt x="146" y="202"/>
                  </a:lnTo>
                  <a:lnTo>
                    <a:pt x="146" y="202"/>
                  </a:lnTo>
                  <a:lnTo>
                    <a:pt x="145" y="200"/>
                  </a:lnTo>
                  <a:lnTo>
                    <a:pt x="145" y="199"/>
                  </a:lnTo>
                  <a:lnTo>
                    <a:pt x="145" y="198"/>
                  </a:lnTo>
                  <a:lnTo>
                    <a:pt x="143" y="198"/>
                  </a:lnTo>
                  <a:lnTo>
                    <a:pt x="141" y="198"/>
                  </a:lnTo>
                  <a:lnTo>
                    <a:pt x="141" y="197"/>
                  </a:lnTo>
                  <a:lnTo>
                    <a:pt x="141" y="197"/>
                  </a:lnTo>
                  <a:lnTo>
                    <a:pt x="139" y="197"/>
                  </a:lnTo>
                  <a:lnTo>
                    <a:pt x="136" y="198"/>
                  </a:lnTo>
                  <a:lnTo>
                    <a:pt x="135" y="199"/>
                  </a:lnTo>
                  <a:lnTo>
                    <a:pt x="133" y="199"/>
                  </a:lnTo>
                  <a:lnTo>
                    <a:pt x="132" y="199"/>
                  </a:lnTo>
                  <a:lnTo>
                    <a:pt x="131" y="199"/>
                  </a:lnTo>
                  <a:lnTo>
                    <a:pt x="128" y="199"/>
                  </a:lnTo>
                  <a:lnTo>
                    <a:pt x="127" y="199"/>
                  </a:lnTo>
                  <a:lnTo>
                    <a:pt x="125" y="198"/>
                  </a:lnTo>
                  <a:lnTo>
                    <a:pt x="124" y="198"/>
                  </a:lnTo>
                  <a:lnTo>
                    <a:pt x="123" y="198"/>
                  </a:lnTo>
                  <a:lnTo>
                    <a:pt x="123" y="198"/>
                  </a:lnTo>
                  <a:lnTo>
                    <a:pt x="121" y="199"/>
                  </a:lnTo>
                  <a:lnTo>
                    <a:pt x="120" y="199"/>
                  </a:lnTo>
                  <a:lnTo>
                    <a:pt x="120" y="198"/>
                  </a:lnTo>
                  <a:lnTo>
                    <a:pt x="120" y="197"/>
                  </a:lnTo>
                  <a:lnTo>
                    <a:pt x="120" y="195"/>
                  </a:lnTo>
                  <a:lnTo>
                    <a:pt x="120" y="195"/>
                  </a:lnTo>
                  <a:lnTo>
                    <a:pt x="121" y="193"/>
                  </a:lnTo>
                  <a:lnTo>
                    <a:pt x="120" y="191"/>
                  </a:lnTo>
                  <a:lnTo>
                    <a:pt x="119" y="190"/>
                  </a:lnTo>
                  <a:lnTo>
                    <a:pt x="120" y="189"/>
                  </a:lnTo>
                  <a:lnTo>
                    <a:pt x="120" y="187"/>
                  </a:lnTo>
                  <a:lnTo>
                    <a:pt x="119" y="186"/>
                  </a:lnTo>
                  <a:lnTo>
                    <a:pt x="119" y="185"/>
                  </a:lnTo>
                  <a:lnTo>
                    <a:pt x="119" y="183"/>
                  </a:lnTo>
                  <a:lnTo>
                    <a:pt x="119" y="182"/>
                  </a:lnTo>
                  <a:lnTo>
                    <a:pt x="118" y="181"/>
                  </a:lnTo>
                  <a:lnTo>
                    <a:pt x="118" y="179"/>
                  </a:lnTo>
                  <a:lnTo>
                    <a:pt x="116" y="179"/>
                  </a:lnTo>
                  <a:lnTo>
                    <a:pt x="116" y="178"/>
                  </a:lnTo>
                  <a:lnTo>
                    <a:pt x="115" y="177"/>
                  </a:lnTo>
                  <a:lnTo>
                    <a:pt x="115" y="175"/>
                  </a:lnTo>
                  <a:lnTo>
                    <a:pt x="115" y="174"/>
                  </a:lnTo>
                  <a:lnTo>
                    <a:pt x="115" y="172"/>
                  </a:lnTo>
                  <a:lnTo>
                    <a:pt x="115" y="168"/>
                  </a:lnTo>
                  <a:lnTo>
                    <a:pt x="115" y="166"/>
                  </a:lnTo>
                  <a:lnTo>
                    <a:pt x="115" y="165"/>
                  </a:lnTo>
                  <a:lnTo>
                    <a:pt x="115" y="165"/>
                  </a:lnTo>
                  <a:lnTo>
                    <a:pt x="115" y="162"/>
                  </a:lnTo>
                  <a:lnTo>
                    <a:pt x="115" y="161"/>
                  </a:lnTo>
                  <a:lnTo>
                    <a:pt x="115" y="160"/>
                  </a:lnTo>
                  <a:lnTo>
                    <a:pt x="116" y="157"/>
                  </a:lnTo>
                  <a:lnTo>
                    <a:pt x="116" y="156"/>
                  </a:lnTo>
                  <a:lnTo>
                    <a:pt x="116" y="153"/>
                  </a:lnTo>
                  <a:lnTo>
                    <a:pt x="116" y="152"/>
                  </a:lnTo>
                  <a:lnTo>
                    <a:pt x="102" y="152"/>
                  </a:lnTo>
                  <a:lnTo>
                    <a:pt x="102" y="150"/>
                  </a:lnTo>
                  <a:lnTo>
                    <a:pt x="102" y="149"/>
                  </a:lnTo>
                  <a:lnTo>
                    <a:pt x="102" y="148"/>
                  </a:lnTo>
                  <a:lnTo>
                    <a:pt x="99" y="147"/>
                  </a:lnTo>
                  <a:lnTo>
                    <a:pt x="99" y="148"/>
                  </a:lnTo>
                  <a:lnTo>
                    <a:pt x="87" y="148"/>
                  </a:lnTo>
                  <a:lnTo>
                    <a:pt x="87" y="152"/>
                  </a:lnTo>
                  <a:lnTo>
                    <a:pt x="86" y="153"/>
                  </a:lnTo>
                  <a:lnTo>
                    <a:pt x="85" y="154"/>
                  </a:lnTo>
                  <a:lnTo>
                    <a:pt x="85" y="156"/>
                  </a:lnTo>
                  <a:lnTo>
                    <a:pt x="86" y="160"/>
                  </a:lnTo>
                  <a:lnTo>
                    <a:pt x="77" y="160"/>
                  </a:lnTo>
                  <a:lnTo>
                    <a:pt x="75" y="161"/>
                  </a:lnTo>
                  <a:lnTo>
                    <a:pt x="70" y="161"/>
                  </a:lnTo>
                  <a:lnTo>
                    <a:pt x="69" y="161"/>
                  </a:lnTo>
                  <a:lnTo>
                    <a:pt x="67" y="161"/>
                  </a:lnTo>
                  <a:lnTo>
                    <a:pt x="64" y="161"/>
                  </a:lnTo>
                  <a:lnTo>
                    <a:pt x="62" y="160"/>
                  </a:lnTo>
                  <a:lnTo>
                    <a:pt x="62" y="156"/>
                  </a:lnTo>
                  <a:lnTo>
                    <a:pt x="61" y="154"/>
                  </a:lnTo>
                  <a:lnTo>
                    <a:pt x="60" y="152"/>
                  </a:lnTo>
                  <a:lnTo>
                    <a:pt x="58" y="152"/>
                  </a:lnTo>
                  <a:lnTo>
                    <a:pt x="58" y="150"/>
                  </a:lnTo>
                  <a:lnTo>
                    <a:pt x="58" y="149"/>
                  </a:lnTo>
                  <a:lnTo>
                    <a:pt x="57" y="147"/>
                  </a:lnTo>
                  <a:lnTo>
                    <a:pt x="56" y="144"/>
                  </a:lnTo>
                  <a:lnTo>
                    <a:pt x="56" y="143"/>
                  </a:lnTo>
                  <a:lnTo>
                    <a:pt x="57" y="141"/>
                  </a:lnTo>
                  <a:lnTo>
                    <a:pt x="57" y="140"/>
                  </a:lnTo>
                  <a:lnTo>
                    <a:pt x="56" y="139"/>
                  </a:lnTo>
                  <a:lnTo>
                    <a:pt x="56" y="137"/>
                  </a:lnTo>
                  <a:lnTo>
                    <a:pt x="56" y="137"/>
                  </a:lnTo>
                  <a:lnTo>
                    <a:pt x="56" y="135"/>
                  </a:lnTo>
                  <a:lnTo>
                    <a:pt x="42" y="135"/>
                  </a:lnTo>
                  <a:lnTo>
                    <a:pt x="35" y="135"/>
                  </a:lnTo>
                  <a:lnTo>
                    <a:pt x="31" y="135"/>
                  </a:lnTo>
                  <a:lnTo>
                    <a:pt x="27" y="135"/>
                  </a:lnTo>
                  <a:lnTo>
                    <a:pt x="25" y="135"/>
                  </a:lnTo>
                  <a:lnTo>
                    <a:pt x="21" y="135"/>
                  </a:lnTo>
                  <a:lnTo>
                    <a:pt x="19" y="135"/>
                  </a:lnTo>
                  <a:lnTo>
                    <a:pt x="16" y="135"/>
                  </a:lnTo>
                  <a:lnTo>
                    <a:pt x="15" y="135"/>
                  </a:lnTo>
                  <a:lnTo>
                    <a:pt x="13" y="135"/>
                  </a:lnTo>
                  <a:lnTo>
                    <a:pt x="11" y="135"/>
                  </a:lnTo>
                  <a:lnTo>
                    <a:pt x="10" y="136"/>
                  </a:lnTo>
                  <a:lnTo>
                    <a:pt x="8" y="136"/>
                  </a:lnTo>
                  <a:lnTo>
                    <a:pt x="7" y="136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6" y="136"/>
                  </a:lnTo>
                  <a:lnTo>
                    <a:pt x="2" y="136"/>
                  </a:lnTo>
                  <a:lnTo>
                    <a:pt x="0" y="135"/>
                  </a:lnTo>
                  <a:lnTo>
                    <a:pt x="3" y="133"/>
                  </a:lnTo>
                  <a:lnTo>
                    <a:pt x="6" y="132"/>
                  </a:lnTo>
                  <a:lnTo>
                    <a:pt x="7" y="131"/>
                  </a:lnTo>
                  <a:lnTo>
                    <a:pt x="7" y="127"/>
                  </a:lnTo>
                  <a:lnTo>
                    <a:pt x="7" y="125"/>
                  </a:lnTo>
                  <a:lnTo>
                    <a:pt x="10" y="124"/>
                  </a:lnTo>
                  <a:lnTo>
                    <a:pt x="12" y="122"/>
                  </a:lnTo>
                  <a:lnTo>
                    <a:pt x="13" y="122"/>
                  </a:lnTo>
                  <a:lnTo>
                    <a:pt x="16" y="120"/>
                  </a:lnTo>
                  <a:lnTo>
                    <a:pt x="16" y="122"/>
                  </a:lnTo>
                  <a:lnTo>
                    <a:pt x="16" y="123"/>
                  </a:lnTo>
                  <a:lnTo>
                    <a:pt x="19" y="123"/>
                  </a:lnTo>
                  <a:lnTo>
                    <a:pt x="20" y="122"/>
                  </a:lnTo>
                  <a:lnTo>
                    <a:pt x="20" y="119"/>
                  </a:lnTo>
                  <a:lnTo>
                    <a:pt x="21" y="119"/>
                  </a:lnTo>
                  <a:lnTo>
                    <a:pt x="23" y="119"/>
                  </a:lnTo>
                  <a:lnTo>
                    <a:pt x="25" y="116"/>
                  </a:lnTo>
                  <a:lnTo>
                    <a:pt x="29" y="115"/>
                  </a:lnTo>
                  <a:lnTo>
                    <a:pt x="29" y="116"/>
                  </a:lnTo>
                  <a:lnTo>
                    <a:pt x="28" y="119"/>
                  </a:lnTo>
                  <a:lnTo>
                    <a:pt x="28" y="120"/>
                  </a:lnTo>
                  <a:lnTo>
                    <a:pt x="29" y="122"/>
                  </a:lnTo>
                  <a:lnTo>
                    <a:pt x="32" y="124"/>
                  </a:lnTo>
                  <a:lnTo>
                    <a:pt x="35" y="123"/>
                  </a:lnTo>
                  <a:lnTo>
                    <a:pt x="36" y="120"/>
                  </a:lnTo>
                  <a:lnTo>
                    <a:pt x="41" y="115"/>
                  </a:lnTo>
                  <a:lnTo>
                    <a:pt x="42" y="114"/>
                  </a:lnTo>
                  <a:lnTo>
                    <a:pt x="44" y="112"/>
                  </a:lnTo>
                  <a:lnTo>
                    <a:pt x="46" y="111"/>
                  </a:lnTo>
                  <a:lnTo>
                    <a:pt x="48" y="108"/>
                  </a:lnTo>
                  <a:lnTo>
                    <a:pt x="48" y="106"/>
                  </a:lnTo>
                  <a:lnTo>
                    <a:pt x="49" y="103"/>
                  </a:lnTo>
                  <a:lnTo>
                    <a:pt x="49" y="97"/>
                  </a:lnTo>
                  <a:lnTo>
                    <a:pt x="49" y="95"/>
                  </a:lnTo>
                  <a:lnTo>
                    <a:pt x="48" y="93"/>
                  </a:lnTo>
                  <a:lnTo>
                    <a:pt x="49" y="90"/>
                  </a:lnTo>
                  <a:lnTo>
                    <a:pt x="53" y="86"/>
                  </a:lnTo>
                  <a:lnTo>
                    <a:pt x="53" y="83"/>
                  </a:lnTo>
                  <a:lnTo>
                    <a:pt x="56" y="81"/>
                  </a:lnTo>
                  <a:lnTo>
                    <a:pt x="58" y="78"/>
                  </a:lnTo>
                  <a:lnTo>
                    <a:pt x="60" y="79"/>
                  </a:lnTo>
                  <a:lnTo>
                    <a:pt x="62" y="78"/>
                  </a:lnTo>
                  <a:lnTo>
                    <a:pt x="64" y="77"/>
                  </a:lnTo>
                  <a:lnTo>
                    <a:pt x="67" y="70"/>
                  </a:lnTo>
                  <a:lnTo>
                    <a:pt x="67" y="66"/>
                  </a:lnTo>
                  <a:lnTo>
                    <a:pt x="69" y="62"/>
                  </a:lnTo>
                  <a:lnTo>
                    <a:pt x="70" y="62"/>
                  </a:lnTo>
                  <a:lnTo>
                    <a:pt x="71" y="58"/>
                  </a:lnTo>
                  <a:lnTo>
                    <a:pt x="70" y="58"/>
                  </a:lnTo>
                  <a:lnTo>
                    <a:pt x="71" y="54"/>
                  </a:lnTo>
                  <a:lnTo>
                    <a:pt x="70" y="53"/>
                  </a:lnTo>
                  <a:lnTo>
                    <a:pt x="71" y="49"/>
                  </a:lnTo>
                  <a:lnTo>
                    <a:pt x="73" y="48"/>
                  </a:lnTo>
                  <a:lnTo>
                    <a:pt x="73" y="45"/>
                  </a:lnTo>
                  <a:lnTo>
                    <a:pt x="74" y="43"/>
                  </a:lnTo>
                  <a:lnTo>
                    <a:pt x="73" y="37"/>
                  </a:lnTo>
                  <a:lnTo>
                    <a:pt x="78" y="31"/>
                  </a:lnTo>
                  <a:lnTo>
                    <a:pt x="78" y="29"/>
                  </a:lnTo>
                  <a:lnTo>
                    <a:pt x="81" y="28"/>
                  </a:lnTo>
                  <a:lnTo>
                    <a:pt x="81" y="23"/>
                  </a:lnTo>
                  <a:lnTo>
                    <a:pt x="79" y="22"/>
                  </a:lnTo>
                  <a:lnTo>
                    <a:pt x="79" y="19"/>
                  </a:lnTo>
                  <a:lnTo>
                    <a:pt x="81" y="16"/>
                  </a:lnTo>
                  <a:lnTo>
                    <a:pt x="81" y="16"/>
                  </a:lnTo>
                  <a:lnTo>
                    <a:pt x="79" y="14"/>
                  </a:lnTo>
                  <a:lnTo>
                    <a:pt x="79" y="12"/>
                  </a:lnTo>
                  <a:lnTo>
                    <a:pt x="81" y="12"/>
                  </a:lnTo>
                  <a:lnTo>
                    <a:pt x="82" y="11"/>
                  </a:lnTo>
                  <a:lnTo>
                    <a:pt x="82" y="10"/>
                  </a:lnTo>
                  <a:lnTo>
                    <a:pt x="82" y="8"/>
                  </a:lnTo>
                  <a:lnTo>
                    <a:pt x="83" y="7"/>
                  </a:lnTo>
                  <a:lnTo>
                    <a:pt x="83" y="6"/>
                  </a:lnTo>
                  <a:lnTo>
                    <a:pt x="85" y="6"/>
                  </a:lnTo>
                  <a:lnTo>
                    <a:pt x="87" y="4"/>
                  </a:lnTo>
                  <a:lnTo>
                    <a:pt x="89" y="4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3" y="4"/>
                  </a:lnTo>
                  <a:lnTo>
                    <a:pt x="94" y="4"/>
                  </a:lnTo>
                  <a:lnTo>
                    <a:pt x="96" y="8"/>
                  </a:lnTo>
                  <a:lnTo>
                    <a:pt x="99" y="8"/>
                  </a:lnTo>
                  <a:lnTo>
                    <a:pt x="102" y="11"/>
                  </a:lnTo>
                  <a:lnTo>
                    <a:pt x="103" y="12"/>
                  </a:lnTo>
                  <a:lnTo>
                    <a:pt x="106" y="11"/>
                  </a:lnTo>
                  <a:lnTo>
                    <a:pt x="108" y="12"/>
                  </a:lnTo>
                  <a:lnTo>
                    <a:pt x="111" y="14"/>
                  </a:lnTo>
                  <a:lnTo>
                    <a:pt x="112" y="14"/>
                  </a:lnTo>
                  <a:lnTo>
                    <a:pt x="114" y="12"/>
                  </a:lnTo>
                  <a:lnTo>
                    <a:pt x="115" y="12"/>
                  </a:lnTo>
                  <a:lnTo>
                    <a:pt x="118" y="14"/>
                  </a:lnTo>
                  <a:lnTo>
                    <a:pt x="120" y="14"/>
                  </a:lnTo>
                  <a:lnTo>
                    <a:pt x="121" y="15"/>
                  </a:lnTo>
                  <a:lnTo>
                    <a:pt x="124" y="14"/>
                  </a:lnTo>
                  <a:lnTo>
                    <a:pt x="124" y="14"/>
                  </a:lnTo>
                  <a:lnTo>
                    <a:pt x="123" y="12"/>
                  </a:lnTo>
                  <a:lnTo>
                    <a:pt x="123" y="11"/>
                  </a:lnTo>
                  <a:lnTo>
                    <a:pt x="125" y="8"/>
                  </a:lnTo>
                  <a:lnTo>
                    <a:pt x="127" y="7"/>
                  </a:lnTo>
                  <a:lnTo>
                    <a:pt x="129" y="7"/>
                  </a:lnTo>
                  <a:lnTo>
                    <a:pt x="131" y="7"/>
                  </a:lnTo>
                  <a:lnTo>
                    <a:pt x="132" y="8"/>
                  </a:lnTo>
                  <a:lnTo>
                    <a:pt x="135" y="8"/>
                  </a:lnTo>
                  <a:lnTo>
                    <a:pt x="139" y="7"/>
                  </a:lnTo>
                  <a:lnTo>
                    <a:pt x="140" y="7"/>
                  </a:lnTo>
                  <a:lnTo>
                    <a:pt x="143" y="6"/>
                  </a:lnTo>
                  <a:lnTo>
                    <a:pt x="146" y="3"/>
                  </a:lnTo>
                  <a:lnTo>
                    <a:pt x="148" y="3"/>
                  </a:lnTo>
                  <a:lnTo>
                    <a:pt x="149" y="4"/>
                  </a:lnTo>
                  <a:lnTo>
                    <a:pt x="149" y="4"/>
                  </a:lnTo>
                  <a:lnTo>
                    <a:pt x="150" y="6"/>
                  </a:lnTo>
                  <a:lnTo>
                    <a:pt x="150" y="6"/>
                  </a:lnTo>
                  <a:lnTo>
                    <a:pt x="153" y="6"/>
                  </a:lnTo>
                  <a:lnTo>
                    <a:pt x="156" y="4"/>
                  </a:lnTo>
                  <a:lnTo>
                    <a:pt x="157" y="4"/>
                  </a:lnTo>
                  <a:lnTo>
                    <a:pt x="158" y="4"/>
                  </a:lnTo>
                  <a:lnTo>
                    <a:pt x="160" y="2"/>
                  </a:lnTo>
                  <a:lnTo>
                    <a:pt x="160" y="2"/>
                  </a:lnTo>
                  <a:lnTo>
                    <a:pt x="160" y="0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94" name="Freeform 477"/>
            <p:cNvSpPr>
              <a:spLocks/>
            </p:cNvSpPr>
            <p:nvPr/>
          </p:nvSpPr>
          <p:spPr bwMode="auto">
            <a:xfrm>
              <a:off x="6754984" y="4639704"/>
              <a:ext cx="93897" cy="241087"/>
            </a:xfrm>
            <a:custGeom>
              <a:avLst/>
              <a:gdLst>
                <a:gd name="T0" fmla="*/ 6 w 37"/>
                <a:gd name="T1" fmla="*/ 0 h 95"/>
                <a:gd name="T2" fmla="*/ 7 w 37"/>
                <a:gd name="T3" fmla="*/ 1 h 95"/>
                <a:gd name="T4" fmla="*/ 8 w 37"/>
                <a:gd name="T5" fmla="*/ 1 h 95"/>
                <a:gd name="T6" fmla="*/ 11 w 37"/>
                <a:gd name="T7" fmla="*/ 2 h 95"/>
                <a:gd name="T8" fmla="*/ 12 w 37"/>
                <a:gd name="T9" fmla="*/ 2 h 95"/>
                <a:gd name="T10" fmla="*/ 15 w 37"/>
                <a:gd name="T11" fmla="*/ 5 h 95"/>
                <a:gd name="T12" fmla="*/ 20 w 37"/>
                <a:gd name="T13" fmla="*/ 14 h 95"/>
                <a:gd name="T14" fmla="*/ 19 w 37"/>
                <a:gd name="T15" fmla="*/ 37 h 95"/>
                <a:gd name="T16" fmla="*/ 24 w 37"/>
                <a:gd name="T17" fmla="*/ 48 h 95"/>
                <a:gd name="T18" fmla="*/ 27 w 37"/>
                <a:gd name="T19" fmla="*/ 51 h 95"/>
                <a:gd name="T20" fmla="*/ 32 w 37"/>
                <a:gd name="T21" fmla="*/ 56 h 95"/>
                <a:gd name="T22" fmla="*/ 36 w 37"/>
                <a:gd name="T23" fmla="*/ 62 h 95"/>
                <a:gd name="T24" fmla="*/ 37 w 37"/>
                <a:gd name="T25" fmla="*/ 66 h 95"/>
                <a:gd name="T26" fmla="*/ 36 w 37"/>
                <a:gd name="T27" fmla="*/ 68 h 95"/>
                <a:gd name="T28" fmla="*/ 34 w 37"/>
                <a:gd name="T29" fmla="*/ 70 h 95"/>
                <a:gd name="T30" fmla="*/ 34 w 37"/>
                <a:gd name="T31" fmla="*/ 71 h 95"/>
                <a:gd name="T32" fmla="*/ 36 w 37"/>
                <a:gd name="T33" fmla="*/ 73 h 95"/>
                <a:gd name="T34" fmla="*/ 34 w 37"/>
                <a:gd name="T35" fmla="*/ 80 h 95"/>
                <a:gd name="T36" fmla="*/ 31 w 37"/>
                <a:gd name="T37" fmla="*/ 81 h 95"/>
                <a:gd name="T38" fmla="*/ 29 w 37"/>
                <a:gd name="T39" fmla="*/ 87 h 95"/>
                <a:gd name="T40" fmla="*/ 28 w 37"/>
                <a:gd name="T41" fmla="*/ 92 h 95"/>
                <a:gd name="T42" fmla="*/ 25 w 37"/>
                <a:gd name="T43" fmla="*/ 95 h 95"/>
                <a:gd name="T44" fmla="*/ 25 w 37"/>
                <a:gd name="T45" fmla="*/ 92 h 95"/>
                <a:gd name="T46" fmla="*/ 23 w 37"/>
                <a:gd name="T47" fmla="*/ 88 h 95"/>
                <a:gd name="T48" fmla="*/ 20 w 37"/>
                <a:gd name="T49" fmla="*/ 85 h 95"/>
                <a:gd name="T50" fmla="*/ 17 w 37"/>
                <a:gd name="T51" fmla="*/ 81 h 95"/>
                <a:gd name="T52" fmla="*/ 16 w 37"/>
                <a:gd name="T53" fmla="*/ 76 h 95"/>
                <a:gd name="T54" fmla="*/ 17 w 37"/>
                <a:gd name="T55" fmla="*/ 72 h 95"/>
                <a:gd name="T56" fmla="*/ 21 w 37"/>
                <a:gd name="T57" fmla="*/ 67 h 95"/>
                <a:gd name="T58" fmla="*/ 20 w 37"/>
                <a:gd name="T59" fmla="*/ 62 h 95"/>
                <a:gd name="T60" fmla="*/ 13 w 37"/>
                <a:gd name="T61" fmla="*/ 60 h 95"/>
                <a:gd name="T62" fmla="*/ 12 w 37"/>
                <a:gd name="T63" fmla="*/ 62 h 95"/>
                <a:gd name="T64" fmla="*/ 8 w 37"/>
                <a:gd name="T65" fmla="*/ 62 h 95"/>
                <a:gd name="T66" fmla="*/ 7 w 37"/>
                <a:gd name="T67" fmla="*/ 59 h 95"/>
                <a:gd name="T68" fmla="*/ 7 w 37"/>
                <a:gd name="T69" fmla="*/ 56 h 95"/>
                <a:gd name="T70" fmla="*/ 3 w 37"/>
                <a:gd name="T71" fmla="*/ 55 h 95"/>
                <a:gd name="T72" fmla="*/ 0 w 37"/>
                <a:gd name="T73" fmla="*/ 51 h 95"/>
                <a:gd name="T74" fmla="*/ 2 w 37"/>
                <a:gd name="T75" fmla="*/ 50 h 95"/>
                <a:gd name="T76" fmla="*/ 3 w 37"/>
                <a:gd name="T77" fmla="*/ 46 h 95"/>
                <a:gd name="T78" fmla="*/ 3 w 37"/>
                <a:gd name="T79" fmla="*/ 43 h 95"/>
                <a:gd name="T80" fmla="*/ 3 w 37"/>
                <a:gd name="T81" fmla="*/ 41 h 95"/>
                <a:gd name="T82" fmla="*/ 8 w 37"/>
                <a:gd name="T83" fmla="*/ 38 h 95"/>
                <a:gd name="T84" fmla="*/ 9 w 37"/>
                <a:gd name="T85" fmla="*/ 37 h 95"/>
                <a:gd name="T86" fmla="*/ 8 w 37"/>
                <a:gd name="T87" fmla="*/ 35 h 95"/>
                <a:gd name="T88" fmla="*/ 7 w 37"/>
                <a:gd name="T89" fmla="*/ 33 h 95"/>
                <a:gd name="T90" fmla="*/ 8 w 37"/>
                <a:gd name="T91" fmla="*/ 30 h 95"/>
                <a:gd name="T92" fmla="*/ 8 w 37"/>
                <a:gd name="T93" fmla="*/ 27 h 95"/>
                <a:gd name="T94" fmla="*/ 7 w 37"/>
                <a:gd name="T95" fmla="*/ 23 h 95"/>
                <a:gd name="T96" fmla="*/ 7 w 37"/>
                <a:gd name="T97" fmla="*/ 20 h 95"/>
                <a:gd name="T98" fmla="*/ 9 w 37"/>
                <a:gd name="T99" fmla="*/ 17 h 95"/>
                <a:gd name="T100" fmla="*/ 11 w 37"/>
                <a:gd name="T101" fmla="*/ 13 h 95"/>
                <a:gd name="T102" fmla="*/ 8 w 37"/>
                <a:gd name="T103" fmla="*/ 10 h 95"/>
                <a:gd name="T104" fmla="*/ 8 w 37"/>
                <a:gd name="T105" fmla="*/ 6 h 95"/>
                <a:gd name="T106" fmla="*/ 7 w 37"/>
                <a:gd name="T107" fmla="*/ 5 h 95"/>
                <a:gd name="T108" fmla="*/ 6 w 37"/>
                <a:gd name="T109" fmla="*/ 2 h 95"/>
                <a:gd name="T110" fmla="*/ 3 w 37"/>
                <a:gd name="T11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" h="95">
                  <a:moveTo>
                    <a:pt x="4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9" y="9"/>
                  </a:lnTo>
                  <a:lnTo>
                    <a:pt x="20" y="14"/>
                  </a:lnTo>
                  <a:lnTo>
                    <a:pt x="19" y="34"/>
                  </a:lnTo>
                  <a:lnTo>
                    <a:pt x="19" y="37"/>
                  </a:lnTo>
                  <a:lnTo>
                    <a:pt x="20" y="47"/>
                  </a:lnTo>
                  <a:lnTo>
                    <a:pt x="24" y="48"/>
                  </a:lnTo>
                  <a:lnTo>
                    <a:pt x="27" y="51"/>
                  </a:lnTo>
                  <a:lnTo>
                    <a:pt x="27" y="51"/>
                  </a:lnTo>
                  <a:lnTo>
                    <a:pt x="28" y="52"/>
                  </a:lnTo>
                  <a:lnTo>
                    <a:pt x="32" y="56"/>
                  </a:lnTo>
                  <a:lnTo>
                    <a:pt x="33" y="58"/>
                  </a:lnTo>
                  <a:lnTo>
                    <a:pt x="36" y="62"/>
                  </a:lnTo>
                  <a:lnTo>
                    <a:pt x="37" y="64"/>
                  </a:lnTo>
                  <a:lnTo>
                    <a:pt x="37" y="66"/>
                  </a:lnTo>
                  <a:lnTo>
                    <a:pt x="37" y="67"/>
                  </a:lnTo>
                  <a:lnTo>
                    <a:pt x="36" y="68"/>
                  </a:lnTo>
                  <a:lnTo>
                    <a:pt x="36" y="70"/>
                  </a:lnTo>
                  <a:lnTo>
                    <a:pt x="34" y="70"/>
                  </a:lnTo>
                  <a:lnTo>
                    <a:pt x="33" y="70"/>
                  </a:lnTo>
                  <a:lnTo>
                    <a:pt x="34" y="71"/>
                  </a:lnTo>
                  <a:lnTo>
                    <a:pt x="34" y="72"/>
                  </a:lnTo>
                  <a:lnTo>
                    <a:pt x="36" y="73"/>
                  </a:lnTo>
                  <a:lnTo>
                    <a:pt x="34" y="77"/>
                  </a:lnTo>
                  <a:lnTo>
                    <a:pt x="34" y="80"/>
                  </a:lnTo>
                  <a:lnTo>
                    <a:pt x="33" y="81"/>
                  </a:lnTo>
                  <a:lnTo>
                    <a:pt x="31" y="81"/>
                  </a:lnTo>
                  <a:lnTo>
                    <a:pt x="29" y="85"/>
                  </a:lnTo>
                  <a:lnTo>
                    <a:pt x="29" y="87"/>
                  </a:lnTo>
                  <a:lnTo>
                    <a:pt x="28" y="89"/>
                  </a:lnTo>
                  <a:lnTo>
                    <a:pt x="28" y="92"/>
                  </a:lnTo>
                  <a:lnTo>
                    <a:pt x="28" y="95"/>
                  </a:lnTo>
                  <a:lnTo>
                    <a:pt x="25" y="95"/>
                  </a:lnTo>
                  <a:lnTo>
                    <a:pt x="25" y="93"/>
                  </a:lnTo>
                  <a:lnTo>
                    <a:pt x="25" y="92"/>
                  </a:lnTo>
                  <a:lnTo>
                    <a:pt x="24" y="89"/>
                  </a:lnTo>
                  <a:lnTo>
                    <a:pt x="23" y="88"/>
                  </a:lnTo>
                  <a:lnTo>
                    <a:pt x="21" y="88"/>
                  </a:lnTo>
                  <a:lnTo>
                    <a:pt x="20" y="85"/>
                  </a:lnTo>
                  <a:lnTo>
                    <a:pt x="17" y="83"/>
                  </a:lnTo>
                  <a:lnTo>
                    <a:pt x="17" y="81"/>
                  </a:lnTo>
                  <a:lnTo>
                    <a:pt x="16" y="79"/>
                  </a:lnTo>
                  <a:lnTo>
                    <a:pt x="16" y="76"/>
                  </a:lnTo>
                  <a:lnTo>
                    <a:pt x="17" y="75"/>
                  </a:lnTo>
                  <a:lnTo>
                    <a:pt x="17" y="72"/>
                  </a:lnTo>
                  <a:lnTo>
                    <a:pt x="20" y="70"/>
                  </a:lnTo>
                  <a:lnTo>
                    <a:pt x="21" y="67"/>
                  </a:lnTo>
                  <a:lnTo>
                    <a:pt x="21" y="63"/>
                  </a:lnTo>
                  <a:lnTo>
                    <a:pt x="20" y="62"/>
                  </a:lnTo>
                  <a:lnTo>
                    <a:pt x="16" y="60"/>
                  </a:lnTo>
                  <a:lnTo>
                    <a:pt x="13" y="60"/>
                  </a:lnTo>
                  <a:lnTo>
                    <a:pt x="13" y="62"/>
                  </a:lnTo>
                  <a:lnTo>
                    <a:pt x="12" y="62"/>
                  </a:lnTo>
                  <a:lnTo>
                    <a:pt x="11" y="62"/>
                  </a:lnTo>
                  <a:lnTo>
                    <a:pt x="8" y="62"/>
                  </a:lnTo>
                  <a:lnTo>
                    <a:pt x="8" y="59"/>
                  </a:lnTo>
                  <a:lnTo>
                    <a:pt x="7" y="59"/>
                  </a:lnTo>
                  <a:lnTo>
                    <a:pt x="7" y="58"/>
                  </a:lnTo>
                  <a:lnTo>
                    <a:pt x="7" y="56"/>
                  </a:lnTo>
                  <a:lnTo>
                    <a:pt x="3" y="56"/>
                  </a:lnTo>
                  <a:lnTo>
                    <a:pt x="3" y="55"/>
                  </a:lnTo>
                  <a:lnTo>
                    <a:pt x="2" y="54"/>
                  </a:lnTo>
                  <a:lnTo>
                    <a:pt x="0" y="51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1"/>
                  </a:lnTo>
                  <a:lnTo>
                    <a:pt x="6" y="39"/>
                  </a:lnTo>
                  <a:lnTo>
                    <a:pt x="8" y="38"/>
                  </a:lnTo>
                  <a:lnTo>
                    <a:pt x="8" y="37"/>
                  </a:lnTo>
                  <a:lnTo>
                    <a:pt x="9" y="37"/>
                  </a:lnTo>
                  <a:lnTo>
                    <a:pt x="9" y="35"/>
                  </a:lnTo>
                  <a:lnTo>
                    <a:pt x="8" y="35"/>
                  </a:lnTo>
                  <a:lnTo>
                    <a:pt x="8" y="34"/>
                  </a:lnTo>
                  <a:lnTo>
                    <a:pt x="7" y="33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7" y="29"/>
                  </a:lnTo>
                  <a:lnTo>
                    <a:pt x="8" y="27"/>
                  </a:lnTo>
                  <a:lnTo>
                    <a:pt x="8" y="26"/>
                  </a:lnTo>
                  <a:lnTo>
                    <a:pt x="7" y="23"/>
                  </a:lnTo>
                  <a:lnTo>
                    <a:pt x="7" y="22"/>
                  </a:lnTo>
                  <a:lnTo>
                    <a:pt x="7" y="20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11" y="16"/>
                  </a:lnTo>
                  <a:lnTo>
                    <a:pt x="11" y="13"/>
                  </a:lnTo>
                  <a:lnTo>
                    <a:pt x="9" y="12"/>
                  </a:lnTo>
                  <a:lnTo>
                    <a:pt x="8" y="10"/>
                  </a:lnTo>
                  <a:lnTo>
                    <a:pt x="7" y="9"/>
                  </a:lnTo>
                  <a:lnTo>
                    <a:pt x="8" y="6"/>
                  </a:lnTo>
                  <a:lnTo>
                    <a:pt x="8" y="5"/>
                  </a:lnTo>
                  <a:lnTo>
                    <a:pt x="7" y="5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1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95" name="Freeform 478"/>
            <p:cNvSpPr>
              <a:spLocks/>
            </p:cNvSpPr>
            <p:nvPr/>
          </p:nvSpPr>
          <p:spPr bwMode="auto">
            <a:xfrm>
              <a:off x="6425078" y="4601637"/>
              <a:ext cx="357823" cy="304529"/>
            </a:xfrm>
            <a:custGeom>
              <a:avLst/>
              <a:gdLst>
                <a:gd name="T0" fmla="*/ 113 w 141"/>
                <a:gd name="T1" fmla="*/ 3 h 120"/>
                <a:gd name="T2" fmla="*/ 118 w 141"/>
                <a:gd name="T3" fmla="*/ 7 h 120"/>
                <a:gd name="T4" fmla="*/ 128 w 141"/>
                <a:gd name="T5" fmla="*/ 10 h 120"/>
                <a:gd name="T6" fmla="*/ 133 w 141"/>
                <a:gd name="T7" fmla="*/ 15 h 120"/>
                <a:gd name="T8" fmla="*/ 137 w 141"/>
                <a:gd name="T9" fmla="*/ 20 h 120"/>
                <a:gd name="T10" fmla="*/ 138 w 141"/>
                <a:gd name="T11" fmla="*/ 25 h 120"/>
                <a:gd name="T12" fmla="*/ 139 w 141"/>
                <a:gd name="T13" fmla="*/ 32 h 120"/>
                <a:gd name="T14" fmla="*/ 137 w 141"/>
                <a:gd name="T15" fmla="*/ 38 h 120"/>
                <a:gd name="T16" fmla="*/ 138 w 141"/>
                <a:gd name="T17" fmla="*/ 45 h 120"/>
                <a:gd name="T18" fmla="*/ 138 w 141"/>
                <a:gd name="T19" fmla="*/ 50 h 120"/>
                <a:gd name="T20" fmla="*/ 138 w 141"/>
                <a:gd name="T21" fmla="*/ 53 h 120"/>
                <a:gd name="T22" fmla="*/ 133 w 141"/>
                <a:gd name="T23" fmla="*/ 58 h 120"/>
                <a:gd name="T24" fmla="*/ 132 w 141"/>
                <a:gd name="T25" fmla="*/ 65 h 120"/>
                <a:gd name="T26" fmla="*/ 133 w 141"/>
                <a:gd name="T27" fmla="*/ 70 h 120"/>
                <a:gd name="T28" fmla="*/ 122 w 141"/>
                <a:gd name="T29" fmla="*/ 75 h 120"/>
                <a:gd name="T30" fmla="*/ 101 w 141"/>
                <a:gd name="T31" fmla="*/ 83 h 120"/>
                <a:gd name="T32" fmla="*/ 101 w 141"/>
                <a:gd name="T33" fmla="*/ 90 h 120"/>
                <a:gd name="T34" fmla="*/ 96 w 141"/>
                <a:gd name="T35" fmla="*/ 90 h 120"/>
                <a:gd name="T36" fmla="*/ 87 w 141"/>
                <a:gd name="T37" fmla="*/ 92 h 120"/>
                <a:gd name="T38" fmla="*/ 82 w 141"/>
                <a:gd name="T39" fmla="*/ 98 h 120"/>
                <a:gd name="T40" fmla="*/ 76 w 141"/>
                <a:gd name="T41" fmla="*/ 102 h 120"/>
                <a:gd name="T42" fmla="*/ 58 w 141"/>
                <a:gd name="T43" fmla="*/ 120 h 120"/>
                <a:gd name="T44" fmla="*/ 53 w 141"/>
                <a:gd name="T45" fmla="*/ 117 h 120"/>
                <a:gd name="T46" fmla="*/ 46 w 141"/>
                <a:gd name="T47" fmla="*/ 119 h 120"/>
                <a:gd name="T48" fmla="*/ 39 w 141"/>
                <a:gd name="T49" fmla="*/ 116 h 120"/>
                <a:gd name="T50" fmla="*/ 34 w 141"/>
                <a:gd name="T51" fmla="*/ 113 h 120"/>
                <a:gd name="T52" fmla="*/ 31 w 141"/>
                <a:gd name="T53" fmla="*/ 112 h 120"/>
                <a:gd name="T54" fmla="*/ 16 w 141"/>
                <a:gd name="T55" fmla="*/ 113 h 120"/>
                <a:gd name="T56" fmla="*/ 10 w 141"/>
                <a:gd name="T57" fmla="*/ 110 h 120"/>
                <a:gd name="T58" fmla="*/ 4 w 141"/>
                <a:gd name="T59" fmla="*/ 103 h 120"/>
                <a:gd name="T60" fmla="*/ 1 w 141"/>
                <a:gd name="T61" fmla="*/ 58 h 120"/>
                <a:gd name="T62" fmla="*/ 28 w 141"/>
                <a:gd name="T63" fmla="*/ 53 h 120"/>
                <a:gd name="T64" fmla="*/ 26 w 141"/>
                <a:gd name="T65" fmla="*/ 42 h 120"/>
                <a:gd name="T66" fmla="*/ 26 w 141"/>
                <a:gd name="T67" fmla="*/ 35 h 120"/>
                <a:gd name="T68" fmla="*/ 30 w 141"/>
                <a:gd name="T69" fmla="*/ 37 h 120"/>
                <a:gd name="T70" fmla="*/ 33 w 141"/>
                <a:gd name="T71" fmla="*/ 38 h 120"/>
                <a:gd name="T72" fmla="*/ 41 w 141"/>
                <a:gd name="T73" fmla="*/ 36 h 120"/>
                <a:gd name="T74" fmla="*/ 42 w 141"/>
                <a:gd name="T75" fmla="*/ 41 h 120"/>
                <a:gd name="T76" fmla="*/ 46 w 141"/>
                <a:gd name="T77" fmla="*/ 44 h 120"/>
                <a:gd name="T78" fmla="*/ 54 w 141"/>
                <a:gd name="T79" fmla="*/ 48 h 120"/>
                <a:gd name="T80" fmla="*/ 60 w 141"/>
                <a:gd name="T81" fmla="*/ 41 h 120"/>
                <a:gd name="T82" fmla="*/ 64 w 141"/>
                <a:gd name="T83" fmla="*/ 45 h 120"/>
                <a:gd name="T84" fmla="*/ 74 w 141"/>
                <a:gd name="T85" fmla="*/ 52 h 120"/>
                <a:gd name="T86" fmla="*/ 83 w 141"/>
                <a:gd name="T87" fmla="*/ 61 h 120"/>
                <a:gd name="T88" fmla="*/ 91 w 141"/>
                <a:gd name="T89" fmla="*/ 62 h 120"/>
                <a:gd name="T90" fmla="*/ 95 w 141"/>
                <a:gd name="T91" fmla="*/ 62 h 120"/>
                <a:gd name="T92" fmla="*/ 91 w 141"/>
                <a:gd name="T93" fmla="*/ 50 h 120"/>
                <a:gd name="T94" fmla="*/ 84 w 141"/>
                <a:gd name="T95" fmla="*/ 50 h 120"/>
                <a:gd name="T96" fmla="*/ 79 w 141"/>
                <a:gd name="T97" fmla="*/ 41 h 120"/>
                <a:gd name="T98" fmla="*/ 82 w 141"/>
                <a:gd name="T99" fmla="*/ 29 h 120"/>
                <a:gd name="T100" fmla="*/ 83 w 141"/>
                <a:gd name="T101" fmla="*/ 24 h 120"/>
                <a:gd name="T102" fmla="*/ 84 w 141"/>
                <a:gd name="T103" fmla="*/ 19 h 120"/>
                <a:gd name="T104" fmla="*/ 85 w 141"/>
                <a:gd name="T105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" h="120">
                  <a:moveTo>
                    <a:pt x="104" y="0"/>
                  </a:moveTo>
                  <a:lnTo>
                    <a:pt x="110" y="3"/>
                  </a:lnTo>
                  <a:lnTo>
                    <a:pt x="112" y="3"/>
                  </a:lnTo>
                  <a:lnTo>
                    <a:pt x="113" y="3"/>
                  </a:lnTo>
                  <a:lnTo>
                    <a:pt x="114" y="3"/>
                  </a:lnTo>
                  <a:lnTo>
                    <a:pt x="117" y="4"/>
                  </a:lnTo>
                  <a:lnTo>
                    <a:pt x="117" y="6"/>
                  </a:lnTo>
                  <a:lnTo>
                    <a:pt x="118" y="7"/>
                  </a:lnTo>
                  <a:lnTo>
                    <a:pt x="121" y="7"/>
                  </a:lnTo>
                  <a:lnTo>
                    <a:pt x="126" y="10"/>
                  </a:lnTo>
                  <a:lnTo>
                    <a:pt x="128" y="10"/>
                  </a:lnTo>
                  <a:lnTo>
                    <a:pt x="128" y="10"/>
                  </a:lnTo>
                  <a:lnTo>
                    <a:pt x="130" y="11"/>
                  </a:lnTo>
                  <a:lnTo>
                    <a:pt x="130" y="12"/>
                  </a:lnTo>
                  <a:lnTo>
                    <a:pt x="133" y="15"/>
                  </a:lnTo>
                  <a:lnTo>
                    <a:pt x="133" y="15"/>
                  </a:lnTo>
                  <a:lnTo>
                    <a:pt x="134" y="16"/>
                  </a:lnTo>
                  <a:lnTo>
                    <a:pt x="136" y="17"/>
                  </a:lnTo>
                  <a:lnTo>
                    <a:pt x="136" y="19"/>
                  </a:lnTo>
                  <a:lnTo>
                    <a:pt x="137" y="20"/>
                  </a:lnTo>
                  <a:lnTo>
                    <a:pt x="138" y="20"/>
                  </a:lnTo>
                  <a:lnTo>
                    <a:pt x="138" y="21"/>
                  </a:lnTo>
                  <a:lnTo>
                    <a:pt x="137" y="24"/>
                  </a:lnTo>
                  <a:lnTo>
                    <a:pt x="138" y="25"/>
                  </a:lnTo>
                  <a:lnTo>
                    <a:pt x="139" y="27"/>
                  </a:lnTo>
                  <a:lnTo>
                    <a:pt x="141" y="28"/>
                  </a:lnTo>
                  <a:lnTo>
                    <a:pt x="141" y="31"/>
                  </a:lnTo>
                  <a:lnTo>
                    <a:pt x="139" y="32"/>
                  </a:lnTo>
                  <a:lnTo>
                    <a:pt x="139" y="32"/>
                  </a:lnTo>
                  <a:lnTo>
                    <a:pt x="137" y="35"/>
                  </a:lnTo>
                  <a:lnTo>
                    <a:pt x="137" y="37"/>
                  </a:lnTo>
                  <a:lnTo>
                    <a:pt x="137" y="38"/>
                  </a:lnTo>
                  <a:lnTo>
                    <a:pt x="138" y="41"/>
                  </a:lnTo>
                  <a:lnTo>
                    <a:pt x="138" y="42"/>
                  </a:lnTo>
                  <a:lnTo>
                    <a:pt x="137" y="44"/>
                  </a:lnTo>
                  <a:lnTo>
                    <a:pt x="138" y="45"/>
                  </a:lnTo>
                  <a:lnTo>
                    <a:pt x="138" y="46"/>
                  </a:lnTo>
                  <a:lnTo>
                    <a:pt x="137" y="48"/>
                  </a:lnTo>
                  <a:lnTo>
                    <a:pt x="138" y="49"/>
                  </a:lnTo>
                  <a:lnTo>
                    <a:pt x="138" y="50"/>
                  </a:lnTo>
                  <a:lnTo>
                    <a:pt x="139" y="50"/>
                  </a:lnTo>
                  <a:lnTo>
                    <a:pt x="139" y="52"/>
                  </a:lnTo>
                  <a:lnTo>
                    <a:pt x="138" y="52"/>
                  </a:lnTo>
                  <a:lnTo>
                    <a:pt x="138" y="53"/>
                  </a:lnTo>
                  <a:lnTo>
                    <a:pt x="136" y="54"/>
                  </a:lnTo>
                  <a:lnTo>
                    <a:pt x="133" y="56"/>
                  </a:lnTo>
                  <a:lnTo>
                    <a:pt x="133" y="57"/>
                  </a:lnTo>
                  <a:lnTo>
                    <a:pt x="133" y="58"/>
                  </a:lnTo>
                  <a:lnTo>
                    <a:pt x="133" y="60"/>
                  </a:lnTo>
                  <a:lnTo>
                    <a:pt x="133" y="61"/>
                  </a:lnTo>
                  <a:lnTo>
                    <a:pt x="133" y="62"/>
                  </a:lnTo>
                  <a:lnTo>
                    <a:pt x="132" y="65"/>
                  </a:lnTo>
                  <a:lnTo>
                    <a:pt x="130" y="65"/>
                  </a:lnTo>
                  <a:lnTo>
                    <a:pt x="130" y="66"/>
                  </a:lnTo>
                  <a:lnTo>
                    <a:pt x="132" y="69"/>
                  </a:lnTo>
                  <a:lnTo>
                    <a:pt x="133" y="70"/>
                  </a:lnTo>
                  <a:lnTo>
                    <a:pt x="133" y="71"/>
                  </a:lnTo>
                  <a:lnTo>
                    <a:pt x="133" y="71"/>
                  </a:lnTo>
                  <a:lnTo>
                    <a:pt x="129" y="73"/>
                  </a:lnTo>
                  <a:lnTo>
                    <a:pt x="122" y="75"/>
                  </a:lnTo>
                  <a:lnTo>
                    <a:pt x="120" y="77"/>
                  </a:lnTo>
                  <a:lnTo>
                    <a:pt x="108" y="82"/>
                  </a:lnTo>
                  <a:lnTo>
                    <a:pt x="105" y="82"/>
                  </a:lnTo>
                  <a:lnTo>
                    <a:pt x="101" y="83"/>
                  </a:lnTo>
                  <a:lnTo>
                    <a:pt x="100" y="86"/>
                  </a:lnTo>
                  <a:lnTo>
                    <a:pt x="101" y="88"/>
                  </a:lnTo>
                  <a:lnTo>
                    <a:pt x="101" y="90"/>
                  </a:lnTo>
                  <a:lnTo>
                    <a:pt x="101" y="90"/>
                  </a:lnTo>
                  <a:lnTo>
                    <a:pt x="100" y="91"/>
                  </a:lnTo>
                  <a:lnTo>
                    <a:pt x="97" y="90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2" y="90"/>
                  </a:lnTo>
                  <a:lnTo>
                    <a:pt x="89" y="91"/>
                  </a:lnTo>
                  <a:lnTo>
                    <a:pt x="88" y="91"/>
                  </a:lnTo>
                  <a:lnTo>
                    <a:pt x="87" y="92"/>
                  </a:lnTo>
                  <a:lnTo>
                    <a:pt x="83" y="94"/>
                  </a:lnTo>
                  <a:lnTo>
                    <a:pt x="82" y="95"/>
                  </a:lnTo>
                  <a:lnTo>
                    <a:pt x="83" y="96"/>
                  </a:lnTo>
                  <a:lnTo>
                    <a:pt x="82" y="98"/>
                  </a:lnTo>
                  <a:lnTo>
                    <a:pt x="82" y="99"/>
                  </a:lnTo>
                  <a:lnTo>
                    <a:pt x="82" y="99"/>
                  </a:lnTo>
                  <a:lnTo>
                    <a:pt x="80" y="100"/>
                  </a:lnTo>
                  <a:lnTo>
                    <a:pt x="76" y="102"/>
                  </a:lnTo>
                  <a:lnTo>
                    <a:pt x="70" y="107"/>
                  </a:lnTo>
                  <a:lnTo>
                    <a:pt x="64" y="113"/>
                  </a:lnTo>
                  <a:lnTo>
                    <a:pt x="60" y="119"/>
                  </a:lnTo>
                  <a:lnTo>
                    <a:pt x="58" y="120"/>
                  </a:lnTo>
                  <a:lnTo>
                    <a:pt x="55" y="119"/>
                  </a:lnTo>
                  <a:lnTo>
                    <a:pt x="54" y="117"/>
                  </a:lnTo>
                  <a:lnTo>
                    <a:pt x="54" y="117"/>
                  </a:lnTo>
                  <a:lnTo>
                    <a:pt x="53" y="117"/>
                  </a:lnTo>
                  <a:lnTo>
                    <a:pt x="53" y="117"/>
                  </a:lnTo>
                  <a:lnTo>
                    <a:pt x="51" y="116"/>
                  </a:lnTo>
                  <a:lnTo>
                    <a:pt x="49" y="117"/>
                  </a:lnTo>
                  <a:lnTo>
                    <a:pt x="46" y="119"/>
                  </a:lnTo>
                  <a:lnTo>
                    <a:pt x="45" y="119"/>
                  </a:lnTo>
                  <a:lnTo>
                    <a:pt x="43" y="117"/>
                  </a:lnTo>
                  <a:lnTo>
                    <a:pt x="42" y="116"/>
                  </a:lnTo>
                  <a:lnTo>
                    <a:pt x="39" y="116"/>
                  </a:lnTo>
                  <a:lnTo>
                    <a:pt x="38" y="116"/>
                  </a:lnTo>
                  <a:lnTo>
                    <a:pt x="35" y="113"/>
                  </a:lnTo>
                  <a:lnTo>
                    <a:pt x="35" y="113"/>
                  </a:lnTo>
                  <a:lnTo>
                    <a:pt x="34" y="113"/>
                  </a:lnTo>
                  <a:lnTo>
                    <a:pt x="33" y="113"/>
                  </a:lnTo>
                  <a:lnTo>
                    <a:pt x="33" y="112"/>
                  </a:lnTo>
                  <a:lnTo>
                    <a:pt x="31" y="112"/>
                  </a:lnTo>
                  <a:lnTo>
                    <a:pt x="31" y="112"/>
                  </a:lnTo>
                  <a:lnTo>
                    <a:pt x="29" y="113"/>
                  </a:lnTo>
                  <a:lnTo>
                    <a:pt x="28" y="112"/>
                  </a:lnTo>
                  <a:lnTo>
                    <a:pt x="16" y="115"/>
                  </a:lnTo>
                  <a:lnTo>
                    <a:pt x="16" y="113"/>
                  </a:lnTo>
                  <a:lnTo>
                    <a:pt x="14" y="112"/>
                  </a:lnTo>
                  <a:lnTo>
                    <a:pt x="13" y="111"/>
                  </a:lnTo>
                  <a:lnTo>
                    <a:pt x="12" y="110"/>
                  </a:lnTo>
                  <a:lnTo>
                    <a:pt x="10" y="110"/>
                  </a:lnTo>
                  <a:lnTo>
                    <a:pt x="9" y="108"/>
                  </a:lnTo>
                  <a:lnTo>
                    <a:pt x="6" y="104"/>
                  </a:lnTo>
                  <a:lnTo>
                    <a:pt x="5" y="104"/>
                  </a:lnTo>
                  <a:lnTo>
                    <a:pt x="4" y="103"/>
                  </a:lnTo>
                  <a:lnTo>
                    <a:pt x="3" y="102"/>
                  </a:lnTo>
                  <a:lnTo>
                    <a:pt x="0" y="99"/>
                  </a:lnTo>
                  <a:lnTo>
                    <a:pt x="0" y="98"/>
                  </a:lnTo>
                  <a:lnTo>
                    <a:pt x="1" y="58"/>
                  </a:lnTo>
                  <a:lnTo>
                    <a:pt x="26" y="58"/>
                  </a:lnTo>
                  <a:lnTo>
                    <a:pt x="25" y="57"/>
                  </a:lnTo>
                  <a:lnTo>
                    <a:pt x="26" y="54"/>
                  </a:lnTo>
                  <a:lnTo>
                    <a:pt x="28" y="53"/>
                  </a:lnTo>
                  <a:lnTo>
                    <a:pt x="28" y="52"/>
                  </a:lnTo>
                  <a:lnTo>
                    <a:pt x="25" y="49"/>
                  </a:lnTo>
                  <a:lnTo>
                    <a:pt x="25" y="46"/>
                  </a:lnTo>
                  <a:lnTo>
                    <a:pt x="26" y="42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6" y="36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8" y="36"/>
                  </a:lnTo>
                  <a:lnTo>
                    <a:pt x="30" y="36"/>
                  </a:lnTo>
                  <a:lnTo>
                    <a:pt x="30" y="37"/>
                  </a:lnTo>
                  <a:lnTo>
                    <a:pt x="30" y="38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3" y="38"/>
                  </a:lnTo>
                  <a:lnTo>
                    <a:pt x="34" y="38"/>
                  </a:lnTo>
                  <a:lnTo>
                    <a:pt x="37" y="38"/>
                  </a:lnTo>
                  <a:lnTo>
                    <a:pt x="37" y="37"/>
                  </a:lnTo>
                  <a:lnTo>
                    <a:pt x="41" y="36"/>
                  </a:lnTo>
                  <a:lnTo>
                    <a:pt x="41" y="37"/>
                  </a:lnTo>
                  <a:lnTo>
                    <a:pt x="41" y="38"/>
                  </a:lnTo>
                  <a:lnTo>
                    <a:pt x="42" y="40"/>
                  </a:lnTo>
                  <a:lnTo>
                    <a:pt x="42" y="41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5" y="44"/>
                  </a:lnTo>
                  <a:lnTo>
                    <a:pt x="46" y="44"/>
                  </a:lnTo>
                  <a:lnTo>
                    <a:pt x="49" y="45"/>
                  </a:lnTo>
                  <a:lnTo>
                    <a:pt x="51" y="46"/>
                  </a:lnTo>
                  <a:lnTo>
                    <a:pt x="54" y="46"/>
                  </a:lnTo>
                  <a:lnTo>
                    <a:pt x="54" y="48"/>
                  </a:lnTo>
                  <a:lnTo>
                    <a:pt x="57" y="48"/>
                  </a:lnTo>
                  <a:lnTo>
                    <a:pt x="59" y="46"/>
                  </a:lnTo>
                  <a:lnTo>
                    <a:pt x="60" y="45"/>
                  </a:lnTo>
                  <a:lnTo>
                    <a:pt x="60" y="41"/>
                  </a:lnTo>
                  <a:lnTo>
                    <a:pt x="63" y="41"/>
                  </a:lnTo>
                  <a:lnTo>
                    <a:pt x="63" y="41"/>
                  </a:lnTo>
                  <a:lnTo>
                    <a:pt x="64" y="41"/>
                  </a:lnTo>
                  <a:lnTo>
                    <a:pt x="64" y="45"/>
                  </a:lnTo>
                  <a:lnTo>
                    <a:pt x="66" y="46"/>
                  </a:lnTo>
                  <a:lnTo>
                    <a:pt x="67" y="48"/>
                  </a:lnTo>
                  <a:lnTo>
                    <a:pt x="70" y="49"/>
                  </a:lnTo>
                  <a:lnTo>
                    <a:pt x="74" y="52"/>
                  </a:lnTo>
                  <a:lnTo>
                    <a:pt x="76" y="53"/>
                  </a:lnTo>
                  <a:lnTo>
                    <a:pt x="79" y="56"/>
                  </a:lnTo>
                  <a:lnTo>
                    <a:pt x="82" y="58"/>
                  </a:lnTo>
                  <a:lnTo>
                    <a:pt x="83" y="61"/>
                  </a:lnTo>
                  <a:lnTo>
                    <a:pt x="85" y="63"/>
                  </a:lnTo>
                  <a:lnTo>
                    <a:pt x="87" y="63"/>
                  </a:lnTo>
                  <a:lnTo>
                    <a:pt x="89" y="62"/>
                  </a:lnTo>
                  <a:lnTo>
                    <a:pt x="91" y="62"/>
                  </a:lnTo>
                  <a:lnTo>
                    <a:pt x="92" y="62"/>
                  </a:lnTo>
                  <a:lnTo>
                    <a:pt x="92" y="62"/>
                  </a:lnTo>
                  <a:lnTo>
                    <a:pt x="95" y="63"/>
                  </a:lnTo>
                  <a:lnTo>
                    <a:pt x="95" y="62"/>
                  </a:lnTo>
                  <a:lnTo>
                    <a:pt x="95" y="49"/>
                  </a:lnTo>
                  <a:lnTo>
                    <a:pt x="92" y="49"/>
                  </a:lnTo>
                  <a:lnTo>
                    <a:pt x="89" y="49"/>
                  </a:lnTo>
                  <a:lnTo>
                    <a:pt x="91" y="50"/>
                  </a:lnTo>
                  <a:lnTo>
                    <a:pt x="91" y="52"/>
                  </a:lnTo>
                  <a:lnTo>
                    <a:pt x="91" y="52"/>
                  </a:lnTo>
                  <a:lnTo>
                    <a:pt x="85" y="52"/>
                  </a:lnTo>
                  <a:lnTo>
                    <a:pt x="84" y="50"/>
                  </a:lnTo>
                  <a:lnTo>
                    <a:pt x="84" y="49"/>
                  </a:lnTo>
                  <a:lnTo>
                    <a:pt x="80" y="45"/>
                  </a:lnTo>
                  <a:lnTo>
                    <a:pt x="79" y="44"/>
                  </a:lnTo>
                  <a:lnTo>
                    <a:pt x="79" y="41"/>
                  </a:lnTo>
                  <a:lnTo>
                    <a:pt x="79" y="35"/>
                  </a:lnTo>
                  <a:lnTo>
                    <a:pt x="79" y="33"/>
                  </a:lnTo>
                  <a:lnTo>
                    <a:pt x="82" y="31"/>
                  </a:lnTo>
                  <a:lnTo>
                    <a:pt x="82" y="29"/>
                  </a:lnTo>
                  <a:lnTo>
                    <a:pt x="82" y="29"/>
                  </a:lnTo>
                  <a:lnTo>
                    <a:pt x="83" y="28"/>
                  </a:lnTo>
                  <a:lnTo>
                    <a:pt x="83" y="25"/>
                  </a:lnTo>
                  <a:lnTo>
                    <a:pt x="83" y="24"/>
                  </a:lnTo>
                  <a:lnTo>
                    <a:pt x="83" y="23"/>
                  </a:lnTo>
                  <a:lnTo>
                    <a:pt x="83" y="21"/>
                  </a:lnTo>
                  <a:lnTo>
                    <a:pt x="83" y="20"/>
                  </a:lnTo>
                  <a:lnTo>
                    <a:pt x="84" y="19"/>
                  </a:lnTo>
                  <a:lnTo>
                    <a:pt x="83" y="17"/>
                  </a:lnTo>
                  <a:lnTo>
                    <a:pt x="82" y="16"/>
                  </a:lnTo>
                  <a:lnTo>
                    <a:pt x="80" y="13"/>
                  </a:lnTo>
                  <a:lnTo>
                    <a:pt x="85" y="4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96" name="Freeform 479"/>
            <p:cNvSpPr>
              <a:spLocks/>
            </p:cNvSpPr>
            <p:nvPr/>
          </p:nvSpPr>
          <p:spPr bwMode="auto">
            <a:xfrm>
              <a:off x="6118011" y="4533119"/>
              <a:ext cx="378125" cy="373049"/>
            </a:xfrm>
            <a:custGeom>
              <a:avLst/>
              <a:gdLst>
                <a:gd name="T0" fmla="*/ 25 w 149"/>
                <a:gd name="T1" fmla="*/ 0 h 147"/>
                <a:gd name="T2" fmla="*/ 37 w 149"/>
                <a:gd name="T3" fmla="*/ 0 h 147"/>
                <a:gd name="T4" fmla="*/ 62 w 149"/>
                <a:gd name="T5" fmla="*/ 2 h 147"/>
                <a:gd name="T6" fmla="*/ 63 w 149"/>
                <a:gd name="T7" fmla="*/ 6 h 147"/>
                <a:gd name="T8" fmla="*/ 64 w 149"/>
                <a:gd name="T9" fmla="*/ 14 h 147"/>
                <a:gd name="T10" fmla="*/ 67 w 149"/>
                <a:gd name="T11" fmla="*/ 19 h 147"/>
                <a:gd name="T12" fmla="*/ 73 w 149"/>
                <a:gd name="T13" fmla="*/ 26 h 147"/>
                <a:gd name="T14" fmla="*/ 83 w 149"/>
                <a:gd name="T15" fmla="*/ 25 h 147"/>
                <a:gd name="T16" fmla="*/ 92 w 149"/>
                <a:gd name="T17" fmla="*/ 18 h 147"/>
                <a:gd name="T18" fmla="*/ 105 w 149"/>
                <a:gd name="T19" fmla="*/ 12 h 147"/>
                <a:gd name="T20" fmla="*/ 108 w 149"/>
                <a:gd name="T21" fmla="*/ 17 h 147"/>
                <a:gd name="T22" fmla="*/ 122 w 149"/>
                <a:gd name="T23" fmla="*/ 22 h 147"/>
                <a:gd name="T24" fmla="*/ 121 w 149"/>
                <a:gd name="T25" fmla="*/ 30 h 147"/>
                <a:gd name="T26" fmla="*/ 121 w 149"/>
                <a:gd name="T27" fmla="*/ 37 h 147"/>
                <a:gd name="T28" fmla="*/ 122 w 149"/>
                <a:gd name="T29" fmla="*/ 43 h 147"/>
                <a:gd name="T30" fmla="*/ 125 w 149"/>
                <a:gd name="T31" fmla="*/ 47 h 147"/>
                <a:gd name="T32" fmla="*/ 126 w 149"/>
                <a:gd name="T33" fmla="*/ 52 h 147"/>
                <a:gd name="T34" fmla="*/ 127 w 149"/>
                <a:gd name="T35" fmla="*/ 58 h 147"/>
                <a:gd name="T36" fmla="*/ 126 w 149"/>
                <a:gd name="T37" fmla="*/ 63 h 147"/>
                <a:gd name="T38" fmla="*/ 129 w 149"/>
                <a:gd name="T39" fmla="*/ 63 h 147"/>
                <a:gd name="T40" fmla="*/ 134 w 149"/>
                <a:gd name="T41" fmla="*/ 64 h 147"/>
                <a:gd name="T42" fmla="*/ 141 w 149"/>
                <a:gd name="T43" fmla="*/ 64 h 147"/>
                <a:gd name="T44" fmla="*/ 147 w 149"/>
                <a:gd name="T45" fmla="*/ 63 h 147"/>
                <a:gd name="T46" fmla="*/ 146 w 149"/>
                <a:gd name="T47" fmla="*/ 73 h 147"/>
                <a:gd name="T48" fmla="*/ 147 w 149"/>
                <a:gd name="T49" fmla="*/ 81 h 147"/>
                <a:gd name="T50" fmla="*/ 121 w 149"/>
                <a:gd name="T51" fmla="*/ 125 h 147"/>
                <a:gd name="T52" fmla="*/ 126 w 149"/>
                <a:gd name="T53" fmla="*/ 131 h 147"/>
                <a:gd name="T54" fmla="*/ 133 w 149"/>
                <a:gd name="T55" fmla="*/ 137 h 147"/>
                <a:gd name="T56" fmla="*/ 137 w 149"/>
                <a:gd name="T57" fmla="*/ 142 h 147"/>
                <a:gd name="T58" fmla="*/ 116 w 149"/>
                <a:gd name="T59" fmla="*/ 147 h 147"/>
                <a:gd name="T60" fmla="*/ 113 w 149"/>
                <a:gd name="T61" fmla="*/ 146 h 147"/>
                <a:gd name="T62" fmla="*/ 109 w 149"/>
                <a:gd name="T63" fmla="*/ 146 h 147"/>
                <a:gd name="T64" fmla="*/ 101 w 149"/>
                <a:gd name="T65" fmla="*/ 143 h 147"/>
                <a:gd name="T66" fmla="*/ 97 w 149"/>
                <a:gd name="T67" fmla="*/ 144 h 147"/>
                <a:gd name="T68" fmla="*/ 89 w 149"/>
                <a:gd name="T69" fmla="*/ 144 h 147"/>
                <a:gd name="T70" fmla="*/ 83 w 149"/>
                <a:gd name="T71" fmla="*/ 143 h 147"/>
                <a:gd name="T72" fmla="*/ 77 w 149"/>
                <a:gd name="T73" fmla="*/ 138 h 147"/>
                <a:gd name="T74" fmla="*/ 30 w 149"/>
                <a:gd name="T75" fmla="*/ 139 h 147"/>
                <a:gd name="T76" fmla="*/ 22 w 149"/>
                <a:gd name="T77" fmla="*/ 137 h 147"/>
                <a:gd name="T78" fmla="*/ 21 w 149"/>
                <a:gd name="T79" fmla="*/ 134 h 147"/>
                <a:gd name="T80" fmla="*/ 17 w 149"/>
                <a:gd name="T81" fmla="*/ 134 h 147"/>
                <a:gd name="T82" fmla="*/ 9 w 149"/>
                <a:gd name="T83" fmla="*/ 137 h 147"/>
                <a:gd name="T84" fmla="*/ 4 w 149"/>
                <a:gd name="T85" fmla="*/ 137 h 147"/>
                <a:gd name="T86" fmla="*/ 0 w 149"/>
                <a:gd name="T87" fmla="*/ 138 h 147"/>
                <a:gd name="T88" fmla="*/ 0 w 149"/>
                <a:gd name="T89" fmla="*/ 127 h 147"/>
                <a:gd name="T90" fmla="*/ 4 w 149"/>
                <a:gd name="T91" fmla="*/ 110 h 147"/>
                <a:gd name="T92" fmla="*/ 8 w 149"/>
                <a:gd name="T93" fmla="*/ 92 h 147"/>
                <a:gd name="T94" fmla="*/ 21 w 149"/>
                <a:gd name="T95" fmla="*/ 80 h 147"/>
                <a:gd name="T96" fmla="*/ 25 w 149"/>
                <a:gd name="T97" fmla="*/ 56 h 147"/>
                <a:gd name="T98" fmla="*/ 18 w 149"/>
                <a:gd name="T99" fmla="*/ 39 h 147"/>
                <a:gd name="T100" fmla="*/ 17 w 149"/>
                <a:gd name="T101" fmla="*/ 23 h 147"/>
                <a:gd name="T102" fmla="*/ 9 w 149"/>
                <a:gd name="T103" fmla="*/ 4 h 147"/>
                <a:gd name="T104" fmla="*/ 13 w 149"/>
                <a:gd name="T105" fmla="*/ 1 h 147"/>
                <a:gd name="T106" fmla="*/ 19 w 149"/>
                <a:gd name="T10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9" h="147">
                  <a:moveTo>
                    <a:pt x="19" y="0"/>
                  </a:moveTo>
                  <a:lnTo>
                    <a:pt x="21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8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2" y="4"/>
                  </a:lnTo>
                  <a:lnTo>
                    <a:pt x="63" y="5"/>
                  </a:lnTo>
                  <a:lnTo>
                    <a:pt x="63" y="6"/>
                  </a:lnTo>
                  <a:lnTo>
                    <a:pt x="62" y="8"/>
                  </a:lnTo>
                  <a:lnTo>
                    <a:pt x="62" y="9"/>
                  </a:lnTo>
                  <a:lnTo>
                    <a:pt x="63" y="12"/>
                  </a:lnTo>
                  <a:lnTo>
                    <a:pt x="64" y="14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6" y="17"/>
                  </a:lnTo>
                  <a:lnTo>
                    <a:pt x="67" y="19"/>
                  </a:lnTo>
                  <a:lnTo>
                    <a:pt x="68" y="21"/>
                  </a:lnTo>
                  <a:lnTo>
                    <a:pt x="68" y="25"/>
                  </a:lnTo>
                  <a:lnTo>
                    <a:pt x="70" y="26"/>
                  </a:lnTo>
                  <a:lnTo>
                    <a:pt x="73" y="26"/>
                  </a:lnTo>
                  <a:lnTo>
                    <a:pt x="75" y="26"/>
                  </a:lnTo>
                  <a:lnTo>
                    <a:pt x="76" y="26"/>
                  </a:lnTo>
                  <a:lnTo>
                    <a:pt x="81" y="26"/>
                  </a:lnTo>
                  <a:lnTo>
                    <a:pt x="83" y="25"/>
                  </a:lnTo>
                  <a:lnTo>
                    <a:pt x="92" y="25"/>
                  </a:lnTo>
                  <a:lnTo>
                    <a:pt x="91" y="21"/>
                  </a:lnTo>
                  <a:lnTo>
                    <a:pt x="91" y="19"/>
                  </a:lnTo>
                  <a:lnTo>
                    <a:pt x="92" y="18"/>
                  </a:lnTo>
                  <a:lnTo>
                    <a:pt x="93" y="17"/>
                  </a:lnTo>
                  <a:lnTo>
                    <a:pt x="93" y="13"/>
                  </a:lnTo>
                  <a:lnTo>
                    <a:pt x="105" y="13"/>
                  </a:lnTo>
                  <a:lnTo>
                    <a:pt x="105" y="12"/>
                  </a:lnTo>
                  <a:lnTo>
                    <a:pt x="108" y="13"/>
                  </a:lnTo>
                  <a:lnTo>
                    <a:pt x="108" y="14"/>
                  </a:lnTo>
                  <a:lnTo>
                    <a:pt x="108" y="15"/>
                  </a:lnTo>
                  <a:lnTo>
                    <a:pt x="108" y="17"/>
                  </a:lnTo>
                  <a:lnTo>
                    <a:pt x="122" y="17"/>
                  </a:lnTo>
                  <a:lnTo>
                    <a:pt x="122" y="18"/>
                  </a:lnTo>
                  <a:lnTo>
                    <a:pt x="122" y="21"/>
                  </a:lnTo>
                  <a:lnTo>
                    <a:pt x="122" y="22"/>
                  </a:lnTo>
                  <a:lnTo>
                    <a:pt x="121" y="25"/>
                  </a:lnTo>
                  <a:lnTo>
                    <a:pt x="121" y="26"/>
                  </a:lnTo>
                  <a:lnTo>
                    <a:pt x="121" y="27"/>
                  </a:lnTo>
                  <a:lnTo>
                    <a:pt x="121" y="30"/>
                  </a:lnTo>
                  <a:lnTo>
                    <a:pt x="121" y="30"/>
                  </a:lnTo>
                  <a:lnTo>
                    <a:pt x="121" y="31"/>
                  </a:lnTo>
                  <a:lnTo>
                    <a:pt x="121" y="33"/>
                  </a:lnTo>
                  <a:lnTo>
                    <a:pt x="121" y="37"/>
                  </a:lnTo>
                  <a:lnTo>
                    <a:pt x="121" y="39"/>
                  </a:lnTo>
                  <a:lnTo>
                    <a:pt x="121" y="40"/>
                  </a:lnTo>
                  <a:lnTo>
                    <a:pt x="121" y="42"/>
                  </a:lnTo>
                  <a:lnTo>
                    <a:pt x="122" y="43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4" y="46"/>
                  </a:lnTo>
                  <a:lnTo>
                    <a:pt x="125" y="47"/>
                  </a:lnTo>
                  <a:lnTo>
                    <a:pt x="125" y="48"/>
                  </a:lnTo>
                  <a:lnTo>
                    <a:pt x="125" y="50"/>
                  </a:lnTo>
                  <a:lnTo>
                    <a:pt x="125" y="51"/>
                  </a:lnTo>
                  <a:lnTo>
                    <a:pt x="126" y="52"/>
                  </a:lnTo>
                  <a:lnTo>
                    <a:pt x="126" y="54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27" y="58"/>
                  </a:lnTo>
                  <a:lnTo>
                    <a:pt x="126" y="60"/>
                  </a:lnTo>
                  <a:lnTo>
                    <a:pt x="126" y="60"/>
                  </a:lnTo>
                  <a:lnTo>
                    <a:pt x="126" y="62"/>
                  </a:lnTo>
                  <a:lnTo>
                    <a:pt x="126" y="63"/>
                  </a:lnTo>
                  <a:lnTo>
                    <a:pt x="126" y="64"/>
                  </a:lnTo>
                  <a:lnTo>
                    <a:pt x="127" y="64"/>
                  </a:lnTo>
                  <a:lnTo>
                    <a:pt x="129" y="63"/>
                  </a:lnTo>
                  <a:lnTo>
                    <a:pt x="129" y="63"/>
                  </a:lnTo>
                  <a:lnTo>
                    <a:pt x="130" y="63"/>
                  </a:lnTo>
                  <a:lnTo>
                    <a:pt x="131" y="63"/>
                  </a:lnTo>
                  <a:lnTo>
                    <a:pt x="133" y="64"/>
                  </a:lnTo>
                  <a:lnTo>
                    <a:pt x="134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9" y="64"/>
                  </a:lnTo>
                  <a:lnTo>
                    <a:pt x="141" y="64"/>
                  </a:lnTo>
                  <a:lnTo>
                    <a:pt x="142" y="63"/>
                  </a:lnTo>
                  <a:lnTo>
                    <a:pt x="145" y="62"/>
                  </a:lnTo>
                  <a:lnTo>
                    <a:pt x="147" y="62"/>
                  </a:lnTo>
                  <a:lnTo>
                    <a:pt x="147" y="63"/>
                  </a:lnTo>
                  <a:lnTo>
                    <a:pt x="146" y="63"/>
                  </a:lnTo>
                  <a:lnTo>
                    <a:pt x="146" y="64"/>
                  </a:lnTo>
                  <a:lnTo>
                    <a:pt x="147" y="69"/>
                  </a:lnTo>
                  <a:lnTo>
                    <a:pt x="146" y="73"/>
                  </a:lnTo>
                  <a:lnTo>
                    <a:pt x="146" y="76"/>
                  </a:lnTo>
                  <a:lnTo>
                    <a:pt x="149" y="79"/>
                  </a:lnTo>
                  <a:lnTo>
                    <a:pt x="149" y="80"/>
                  </a:lnTo>
                  <a:lnTo>
                    <a:pt x="147" y="81"/>
                  </a:lnTo>
                  <a:lnTo>
                    <a:pt x="146" y="84"/>
                  </a:lnTo>
                  <a:lnTo>
                    <a:pt x="147" y="85"/>
                  </a:lnTo>
                  <a:lnTo>
                    <a:pt x="122" y="85"/>
                  </a:lnTo>
                  <a:lnTo>
                    <a:pt x="121" y="125"/>
                  </a:lnTo>
                  <a:lnTo>
                    <a:pt x="121" y="126"/>
                  </a:lnTo>
                  <a:lnTo>
                    <a:pt x="124" y="129"/>
                  </a:lnTo>
                  <a:lnTo>
                    <a:pt x="125" y="130"/>
                  </a:lnTo>
                  <a:lnTo>
                    <a:pt x="126" y="131"/>
                  </a:lnTo>
                  <a:lnTo>
                    <a:pt x="127" y="131"/>
                  </a:lnTo>
                  <a:lnTo>
                    <a:pt x="130" y="135"/>
                  </a:lnTo>
                  <a:lnTo>
                    <a:pt x="131" y="137"/>
                  </a:lnTo>
                  <a:lnTo>
                    <a:pt x="133" y="137"/>
                  </a:lnTo>
                  <a:lnTo>
                    <a:pt x="134" y="138"/>
                  </a:lnTo>
                  <a:lnTo>
                    <a:pt x="135" y="139"/>
                  </a:lnTo>
                  <a:lnTo>
                    <a:pt x="137" y="140"/>
                  </a:lnTo>
                  <a:lnTo>
                    <a:pt x="137" y="142"/>
                  </a:lnTo>
                  <a:lnTo>
                    <a:pt x="118" y="147"/>
                  </a:lnTo>
                  <a:lnTo>
                    <a:pt x="118" y="147"/>
                  </a:lnTo>
                  <a:lnTo>
                    <a:pt x="117" y="147"/>
                  </a:lnTo>
                  <a:lnTo>
                    <a:pt x="116" y="147"/>
                  </a:lnTo>
                  <a:lnTo>
                    <a:pt x="116" y="146"/>
                  </a:lnTo>
                  <a:lnTo>
                    <a:pt x="114" y="146"/>
                  </a:lnTo>
                  <a:lnTo>
                    <a:pt x="113" y="146"/>
                  </a:lnTo>
                  <a:lnTo>
                    <a:pt x="113" y="146"/>
                  </a:lnTo>
                  <a:lnTo>
                    <a:pt x="112" y="144"/>
                  </a:lnTo>
                  <a:lnTo>
                    <a:pt x="110" y="144"/>
                  </a:lnTo>
                  <a:lnTo>
                    <a:pt x="109" y="144"/>
                  </a:lnTo>
                  <a:lnTo>
                    <a:pt x="109" y="146"/>
                  </a:lnTo>
                  <a:lnTo>
                    <a:pt x="108" y="146"/>
                  </a:lnTo>
                  <a:lnTo>
                    <a:pt x="106" y="146"/>
                  </a:lnTo>
                  <a:lnTo>
                    <a:pt x="104" y="146"/>
                  </a:lnTo>
                  <a:lnTo>
                    <a:pt x="101" y="143"/>
                  </a:lnTo>
                  <a:lnTo>
                    <a:pt x="100" y="143"/>
                  </a:lnTo>
                  <a:lnTo>
                    <a:pt x="100" y="143"/>
                  </a:lnTo>
                  <a:lnTo>
                    <a:pt x="99" y="144"/>
                  </a:lnTo>
                  <a:lnTo>
                    <a:pt x="97" y="144"/>
                  </a:lnTo>
                  <a:lnTo>
                    <a:pt x="95" y="143"/>
                  </a:lnTo>
                  <a:lnTo>
                    <a:pt x="92" y="144"/>
                  </a:lnTo>
                  <a:lnTo>
                    <a:pt x="91" y="144"/>
                  </a:lnTo>
                  <a:lnTo>
                    <a:pt x="89" y="144"/>
                  </a:lnTo>
                  <a:lnTo>
                    <a:pt x="88" y="143"/>
                  </a:lnTo>
                  <a:lnTo>
                    <a:pt x="87" y="143"/>
                  </a:lnTo>
                  <a:lnTo>
                    <a:pt x="85" y="143"/>
                  </a:lnTo>
                  <a:lnTo>
                    <a:pt x="83" y="143"/>
                  </a:lnTo>
                  <a:lnTo>
                    <a:pt x="80" y="142"/>
                  </a:lnTo>
                  <a:lnTo>
                    <a:pt x="80" y="140"/>
                  </a:lnTo>
                  <a:lnTo>
                    <a:pt x="79" y="138"/>
                  </a:lnTo>
                  <a:lnTo>
                    <a:pt x="77" y="138"/>
                  </a:lnTo>
                  <a:lnTo>
                    <a:pt x="34" y="138"/>
                  </a:lnTo>
                  <a:lnTo>
                    <a:pt x="33" y="138"/>
                  </a:lnTo>
                  <a:lnTo>
                    <a:pt x="31" y="138"/>
                  </a:lnTo>
                  <a:lnTo>
                    <a:pt x="30" y="139"/>
                  </a:lnTo>
                  <a:lnTo>
                    <a:pt x="30" y="139"/>
                  </a:lnTo>
                  <a:lnTo>
                    <a:pt x="27" y="139"/>
                  </a:lnTo>
                  <a:lnTo>
                    <a:pt x="25" y="139"/>
                  </a:lnTo>
                  <a:lnTo>
                    <a:pt x="22" y="137"/>
                  </a:lnTo>
                  <a:lnTo>
                    <a:pt x="22" y="137"/>
                  </a:lnTo>
                  <a:lnTo>
                    <a:pt x="22" y="135"/>
                  </a:lnTo>
                  <a:lnTo>
                    <a:pt x="21" y="134"/>
                  </a:lnTo>
                  <a:lnTo>
                    <a:pt x="21" y="134"/>
                  </a:lnTo>
                  <a:lnTo>
                    <a:pt x="18" y="133"/>
                  </a:lnTo>
                  <a:lnTo>
                    <a:pt x="18" y="133"/>
                  </a:lnTo>
                  <a:lnTo>
                    <a:pt x="17" y="134"/>
                  </a:lnTo>
                  <a:lnTo>
                    <a:pt x="17" y="134"/>
                  </a:lnTo>
                  <a:lnTo>
                    <a:pt x="14" y="133"/>
                  </a:lnTo>
                  <a:lnTo>
                    <a:pt x="13" y="133"/>
                  </a:lnTo>
                  <a:lnTo>
                    <a:pt x="10" y="135"/>
                  </a:lnTo>
                  <a:lnTo>
                    <a:pt x="9" y="137"/>
                  </a:lnTo>
                  <a:lnTo>
                    <a:pt x="9" y="138"/>
                  </a:lnTo>
                  <a:lnTo>
                    <a:pt x="6" y="137"/>
                  </a:lnTo>
                  <a:lnTo>
                    <a:pt x="4" y="137"/>
                  </a:lnTo>
                  <a:lnTo>
                    <a:pt x="4" y="137"/>
                  </a:lnTo>
                  <a:lnTo>
                    <a:pt x="2" y="138"/>
                  </a:lnTo>
                  <a:lnTo>
                    <a:pt x="1" y="138"/>
                  </a:lnTo>
                  <a:lnTo>
                    <a:pt x="1" y="13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37"/>
                  </a:lnTo>
                  <a:lnTo>
                    <a:pt x="0" y="133"/>
                  </a:lnTo>
                  <a:lnTo>
                    <a:pt x="0" y="127"/>
                  </a:lnTo>
                  <a:lnTo>
                    <a:pt x="0" y="123"/>
                  </a:lnTo>
                  <a:lnTo>
                    <a:pt x="0" y="119"/>
                  </a:lnTo>
                  <a:lnTo>
                    <a:pt x="4" y="115"/>
                  </a:lnTo>
                  <a:lnTo>
                    <a:pt x="4" y="110"/>
                  </a:lnTo>
                  <a:lnTo>
                    <a:pt x="6" y="106"/>
                  </a:lnTo>
                  <a:lnTo>
                    <a:pt x="6" y="97"/>
                  </a:lnTo>
                  <a:lnTo>
                    <a:pt x="8" y="96"/>
                  </a:lnTo>
                  <a:lnTo>
                    <a:pt x="8" y="92"/>
                  </a:lnTo>
                  <a:lnTo>
                    <a:pt x="14" y="87"/>
                  </a:lnTo>
                  <a:lnTo>
                    <a:pt x="14" y="84"/>
                  </a:lnTo>
                  <a:lnTo>
                    <a:pt x="19" y="80"/>
                  </a:lnTo>
                  <a:lnTo>
                    <a:pt x="21" y="80"/>
                  </a:lnTo>
                  <a:lnTo>
                    <a:pt x="26" y="71"/>
                  </a:lnTo>
                  <a:lnTo>
                    <a:pt x="26" y="60"/>
                  </a:lnTo>
                  <a:lnTo>
                    <a:pt x="25" y="59"/>
                  </a:lnTo>
                  <a:lnTo>
                    <a:pt x="25" y="56"/>
                  </a:lnTo>
                  <a:lnTo>
                    <a:pt x="21" y="50"/>
                  </a:lnTo>
                  <a:lnTo>
                    <a:pt x="21" y="46"/>
                  </a:lnTo>
                  <a:lnTo>
                    <a:pt x="18" y="43"/>
                  </a:lnTo>
                  <a:lnTo>
                    <a:pt x="18" y="39"/>
                  </a:lnTo>
                  <a:lnTo>
                    <a:pt x="17" y="38"/>
                  </a:lnTo>
                  <a:lnTo>
                    <a:pt x="19" y="34"/>
                  </a:lnTo>
                  <a:lnTo>
                    <a:pt x="21" y="29"/>
                  </a:lnTo>
                  <a:lnTo>
                    <a:pt x="17" y="23"/>
                  </a:lnTo>
                  <a:lnTo>
                    <a:pt x="17" y="14"/>
                  </a:lnTo>
                  <a:lnTo>
                    <a:pt x="10" y="8"/>
                  </a:lnTo>
                  <a:lnTo>
                    <a:pt x="10" y="5"/>
                  </a:lnTo>
                  <a:lnTo>
                    <a:pt x="9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7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97" name="Freeform 480"/>
            <p:cNvSpPr>
              <a:spLocks/>
            </p:cNvSpPr>
            <p:nvPr/>
          </p:nvSpPr>
          <p:spPr bwMode="auto">
            <a:xfrm>
              <a:off x="6521512" y="4830034"/>
              <a:ext cx="233473" cy="213171"/>
            </a:xfrm>
            <a:custGeom>
              <a:avLst/>
              <a:gdLst>
                <a:gd name="T0" fmla="*/ 58 w 92"/>
                <a:gd name="T1" fmla="*/ 0 h 84"/>
                <a:gd name="T2" fmla="*/ 63 w 92"/>
                <a:gd name="T3" fmla="*/ 0 h 84"/>
                <a:gd name="T4" fmla="*/ 67 w 92"/>
                <a:gd name="T5" fmla="*/ 5 h 84"/>
                <a:gd name="T6" fmla="*/ 71 w 92"/>
                <a:gd name="T7" fmla="*/ 6 h 84"/>
                <a:gd name="T8" fmla="*/ 79 w 92"/>
                <a:gd name="T9" fmla="*/ 8 h 84"/>
                <a:gd name="T10" fmla="*/ 87 w 92"/>
                <a:gd name="T11" fmla="*/ 10 h 84"/>
                <a:gd name="T12" fmla="*/ 92 w 92"/>
                <a:gd name="T13" fmla="*/ 14 h 84"/>
                <a:gd name="T14" fmla="*/ 92 w 92"/>
                <a:gd name="T15" fmla="*/ 20 h 84"/>
                <a:gd name="T16" fmla="*/ 92 w 92"/>
                <a:gd name="T17" fmla="*/ 25 h 84"/>
                <a:gd name="T18" fmla="*/ 90 w 92"/>
                <a:gd name="T19" fmla="*/ 31 h 84"/>
                <a:gd name="T20" fmla="*/ 91 w 92"/>
                <a:gd name="T21" fmla="*/ 34 h 84"/>
                <a:gd name="T22" fmla="*/ 90 w 92"/>
                <a:gd name="T23" fmla="*/ 41 h 84"/>
                <a:gd name="T24" fmla="*/ 90 w 92"/>
                <a:gd name="T25" fmla="*/ 43 h 84"/>
                <a:gd name="T26" fmla="*/ 90 w 92"/>
                <a:gd name="T27" fmla="*/ 48 h 84"/>
                <a:gd name="T28" fmla="*/ 90 w 92"/>
                <a:gd name="T29" fmla="*/ 54 h 84"/>
                <a:gd name="T30" fmla="*/ 84 w 92"/>
                <a:gd name="T31" fmla="*/ 58 h 84"/>
                <a:gd name="T32" fmla="*/ 84 w 92"/>
                <a:gd name="T33" fmla="*/ 62 h 84"/>
                <a:gd name="T34" fmla="*/ 83 w 92"/>
                <a:gd name="T35" fmla="*/ 71 h 84"/>
                <a:gd name="T36" fmla="*/ 65 w 92"/>
                <a:gd name="T37" fmla="*/ 81 h 84"/>
                <a:gd name="T38" fmla="*/ 58 w 92"/>
                <a:gd name="T39" fmla="*/ 83 h 84"/>
                <a:gd name="T40" fmla="*/ 54 w 92"/>
                <a:gd name="T41" fmla="*/ 80 h 84"/>
                <a:gd name="T42" fmla="*/ 46 w 92"/>
                <a:gd name="T43" fmla="*/ 79 h 84"/>
                <a:gd name="T44" fmla="*/ 44 w 92"/>
                <a:gd name="T45" fmla="*/ 75 h 84"/>
                <a:gd name="T46" fmla="*/ 38 w 92"/>
                <a:gd name="T47" fmla="*/ 73 h 84"/>
                <a:gd name="T48" fmla="*/ 32 w 92"/>
                <a:gd name="T49" fmla="*/ 72 h 84"/>
                <a:gd name="T50" fmla="*/ 28 w 92"/>
                <a:gd name="T51" fmla="*/ 67 h 84"/>
                <a:gd name="T52" fmla="*/ 26 w 92"/>
                <a:gd name="T53" fmla="*/ 60 h 84"/>
                <a:gd name="T54" fmla="*/ 22 w 92"/>
                <a:gd name="T55" fmla="*/ 58 h 84"/>
                <a:gd name="T56" fmla="*/ 21 w 92"/>
                <a:gd name="T57" fmla="*/ 55 h 84"/>
                <a:gd name="T58" fmla="*/ 16 w 92"/>
                <a:gd name="T59" fmla="*/ 51 h 84"/>
                <a:gd name="T60" fmla="*/ 11 w 92"/>
                <a:gd name="T61" fmla="*/ 45 h 84"/>
                <a:gd name="T62" fmla="*/ 8 w 92"/>
                <a:gd name="T63" fmla="*/ 41 h 84"/>
                <a:gd name="T64" fmla="*/ 5 w 92"/>
                <a:gd name="T65" fmla="*/ 35 h 84"/>
                <a:gd name="T66" fmla="*/ 3 w 92"/>
                <a:gd name="T67" fmla="*/ 33 h 84"/>
                <a:gd name="T68" fmla="*/ 0 w 92"/>
                <a:gd name="T69" fmla="*/ 29 h 84"/>
                <a:gd name="T70" fmla="*/ 0 w 92"/>
                <a:gd name="T71" fmla="*/ 26 h 84"/>
                <a:gd name="T72" fmla="*/ 4 w 92"/>
                <a:gd name="T73" fmla="*/ 26 h 84"/>
                <a:gd name="T74" fmla="*/ 8 w 92"/>
                <a:gd name="T75" fmla="*/ 29 h 84"/>
                <a:gd name="T76" fmla="*/ 15 w 92"/>
                <a:gd name="T77" fmla="*/ 27 h 84"/>
                <a:gd name="T78" fmla="*/ 16 w 92"/>
                <a:gd name="T79" fmla="*/ 27 h 84"/>
                <a:gd name="T80" fmla="*/ 22 w 92"/>
                <a:gd name="T81" fmla="*/ 29 h 84"/>
                <a:gd name="T82" fmla="*/ 38 w 92"/>
                <a:gd name="T83" fmla="*/ 12 h 84"/>
                <a:gd name="T84" fmla="*/ 44 w 92"/>
                <a:gd name="T85" fmla="*/ 9 h 84"/>
                <a:gd name="T86" fmla="*/ 44 w 92"/>
                <a:gd name="T87" fmla="*/ 5 h 84"/>
                <a:gd name="T88" fmla="*/ 50 w 92"/>
                <a:gd name="T89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" h="84">
                  <a:moveTo>
                    <a:pt x="54" y="0"/>
                  </a:moveTo>
                  <a:lnTo>
                    <a:pt x="58" y="0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5"/>
                  </a:lnTo>
                  <a:lnTo>
                    <a:pt x="67" y="5"/>
                  </a:lnTo>
                  <a:lnTo>
                    <a:pt x="70" y="5"/>
                  </a:lnTo>
                  <a:lnTo>
                    <a:pt x="70" y="6"/>
                  </a:lnTo>
                  <a:lnTo>
                    <a:pt x="71" y="6"/>
                  </a:lnTo>
                  <a:lnTo>
                    <a:pt x="72" y="5"/>
                  </a:lnTo>
                  <a:lnTo>
                    <a:pt x="75" y="5"/>
                  </a:lnTo>
                  <a:lnTo>
                    <a:pt x="79" y="8"/>
                  </a:lnTo>
                  <a:lnTo>
                    <a:pt x="80" y="10"/>
                  </a:lnTo>
                  <a:lnTo>
                    <a:pt x="83" y="10"/>
                  </a:lnTo>
                  <a:lnTo>
                    <a:pt x="87" y="10"/>
                  </a:lnTo>
                  <a:lnTo>
                    <a:pt x="88" y="13"/>
                  </a:lnTo>
                  <a:lnTo>
                    <a:pt x="90" y="14"/>
                  </a:lnTo>
                  <a:lnTo>
                    <a:pt x="92" y="14"/>
                  </a:lnTo>
                  <a:lnTo>
                    <a:pt x="92" y="17"/>
                  </a:lnTo>
                  <a:lnTo>
                    <a:pt x="91" y="18"/>
                  </a:lnTo>
                  <a:lnTo>
                    <a:pt x="92" y="20"/>
                  </a:lnTo>
                  <a:lnTo>
                    <a:pt x="91" y="22"/>
                  </a:lnTo>
                  <a:lnTo>
                    <a:pt x="92" y="23"/>
                  </a:lnTo>
                  <a:lnTo>
                    <a:pt x="92" y="25"/>
                  </a:lnTo>
                  <a:lnTo>
                    <a:pt x="91" y="26"/>
                  </a:lnTo>
                  <a:lnTo>
                    <a:pt x="91" y="30"/>
                  </a:lnTo>
                  <a:lnTo>
                    <a:pt x="90" y="31"/>
                  </a:lnTo>
                  <a:lnTo>
                    <a:pt x="90" y="33"/>
                  </a:lnTo>
                  <a:lnTo>
                    <a:pt x="92" y="33"/>
                  </a:lnTo>
                  <a:lnTo>
                    <a:pt x="91" y="34"/>
                  </a:lnTo>
                  <a:lnTo>
                    <a:pt x="90" y="35"/>
                  </a:lnTo>
                  <a:lnTo>
                    <a:pt x="90" y="38"/>
                  </a:lnTo>
                  <a:lnTo>
                    <a:pt x="90" y="41"/>
                  </a:lnTo>
                  <a:lnTo>
                    <a:pt x="88" y="41"/>
                  </a:lnTo>
                  <a:lnTo>
                    <a:pt x="88" y="42"/>
                  </a:lnTo>
                  <a:lnTo>
                    <a:pt x="90" y="43"/>
                  </a:lnTo>
                  <a:lnTo>
                    <a:pt x="91" y="46"/>
                  </a:lnTo>
                  <a:lnTo>
                    <a:pt x="90" y="47"/>
                  </a:lnTo>
                  <a:lnTo>
                    <a:pt x="90" y="48"/>
                  </a:lnTo>
                  <a:lnTo>
                    <a:pt x="91" y="50"/>
                  </a:lnTo>
                  <a:lnTo>
                    <a:pt x="91" y="51"/>
                  </a:lnTo>
                  <a:lnTo>
                    <a:pt x="90" y="54"/>
                  </a:lnTo>
                  <a:lnTo>
                    <a:pt x="87" y="55"/>
                  </a:lnTo>
                  <a:lnTo>
                    <a:pt x="87" y="56"/>
                  </a:lnTo>
                  <a:lnTo>
                    <a:pt x="84" y="58"/>
                  </a:lnTo>
                  <a:lnTo>
                    <a:pt x="84" y="59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4" y="66"/>
                  </a:lnTo>
                  <a:lnTo>
                    <a:pt x="83" y="67"/>
                  </a:lnTo>
                  <a:lnTo>
                    <a:pt x="83" y="71"/>
                  </a:lnTo>
                  <a:lnTo>
                    <a:pt x="70" y="84"/>
                  </a:lnTo>
                  <a:lnTo>
                    <a:pt x="69" y="83"/>
                  </a:lnTo>
                  <a:lnTo>
                    <a:pt x="65" y="81"/>
                  </a:lnTo>
                  <a:lnTo>
                    <a:pt x="61" y="83"/>
                  </a:lnTo>
                  <a:lnTo>
                    <a:pt x="59" y="83"/>
                  </a:lnTo>
                  <a:lnTo>
                    <a:pt x="58" y="83"/>
                  </a:lnTo>
                  <a:lnTo>
                    <a:pt x="57" y="81"/>
                  </a:lnTo>
                  <a:lnTo>
                    <a:pt x="54" y="81"/>
                  </a:lnTo>
                  <a:lnTo>
                    <a:pt x="54" y="80"/>
                  </a:lnTo>
                  <a:lnTo>
                    <a:pt x="50" y="79"/>
                  </a:lnTo>
                  <a:lnTo>
                    <a:pt x="46" y="80"/>
                  </a:lnTo>
                  <a:lnTo>
                    <a:pt x="46" y="79"/>
                  </a:lnTo>
                  <a:lnTo>
                    <a:pt x="45" y="77"/>
                  </a:lnTo>
                  <a:lnTo>
                    <a:pt x="45" y="76"/>
                  </a:lnTo>
                  <a:lnTo>
                    <a:pt x="44" y="75"/>
                  </a:lnTo>
                  <a:lnTo>
                    <a:pt x="42" y="75"/>
                  </a:lnTo>
                  <a:lnTo>
                    <a:pt x="40" y="73"/>
                  </a:lnTo>
                  <a:lnTo>
                    <a:pt x="38" y="73"/>
                  </a:lnTo>
                  <a:lnTo>
                    <a:pt x="36" y="72"/>
                  </a:lnTo>
                  <a:lnTo>
                    <a:pt x="34" y="73"/>
                  </a:lnTo>
                  <a:lnTo>
                    <a:pt x="32" y="72"/>
                  </a:lnTo>
                  <a:lnTo>
                    <a:pt x="30" y="71"/>
                  </a:lnTo>
                  <a:lnTo>
                    <a:pt x="28" y="68"/>
                  </a:lnTo>
                  <a:lnTo>
                    <a:pt x="28" y="67"/>
                  </a:lnTo>
                  <a:lnTo>
                    <a:pt x="26" y="66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5" y="59"/>
                  </a:lnTo>
                  <a:lnTo>
                    <a:pt x="22" y="59"/>
                  </a:lnTo>
                  <a:lnTo>
                    <a:pt x="22" y="58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1" y="55"/>
                  </a:lnTo>
                  <a:lnTo>
                    <a:pt x="20" y="54"/>
                  </a:lnTo>
                  <a:lnTo>
                    <a:pt x="19" y="52"/>
                  </a:lnTo>
                  <a:lnTo>
                    <a:pt x="16" y="51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1" y="45"/>
                  </a:lnTo>
                  <a:lnTo>
                    <a:pt x="9" y="43"/>
                  </a:lnTo>
                  <a:lnTo>
                    <a:pt x="9" y="42"/>
                  </a:lnTo>
                  <a:lnTo>
                    <a:pt x="8" y="41"/>
                  </a:lnTo>
                  <a:lnTo>
                    <a:pt x="7" y="38"/>
                  </a:lnTo>
                  <a:lnTo>
                    <a:pt x="7" y="37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4" y="34"/>
                  </a:lnTo>
                  <a:lnTo>
                    <a:pt x="3" y="33"/>
                  </a:lnTo>
                  <a:lnTo>
                    <a:pt x="1" y="31"/>
                  </a:lnTo>
                  <a:lnTo>
                    <a:pt x="0" y="30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" y="26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7" y="29"/>
                  </a:lnTo>
                  <a:lnTo>
                    <a:pt x="8" y="29"/>
                  </a:lnTo>
                  <a:lnTo>
                    <a:pt x="11" y="27"/>
                  </a:lnTo>
                  <a:lnTo>
                    <a:pt x="13" y="26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7" y="29"/>
                  </a:lnTo>
                  <a:lnTo>
                    <a:pt x="20" y="30"/>
                  </a:lnTo>
                  <a:lnTo>
                    <a:pt x="22" y="29"/>
                  </a:lnTo>
                  <a:lnTo>
                    <a:pt x="26" y="23"/>
                  </a:lnTo>
                  <a:lnTo>
                    <a:pt x="32" y="17"/>
                  </a:lnTo>
                  <a:lnTo>
                    <a:pt x="38" y="12"/>
                  </a:lnTo>
                  <a:lnTo>
                    <a:pt x="42" y="10"/>
                  </a:lnTo>
                  <a:lnTo>
                    <a:pt x="44" y="9"/>
                  </a:lnTo>
                  <a:lnTo>
                    <a:pt x="44" y="9"/>
                  </a:lnTo>
                  <a:lnTo>
                    <a:pt x="44" y="8"/>
                  </a:lnTo>
                  <a:lnTo>
                    <a:pt x="45" y="6"/>
                  </a:lnTo>
                  <a:lnTo>
                    <a:pt x="44" y="5"/>
                  </a:lnTo>
                  <a:lnTo>
                    <a:pt x="45" y="4"/>
                  </a:lnTo>
                  <a:lnTo>
                    <a:pt x="49" y="2"/>
                  </a:lnTo>
                  <a:lnTo>
                    <a:pt x="50" y="1"/>
                  </a:lnTo>
                  <a:lnTo>
                    <a:pt x="51" y="1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98" name="Freeform 481"/>
            <p:cNvSpPr>
              <a:spLocks/>
            </p:cNvSpPr>
            <p:nvPr/>
          </p:nvSpPr>
          <p:spPr bwMode="auto">
            <a:xfrm>
              <a:off x="6359096" y="4896015"/>
              <a:ext cx="279152" cy="281690"/>
            </a:xfrm>
            <a:custGeom>
              <a:avLst/>
              <a:gdLst>
                <a:gd name="T0" fmla="*/ 64 w 110"/>
                <a:gd name="T1" fmla="*/ 1 h 111"/>
                <a:gd name="T2" fmla="*/ 64 w 110"/>
                <a:gd name="T3" fmla="*/ 4 h 111"/>
                <a:gd name="T4" fmla="*/ 68 w 110"/>
                <a:gd name="T5" fmla="*/ 8 h 111"/>
                <a:gd name="T6" fmla="*/ 71 w 110"/>
                <a:gd name="T7" fmla="*/ 11 h 111"/>
                <a:gd name="T8" fmla="*/ 73 w 110"/>
                <a:gd name="T9" fmla="*/ 16 h 111"/>
                <a:gd name="T10" fmla="*/ 76 w 110"/>
                <a:gd name="T11" fmla="*/ 19 h 111"/>
                <a:gd name="T12" fmla="*/ 83 w 110"/>
                <a:gd name="T13" fmla="*/ 26 h 111"/>
                <a:gd name="T14" fmla="*/ 86 w 110"/>
                <a:gd name="T15" fmla="*/ 30 h 111"/>
                <a:gd name="T16" fmla="*/ 86 w 110"/>
                <a:gd name="T17" fmla="*/ 33 h 111"/>
                <a:gd name="T18" fmla="*/ 90 w 110"/>
                <a:gd name="T19" fmla="*/ 37 h 111"/>
                <a:gd name="T20" fmla="*/ 92 w 110"/>
                <a:gd name="T21" fmla="*/ 42 h 111"/>
                <a:gd name="T22" fmla="*/ 98 w 110"/>
                <a:gd name="T23" fmla="*/ 47 h 111"/>
                <a:gd name="T24" fmla="*/ 104 w 110"/>
                <a:gd name="T25" fmla="*/ 47 h 111"/>
                <a:gd name="T26" fmla="*/ 109 w 110"/>
                <a:gd name="T27" fmla="*/ 50 h 111"/>
                <a:gd name="T28" fmla="*/ 110 w 110"/>
                <a:gd name="T29" fmla="*/ 54 h 111"/>
                <a:gd name="T30" fmla="*/ 106 w 110"/>
                <a:gd name="T31" fmla="*/ 55 h 111"/>
                <a:gd name="T32" fmla="*/ 105 w 110"/>
                <a:gd name="T33" fmla="*/ 59 h 111"/>
                <a:gd name="T34" fmla="*/ 100 w 110"/>
                <a:gd name="T35" fmla="*/ 61 h 111"/>
                <a:gd name="T36" fmla="*/ 94 w 110"/>
                <a:gd name="T37" fmla="*/ 61 h 111"/>
                <a:gd name="T38" fmla="*/ 89 w 110"/>
                <a:gd name="T39" fmla="*/ 65 h 111"/>
                <a:gd name="T40" fmla="*/ 86 w 110"/>
                <a:gd name="T41" fmla="*/ 69 h 111"/>
                <a:gd name="T42" fmla="*/ 80 w 110"/>
                <a:gd name="T43" fmla="*/ 74 h 111"/>
                <a:gd name="T44" fmla="*/ 81 w 110"/>
                <a:gd name="T45" fmla="*/ 79 h 111"/>
                <a:gd name="T46" fmla="*/ 77 w 110"/>
                <a:gd name="T47" fmla="*/ 80 h 111"/>
                <a:gd name="T48" fmla="*/ 75 w 110"/>
                <a:gd name="T49" fmla="*/ 84 h 111"/>
                <a:gd name="T50" fmla="*/ 71 w 110"/>
                <a:gd name="T51" fmla="*/ 87 h 111"/>
                <a:gd name="T52" fmla="*/ 67 w 110"/>
                <a:gd name="T53" fmla="*/ 92 h 111"/>
                <a:gd name="T54" fmla="*/ 65 w 110"/>
                <a:gd name="T55" fmla="*/ 97 h 111"/>
                <a:gd name="T56" fmla="*/ 61 w 110"/>
                <a:gd name="T57" fmla="*/ 99 h 111"/>
                <a:gd name="T58" fmla="*/ 56 w 110"/>
                <a:gd name="T59" fmla="*/ 97 h 111"/>
                <a:gd name="T60" fmla="*/ 50 w 110"/>
                <a:gd name="T61" fmla="*/ 99 h 111"/>
                <a:gd name="T62" fmla="*/ 43 w 110"/>
                <a:gd name="T63" fmla="*/ 94 h 111"/>
                <a:gd name="T64" fmla="*/ 32 w 110"/>
                <a:gd name="T65" fmla="*/ 96 h 111"/>
                <a:gd name="T66" fmla="*/ 25 w 110"/>
                <a:gd name="T67" fmla="*/ 105 h 111"/>
                <a:gd name="T68" fmla="*/ 19 w 110"/>
                <a:gd name="T69" fmla="*/ 109 h 111"/>
                <a:gd name="T70" fmla="*/ 13 w 110"/>
                <a:gd name="T71" fmla="*/ 111 h 111"/>
                <a:gd name="T72" fmla="*/ 6 w 110"/>
                <a:gd name="T73" fmla="*/ 108 h 111"/>
                <a:gd name="T74" fmla="*/ 5 w 110"/>
                <a:gd name="T75" fmla="*/ 95 h 111"/>
                <a:gd name="T76" fmla="*/ 0 w 110"/>
                <a:gd name="T77" fmla="*/ 88 h 111"/>
                <a:gd name="T78" fmla="*/ 2 w 110"/>
                <a:gd name="T79" fmla="*/ 51 h 111"/>
                <a:gd name="T80" fmla="*/ 23 w 110"/>
                <a:gd name="T81" fmla="*/ 8 h 111"/>
                <a:gd name="T82" fmla="*/ 40 w 110"/>
                <a:gd name="T83" fmla="*/ 5 h 111"/>
                <a:gd name="T84" fmla="*/ 42 w 110"/>
                <a:gd name="T85" fmla="*/ 7 h 111"/>
                <a:gd name="T86" fmla="*/ 42 w 110"/>
                <a:gd name="T87" fmla="*/ 9 h 111"/>
                <a:gd name="T88" fmla="*/ 48 w 110"/>
                <a:gd name="T89" fmla="*/ 4 h 111"/>
                <a:gd name="T90" fmla="*/ 55 w 110"/>
                <a:gd name="T91" fmla="*/ 3 h 111"/>
                <a:gd name="T92" fmla="*/ 61 w 110"/>
                <a:gd name="T9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0" h="111">
                  <a:moveTo>
                    <a:pt x="64" y="0"/>
                  </a:moveTo>
                  <a:lnTo>
                    <a:pt x="64" y="0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64" y="3"/>
                  </a:lnTo>
                  <a:lnTo>
                    <a:pt x="64" y="4"/>
                  </a:lnTo>
                  <a:lnTo>
                    <a:pt x="65" y="5"/>
                  </a:lnTo>
                  <a:lnTo>
                    <a:pt x="67" y="7"/>
                  </a:lnTo>
                  <a:lnTo>
                    <a:pt x="68" y="8"/>
                  </a:lnTo>
                  <a:lnTo>
                    <a:pt x="69" y="9"/>
                  </a:lnTo>
                  <a:lnTo>
                    <a:pt x="69" y="9"/>
                  </a:lnTo>
                  <a:lnTo>
                    <a:pt x="71" y="11"/>
                  </a:lnTo>
                  <a:lnTo>
                    <a:pt x="71" y="12"/>
                  </a:lnTo>
                  <a:lnTo>
                    <a:pt x="72" y="15"/>
                  </a:lnTo>
                  <a:lnTo>
                    <a:pt x="73" y="16"/>
                  </a:lnTo>
                  <a:lnTo>
                    <a:pt x="73" y="17"/>
                  </a:lnTo>
                  <a:lnTo>
                    <a:pt x="75" y="19"/>
                  </a:lnTo>
                  <a:lnTo>
                    <a:pt x="76" y="19"/>
                  </a:lnTo>
                  <a:lnTo>
                    <a:pt x="76" y="20"/>
                  </a:lnTo>
                  <a:lnTo>
                    <a:pt x="80" y="25"/>
                  </a:lnTo>
                  <a:lnTo>
                    <a:pt x="83" y="26"/>
                  </a:lnTo>
                  <a:lnTo>
                    <a:pt x="84" y="28"/>
                  </a:lnTo>
                  <a:lnTo>
                    <a:pt x="85" y="29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2"/>
                  </a:lnTo>
                  <a:lnTo>
                    <a:pt x="86" y="33"/>
                  </a:lnTo>
                  <a:lnTo>
                    <a:pt x="89" y="33"/>
                  </a:lnTo>
                  <a:lnTo>
                    <a:pt x="90" y="34"/>
                  </a:lnTo>
                  <a:lnTo>
                    <a:pt x="90" y="37"/>
                  </a:lnTo>
                  <a:lnTo>
                    <a:pt x="90" y="40"/>
                  </a:lnTo>
                  <a:lnTo>
                    <a:pt x="92" y="41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6" y="46"/>
                  </a:lnTo>
                  <a:lnTo>
                    <a:pt x="98" y="47"/>
                  </a:lnTo>
                  <a:lnTo>
                    <a:pt x="100" y="46"/>
                  </a:lnTo>
                  <a:lnTo>
                    <a:pt x="102" y="47"/>
                  </a:lnTo>
                  <a:lnTo>
                    <a:pt x="104" y="47"/>
                  </a:lnTo>
                  <a:lnTo>
                    <a:pt x="106" y="49"/>
                  </a:lnTo>
                  <a:lnTo>
                    <a:pt x="108" y="49"/>
                  </a:lnTo>
                  <a:lnTo>
                    <a:pt x="109" y="50"/>
                  </a:lnTo>
                  <a:lnTo>
                    <a:pt x="109" y="51"/>
                  </a:lnTo>
                  <a:lnTo>
                    <a:pt x="110" y="53"/>
                  </a:lnTo>
                  <a:lnTo>
                    <a:pt x="110" y="54"/>
                  </a:lnTo>
                  <a:lnTo>
                    <a:pt x="109" y="54"/>
                  </a:lnTo>
                  <a:lnTo>
                    <a:pt x="108" y="54"/>
                  </a:lnTo>
                  <a:lnTo>
                    <a:pt x="106" y="55"/>
                  </a:lnTo>
                  <a:lnTo>
                    <a:pt x="105" y="55"/>
                  </a:lnTo>
                  <a:lnTo>
                    <a:pt x="105" y="57"/>
                  </a:lnTo>
                  <a:lnTo>
                    <a:pt x="105" y="59"/>
                  </a:lnTo>
                  <a:lnTo>
                    <a:pt x="102" y="59"/>
                  </a:lnTo>
                  <a:lnTo>
                    <a:pt x="101" y="61"/>
                  </a:lnTo>
                  <a:lnTo>
                    <a:pt x="100" y="61"/>
                  </a:lnTo>
                  <a:lnTo>
                    <a:pt x="98" y="61"/>
                  </a:lnTo>
                  <a:lnTo>
                    <a:pt x="97" y="61"/>
                  </a:lnTo>
                  <a:lnTo>
                    <a:pt x="94" y="61"/>
                  </a:lnTo>
                  <a:lnTo>
                    <a:pt x="92" y="63"/>
                  </a:lnTo>
                  <a:lnTo>
                    <a:pt x="92" y="65"/>
                  </a:lnTo>
                  <a:lnTo>
                    <a:pt x="89" y="65"/>
                  </a:lnTo>
                  <a:lnTo>
                    <a:pt x="89" y="66"/>
                  </a:lnTo>
                  <a:lnTo>
                    <a:pt x="88" y="67"/>
                  </a:lnTo>
                  <a:lnTo>
                    <a:pt x="86" y="69"/>
                  </a:lnTo>
                  <a:lnTo>
                    <a:pt x="85" y="69"/>
                  </a:lnTo>
                  <a:lnTo>
                    <a:pt x="84" y="69"/>
                  </a:lnTo>
                  <a:lnTo>
                    <a:pt x="80" y="74"/>
                  </a:lnTo>
                  <a:lnTo>
                    <a:pt x="80" y="76"/>
                  </a:lnTo>
                  <a:lnTo>
                    <a:pt x="81" y="78"/>
                  </a:lnTo>
                  <a:lnTo>
                    <a:pt x="81" y="79"/>
                  </a:lnTo>
                  <a:lnTo>
                    <a:pt x="79" y="79"/>
                  </a:lnTo>
                  <a:lnTo>
                    <a:pt x="79" y="80"/>
                  </a:lnTo>
                  <a:lnTo>
                    <a:pt x="77" y="80"/>
                  </a:lnTo>
                  <a:lnTo>
                    <a:pt x="76" y="82"/>
                  </a:lnTo>
                  <a:lnTo>
                    <a:pt x="75" y="83"/>
                  </a:lnTo>
                  <a:lnTo>
                    <a:pt x="75" y="84"/>
                  </a:lnTo>
                  <a:lnTo>
                    <a:pt x="73" y="86"/>
                  </a:lnTo>
                  <a:lnTo>
                    <a:pt x="72" y="86"/>
                  </a:lnTo>
                  <a:lnTo>
                    <a:pt x="71" y="87"/>
                  </a:lnTo>
                  <a:lnTo>
                    <a:pt x="68" y="87"/>
                  </a:lnTo>
                  <a:lnTo>
                    <a:pt x="67" y="88"/>
                  </a:lnTo>
                  <a:lnTo>
                    <a:pt x="67" y="92"/>
                  </a:lnTo>
                  <a:lnTo>
                    <a:pt x="65" y="94"/>
                  </a:lnTo>
                  <a:lnTo>
                    <a:pt x="65" y="95"/>
                  </a:lnTo>
                  <a:lnTo>
                    <a:pt x="65" y="97"/>
                  </a:lnTo>
                  <a:lnTo>
                    <a:pt x="65" y="97"/>
                  </a:lnTo>
                  <a:lnTo>
                    <a:pt x="63" y="100"/>
                  </a:lnTo>
                  <a:lnTo>
                    <a:pt x="61" y="99"/>
                  </a:lnTo>
                  <a:lnTo>
                    <a:pt x="60" y="97"/>
                  </a:lnTo>
                  <a:lnTo>
                    <a:pt x="59" y="97"/>
                  </a:lnTo>
                  <a:lnTo>
                    <a:pt x="56" y="97"/>
                  </a:lnTo>
                  <a:lnTo>
                    <a:pt x="54" y="99"/>
                  </a:lnTo>
                  <a:lnTo>
                    <a:pt x="51" y="97"/>
                  </a:lnTo>
                  <a:lnTo>
                    <a:pt x="50" y="99"/>
                  </a:lnTo>
                  <a:lnTo>
                    <a:pt x="46" y="96"/>
                  </a:lnTo>
                  <a:lnTo>
                    <a:pt x="44" y="96"/>
                  </a:lnTo>
                  <a:lnTo>
                    <a:pt x="43" y="94"/>
                  </a:lnTo>
                  <a:lnTo>
                    <a:pt x="39" y="94"/>
                  </a:lnTo>
                  <a:lnTo>
                    <a:pt x="35" y="94"/>
                  </a:lnTo>
                  <a:lnTo>
                    <a:pt x="32" y="96"/>
                  </a:lnTo>
                  <a:lnTo>
                    <a:pt x="31" y="101"/>
                  </a:lnTo>
                  <a:lnTo>
                    <a:pt x="29" y="104"/>
                  </a:lnTo>
                  <a:lnTo>
                    <a:pt x="25" y="105"/>
                  </a:lnTo>
                  <a:lnTo>
                    <a:pt x="23" y="107"/>
                  </a:lnTo>
                  <a:lnTo>
                    <a:pt x="22" y="108"/>
                  </a:lnTo>
                  <a:lnTo>
                    <a:pt x="19" y="109"/>
                  </a:lnTo>
                  <a:lnTo>
                    <a:pt x="17" y="111"/>
                  </a:lnTo>
                  <a:lnTo>
                    <a:pt x="14" y="109"/>
                  </a:lnTo>
                  <a:lnTo>
                    <a:pt x="13" y="111"/>
                  </a:lnTo>
                  <a:lnTo>
                    <a:pt x="9" y="111"/>
                  </a:lnTo>
                  <a:lnTo>
                    <a:pt x="6" y="111"/>
                  </a:lnTo>
                  <a:lnTo>
                    <a:pt x="6" y="108"/>
                  </a:lnTo>
                  <a:lnTo>
                    <a:pt x="7" y="104"/>
                  </a:lnTo>
                  <a:lnTo>
                    <a:pt x="7" y="101"/>
                  </a:lnTo>
                  <a:lnTo>
                    <a:pt x="5" y="95"/>
                  </a:lnTo>
                  <a:lnTo>
                    <a:pt x="4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51"/>
                  </a:lnTo>
                  <a:lnTo>
                    <a:pt x="13" y="50"/>
                  </a:lnTo>
                  <a:lnTo>
                    <a:pt x="14" y="8"/>
                  </a:lnTo>
                  <a:lnTo>
                    <a:pt x="23" y="8"/>
                  </a:lnTo>
                  <a:lnTo>
                    <a:pt x="35" y="5"/>
                  </a:lnTo>
                  <a:lnTo>
                    <a:pt x="38" y="5"/>
                  </a:lnTo>
                  <a:lnTo>
                    <a:pt x="40" y="5"/>
                  </a:lnTo>
                  <a:lnTo>
                    <a:pt x="40" y="4"/>
                  </a:lnTo>
                  <a:lnTo>
                    <a:pt x="42" y="5"/>
                  </a:lnTo>
                  <a:lnTo>
                    <a:pt x="42" y="7"/>
                  </a:lnTo>
                  <a:lnTo>
                    <a:pt x="43" y="8"/>
                  </a:lnTo>
                  <a:lnTo>
                    <a:pt x="42" y="8"/>
                  </a:lnTo>
                  <a:lnTo>
                    <a:pt x="42" y="9"/>
                  </a:lnTo>
                  <a:lnTo>
                    <a:pt x="43" y="11"/>
                  </a:lnTo>
                  <a:lnTo>
                    <a:pt x="47" y="8"/>
                  </a:lnTo>
                  <a:lnTo>
                    <a:pt x="48" y="4"/>
                  </a:lnTo>
                  <a:lnTo>
                    <a:pt x="51" y="3"/>
                  </a:lnTo>
                  <a:lnTo>
                    <a:pt x="54" y="1"/>
                  </a:lnTo>
                  <a:lnTo>
                    <a:pt x="55" y="3"/>
                  </a:lnTo>
                  <a:lnTo>
                    <a:pt x="56" y="3"/>
                  </a:lnTo>
                  <a:lnTo>
                    <a:pt x="57" y="1"/>
                  </a:lnTo>
                  <a:lnTo>
                    <a:pt x="61" y="0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699" name="Freeform 482"/>
            <p:cNvSpPr>
              <a:spLocks/>
            </p:cNvSpPr>
            <p:nvPr/>
          </p:nvSpPr>
          <p:spPr bwMode="auto">
            <a:xfrm>
              <a:off x="6118011" y="4870638"/>
              <a:ext cx="403502" cy="380662"/>
            </a:xfrm>
            <a:custGeom>
              <a:avLst/>
              <a:gdLst>
                <a:gd name="T0" fmla="*/ 17 w 159"/>
                <a:gd name="T1" fmla="*/ 1 h 150"/>
                <a:gd name="T2" fmla="*/ 21 w 159"/>
                <a:gd name="T3" fmla="*/ 1 h 150"/>
                <a:gd name="T4" fmla="*/ 22 w 159"/>
                <a:gd name="T5" fmla="*/ 4 h 150"/>
                <a:gd name="T6" fmla="*/ 27 w 159"/>
                <a:gd name="T7" fmla="*/ 6 h 150"/>
                <a:gd name="T8" fmla="*/ 31 w 159"/>
                <a:gd name="T9" fmla="*/ 5 h 150"/>
                <a:gd name="T10" fmla="*/ 77 w 159"/>
                <a:gd name="T11" fmla="*/ 5 h 150"/>
                <a:gd name="T12" fmla="*/ 80 w 159"/>
                <a:gd name="T13" fmla="*/ 9 h 150"/>
                <a:gd name="T14" fmla="*/ 87 w 159"/>
                <a:gd name="T15" fmla="*/ 10 h 150"/>
                <a:gd name="T16" fmla="*/ 91 w 159"/>
                <a:gd name="T17" fmla="*/ 11 h 150"/>
                <a:gd name="T18" fmla="*/ 97 w 159"/>
                <a:gd name="T19" fmla="*/ 11 h 150"/>
                <a:gd name="T20" fmla="*/ 100 w 159"/>
                <a:gd name="T21" fmla="*/ 10 h 150"/>
                <a:gd name="T22" fmla="*/ 106 w 159"/>
                <a:gd name="T23" fmla="*/ 13 h 150"/>
                <a:gd name="T24" fmla="*/ 109 w 159"/>
                <a:gd name="T25" fmla="*/ 11 h 150"/>
                <a:gd name="T26" fmla="*/ 113 w 159"/>
                <a:gd name="T27" fmla="*/ 13 h 150"/>
                <a:gd name="T28" fmla="*/ 116 w 159"/>
                <a:gd name="T29" fmla="*/ 13 h 150"/>
                <a:gd name="T30" fmla="*/ 118 w 159"/>
                <a:gd name="T31" fmla="*/ 14 h 150"/>
                <a:gd name="T32" fmla="*/ 150 w 159"/>
                <a:gd name="T33" fmla="*/ 7 h 150"/>
                <a:gd name="T34" fmla="*/ 154 w 159"/>
                <a:gd name="T35" fmla="*/ 6 h 150"/>
                <a:gd name="T36" fmla="*/ 156 w 159"/>
                <a:gd name="T37" fmla="*/ 7 h 150"/>
                <a:gd name="T38" fmla="*/ 156 w 159"/>
                <a:gd name="T39" fmla="*/ 10 h 150"/>
                <a:gd name="T40" fmla="*/ 150 w 159"/>
                <a:gd name="T41" fmla="*/ 13 h 150"/>
                <a:gd name="T42" fmla="*/ 143 w 159"/>
                <a:gd name="T43" fmla="*/ 14 h 150"/>
                <a:gd name="T44" fmla="*/ 137 w 159"/>
                <a:gd name="T45" fmla="*/ 19 h 150"/>
                <a:gd name="T46" fmla="*/ 137 w 159"/>
                <a:gd name="T47" fmla="*/ 17 h 150"/>
                <a:gd name="T48" fmla="*/ 135 w 159"/>
                <a:gd name="T49" fmla="*/ 15 h 150"/>
                <a:gd name="T50" fmla="*/ 118 w 159"/>
                <a:gd name="T51" fmla="*/ 18 h 150"/>
                <a:gd name="T52" fmla="*/ 97 w 159"/>
                <a:gd name="T53" fmla="*/ 61 h 150"/>
                <a:gd name="T54" fmla="*/ 95 w 159"/>
                <a:gd name="T55" fmla="*/ 98 h 150"/>
                <a:gd name="T56" fmla="*/ 88 w 159"/>
                <a:gd name="T57" fmla="*/ 142 h 150"/>
                <a:gd name="T58" fmla="*/ 83 w 159"/>
                <a:gd name="T59" fmla="*/ 146 h 150"/>
                <a:gd name="T60" fmla="*/ 80 w 159"/>
                <a:gd name="T61" fmla="*/ 148 h 150"/>
                <a:gd name="T62" fmla="*/ 76 w 159"/>
                <a:gd name="T63" fmla="*/ 147 h 150"/>
                <a:gd name="T64" fmla="*/ 71 w 159"/>
                <a:gd name="T65" fmla="*/ 147 h 150"/>
                <a:gd name="T66" fmla="*/ 63 w 159"/>
                <a:gd name="T67" fmla="*/ 146 h 150"/>
                <a:gd name="T68" fmla="*/ 60 w 159"/>
                <a:gd name="T69" fmla="*/ 139 h 150"/>
                <a:gd name="T70" fmla="*/ 54 w 159"/>
                <a:gd name="T71" fmla="*/ 140 h 150"/>
                <a:gd name="T72" fmla="*/ 52 w 159"/>
                <a:gd name="T73" fmla="*/ 143 h 150"/>
                <a:gd name="T74" fmla="*/ 46 w 159"/>
                <a:gd name="T75" fmla="*/ 139 h 150"/>
                <a:gd name="T76" fmla="*/ 38 w 159"/>
                <a:gd name="T77" fmla="*/ 129 h 150"/>
                <a:gd name="T78" fmla="*/ 37 w 159"/>
                <a:gd name="T79" fmla="*/ 119 h 150"/>
                <a:gd name="T80" fmla="*/ 35 w 159"/>
                <a:gd name="T81" fmla="*/ 115 h 150"/>
                <a:gd name="T82" fmla="*/ 34 w 159"/>
                <a:gd name="T83" fmla="*/ 106 h 150"/>
                <a:gd name="T84" fmla="*/ 30 w 159"/>
                <a:gd name="T85" fmla="*/ 88 h 150"/>
                <a:gd name="T86" fmla="*/ 30 w 159"/>
                <a:gd name="T87" fmla="*/ 72 h 150"/>
                <a:gd name="T88" fmla="*/ 23 w 159"/>
                <a:gd name="T89" fmla="*/ 55 h 150"/>
                <a:gd name="T90" fmla="*/ 10 w 159"/>
                <a:gd name="T91" fmla="*/ 29 h 150"/>
                <a:gd name="T92" fmla="*/ 0 w 159"/>
                <a:gd name="T93" fmla="*/ 5 h 150"/>
                <a:gd name="T94" fmla="*/ 1 w 159"/>
                <a:gd name="T95" fmla="*/ 5 h 150"/>
                <a:gd name="T96" fmla="*/ 4 w 159"/>
                <a:gd name="T97" fmla="*/ 4 h 150"/>
                <a:gd name="T98" fmla="*/ 9 w 159"/>
                <a:gd name="T99" fmla="*/ 4 h 150"/>
                <a:gd name="T100" fmla="*/ 14 w 159"/>
                <a:gd name="T10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9" h="150">
                  <a:moveTo>
                    <a:pt x="14" y="0"/>
                  </a:moveTo>
                  <a:lnTo>
                    <a:pt x="17" y="1"/>
                  </a:lnTo>
                  <a:lnTo>
                    <a:pt x="17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4" y="5"/>
                  </a:lnTo>
                  <a:lnTo>
                    <a:pt x="77" y="5"/>
                  </a:lnTo>
                  <a:lnTo>
                    <a:pt x="79" y="5"/>
                  </a:lnTo>
                  <a:lnTo>
                    <a:pt x="80" y="7"/>
                  </a:lnTo>
                  <a:lnTo>
                    <a:pt x="80" y="9"/>
                  </a:lnTo>
                  <a:lnTo>
                    <a:pt x="83" y="10"/>
                  </a:lnTo>
                  <a:lnTo>
                    <a:pt x="85" y="10"/>
                  </a:lnTo>
                  <a:lnTo>
                    <a:pt x="87" y="10"/>
                  </a:lnTo>
                  <a:lnTo>
                    <a:pt x="88" y="10"/>
                  </a:lnTo>
                  <a:lnTo>
                    <a:pt x="89" y="11"/>
                  </a:lnTo>
                  <a:lnTo>
                    <a:pt x="91" y="11"/>
                  </a:lnTo>
                  <a:lnTo>
                    <a:pt x="92" y="11"/>
                  </a:lnTo>
                  <a:lnTo>
                    <a:pt x="95" y="10"/>
                  </a:lnTo>
                  <a:lnTo>
                    <a:pt x="97" y="11"/>
                  </a:lnTo>
                  <a:lnTo>
                    <a:pt x="99" y="11"/>
                  </a:lnTo>
                  <a:lnTo>
                    <a:pt x="100" y="10"/>
                  </a:lnTo>
                  <a:lnTo>
                    <a:pt x="100" y="10"/>
                  </a:lnTo>
                  <a:lnTo>
                    <a:pt x="101" y="10"/>
                  </a:lnTo>
                  <a:lnTo>
                    <a:pt x="104" y="13"/>
                  </a:lnTo>
                  <a:lnTo>
                    <a:pt x="106" y="13"/>
                  </a:lnTo>
                  <a:lnTo>
                    <a:pt x="108" y="13"/>
                  </a:lnTo>
                  <a:lnTo>
                    <a:pt x="109" y="13"/>
                  </a:lnTo>
                  <a:lnTo>
                    <a:pt x="109" y="11"/>
                  </a:lnTo>
                  <a:lnTo>
                    <a:pt x="110" y="11"/>
                  </a:lnTo>
                  <a:lnTo>
                    <a:pt x="112" y="11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4" y="13"/>
                  </a:lnTo>
                  <a:lnTo>
                    <a:pt x="116" y="13"/>
                  </a:lnTo>
                  <a:lnTo>
                    <a:pt x="116" y="14"/>
                  </a:lnTo>
                  <a:lnTo>
                    <a:pt x="117" y="14"/>
                  </a:lnTo>
                  <a:lnTo>
                    <a:pt x="118" y="14"/>
                  </a:lnTo>
                  <a:lnTo>
                    <a:pt x="118" y="14"/>
                  </a:lnTo>
                  <a:lnTo>
                    <a:pt x="149" y="6"/>
                  </a:lnTo>
                  <a:lnTo>
                    <a:pt x="150" y="7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54" y="6"/>
                  </a:lnTo>
                  <a:lnTo>
                    <a:pt x="154" y="7"/>
                  </a:lnTo>
                  <a:lnTo>
                    <a:pt x="155" y="7"/>
                  </a:lnTo>
                  <a:lnTo>
                    <a:pt x="156" y="7"/>
                  </a:lnTo>
                  <a:lnTo>
                    <a:pt x="156" y="7"/>
                  </a:lnTo>
                  <a:lnTo>
                    <a:pt x="159" y="10"/>
                  </a:lnTo>
                  <a:lnTo>
                    <a:pt x="156" y="10"/>
                  </a:lnTo>
                  <a:lnTo>
                    <a:pt x="152" y="11"/>
                  </a:lnTo>
                  <a:lnTo>
                    <a:pt x="151" y="13"/>
                  </a:lnTo>
                  <a:lnTo>
                    <a:pt x="150" y="13"/>
                  </a:lnTo>
                  <a:lnTo>
                    <a:pt x="149" y="11"/>
                  </a:lnTo>
                  <a:lnTo>
                    <a:pt x="146" y="13"/>
                  </a:lnTo>
                  <a:lnTo>
                    <a:pt x="143" y="14"/>
                  </a:lnTo>
                  <a:lnTo>
                    <a:pt x="142" y="18"/>
                  </a:lnTo>
                  <a:lnTo>
                    <a:pt x="138" y="21"/>
                  </a:lnTo>
                  <a:lnTo>
                    <a:pt x="137" y="19"/>
                  </a:lnTo>
                  <a:lnTo>
                    <a:pt x="137" y="18"/>
                  </a:lnTo>
                  <a:lnTo>
                    <a:pt x="138" y="18"/>
                  </a:lnTo>
                  <a:lnTo>
                    <a:pt x="137" y="17"/>
                  </a:lnTo>
                  <a:lnTo>
                    <a:pt x="137" y="15"/>
                  </a:lnTo>
                  <a:lnTo>
                    <a:pt x="135" y="14"/>
                  </a:lnTo>
                  <a:lnTo>
                    <a:pt x="135" y="15"/>
                  </a:lnTo>
                  <a:lnTo>
                    <a:pt x="133" y="15"/>
                  </a:lnTo>
                  <a:lnTo>
                    <a:pt x="130" y="15"/>
                  </a:lnTo>
                  <a:lnTo>
                    <a:pt x="118" y="18"/>
                  </a:lnTo>
                  <a:lnTo>
                    <a:pt x="109" y="18"/>
                  </a:lnTo>
                  <a:lnTo>
                    <a:pt x="108" y="60"/>
                  </a:lnTo>
                  <a:lnTo>
                    <a:pt x="97" y="61"/>
                  </a:lnTo>
                  <a:lnTo>
                    <a:pt x="95" y="98"/>
                  </a:lnTo>
                  <a:lnTo>
                    <a:pt x="95" y="98"/>
                  </a:lnTo>
                  <a:lnTo>
                    <a:pt x="95" y="98"/>
                  </a:lnTo>
                  <a:lnTo>
                    <a:pt x="93" y="142"/>
                  </a:lnTo>
                  <a:lnTo>
                    <a:pt x="92" y="142"/>
                  </a:lnTo>
                  <a:lnTo>
                    <a:pt x="88" y="142"/>
                  </a:lnTo>
                  <a:lnTo>
                    <a:pt x="85" y="143"/>
                  </a:lnTo>
                  <a:lnTo>
                    <a:pt x="84" y="146"/>
                  </a:lnTo>
                  <a:lnTo>
                    <a:pt x="83" y="146"/>
                  </a:lnTo>
                  <a:lnTo>
                    <a:pt x="81" y="147"/>
                  </a:lnTo>
                  <a:lnTo>
                    <a:pt x="81" y="150"/>
                  </a:lnTo>
                  <a:lnTo>
                    <a:pt x="80" y="148"/>
                  </a:lnTo>
                  <a:lnTo>
                    <a:pt x="79" y="150"/>
                  </a:lnTo>
                  <a:lnTo>
                    <a:pt x="77" y="147"/>
                  </a:lnTo>
                  <a:lnTo>
                    <a:pt x="76" y="147"/>
                  </a:lnTo>
                  <a:lnTo>
                    <a:pt x="75" y="148"/>
                  </a:lnTo>
                  <a:lnTo>
                    <a:pt x="72" y="148"/>
                  </a:lnTo>
                  <a:lnTo>
                    <a:pt x="71" y="147"/>
                  </a:lnTo>
                  <a:lnTo>
                    <a:pt x="70" y="148"/>
                  </a:lnTo>
                  <a:lnTo>
                    <a:pt x="67" y="147"/>
                  </a:lnTo>
                  <a:lnTo>
                    <a:pt x="63" y="146"/>
                  </a:lnTo>
                  <a:lnTo>
                    <a:pt x="62" y="142"/>
                  </a:lnTo>
                  <a:lnTo>
                    <a:pt x="62" y="139"/>
                  </a:lnTo>
                  <a:lnTo>
                    <a:pt x="60" y="139"/>
                  </a:lnTo>
                  <a:lnTo>
                    <a:pt x="59" y="136"/>
                  </a:lnTo>
                  <a:lnTo>
                    <a:pt x="55" y="138"/>
                  </a:lnTo>
                  <a:lnTo>
                    <a:pt x="54" y="140"/>
                  </a:lnTo>
                  <a:lnTo>
                    <a:pt x="55" y="140"/>
                  </a:lnTo>
                  <a:lnTo>
                    <a:pt x="55" y="143"/>
                  </a:lnTo>
                  <a:lnTo>
                    <a:pt x="52" y="143"/>
                  </a:lnTo>
                  <a:lnTo>
                    <a:pt x="51" y="144"/>
                  </a:lnTo>
                  <a:lnTo>
                    <a:pt x="47" y="140"/>
                  </a:lnTo>
                  <a:lnTo>
                    <a:pt x="46" y="139"/>
                  </a:lnTo>
                  <a:lnTo>
                    <a:pt x="43" y="136"/>
                  </a:lnTo>
                  <a:lnTo>
                    <a:pt x="41" y="131"/>
                  </a:lnTo>
                  <a:lnTo>
                    <a:pt x="38" y="129"/>
                  </a:lnTo>
                  <a:lnTo>
                    <a:pt x="38" y="123"/>
                  </a:lnTo>
                  <a:lnTo>
                    <a:pt x="37" y="122"/>
                  </a:lnTo>
                  <a:lnTo>
                    <a:pt x="37" y="119"/>
                  </a:lnTo>
                  <a:lnTo>
                    <a:pt x="38" y="118"/>
                  </a:lnTo>
                  <a:lnTo>
                    <a:pt x="37" y="115"/>
                  </a:lnTo>
                  <a:lnTo>
                    <a:pt x="35" y="115"/>
                  </a:lnTo>
                  <a:lnTo>
                    <a:pt x="34" y="109"/>
                  </a:lnTo>
                  <a:lnTo>
                    <a:pt x="33" y="107"/>
                  </a:lnTo>
                  <a:lnTo>
                    <a:pt x="34" y="106"/>
                  </a:lnTo>
                  <a:lnTo>
                    <a:pt x="33" y="102"/>
                  </a:lnTo>
                  <a:lnTo>
                    <a:pt x="34" y="97"/>
                  </a:lnTo>
                  <a:lnTo>
                    <a:pt x="30" y="88"/>
                  </a:lnTo>
                  <a:lnTo>
                    <a:pt x="30" y="79"/>
                  </a:lnTo>
                  <a:lnTo>
                    <a:pt x="27" y="73"/>
                  </a:lnTo>
                  <a:lnTo>
                    <a:pt x="30" y="72"/>
                  </a:lnTo>
                  <a:lnTo>
                    <a:pt x="30" y="68"/>
                  </a:lnTo>
                  <a:lnTo>
                    <a:pt x="23" y="59"/>
                  </a:lnTo>
                  <a:lnTo>
                    <a:pt x="23" y="55"/>
                  </a:lnTo>
                  <a:lnTo>
                    <a:pt x="17" y="47"/>
                  </a:lnTo>
                  <a:lnTo>
                    <a:pt x="17" y="42"/>
                  </a:lnTo>
                  <a:lnTo>
                    <a:pt x="10" y="29"/>
                  </a:lnTo>
                  <a:lnTo>
                    <a:pt x="6" y="22"/>
                  </a:lnTo>
                  <a:lnTo>
                    <a:pt x="0" y="14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2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9" y="5"/>
                  </a:lnTo>
                  <a:lnTo>
                    <a:pt x="9" y="4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700" name="Freeform 483"/>
            <p:cNvSpPr>
              <a:spLocks noEditPoints="1"/>
            </p:cNvSpPr>
            <p:nvPr/>
          </p:nvSpPr>
          <p:spPr bwMode="auto">
            <a:xfrm>
              <a:off x="10691027" y="5025441"/>
              <a:ext cx="116736" cy="88822"/>
            </a:xfrm>
            <a:custGeom>
              <a:avLst/>
              <a:gdLst>
                <a:gd name="T0" fmla="*/ 45 w 46"/>
                <a:gd name="T1" fmla="*/ 20 h 35"/>
                <a:gd name="T2" fmla="*/ 46 w 46"/>
                <a:gd name="T3" fmla="*/ 21 h 35"/>
                <a:gd name="T4" fmla="*/ 46 w 46"/>
                <a:gd name="T5" fmla="*/ 24 h 35"/>
                <a:gd name="T6" fmla="*/ 45 w 46"/>
                <a:gd name="T7" fmla="*/ 24 h 35"/>
                <a:gd name="T8" fmla="*/ 44 w 46"/>
                <a:gd name="T9" fmla="*/ 25 h 35"/>
                <a:gd name="T10" fmla="*/ 43 w 46"/>
                <a:gd name="T11" fmla="*/ 23 h 35"/>
                <a:gd name="T12" fmla="*/ 43 w 46"/>
                <a:gd name="T13" fmla="*/ 20 h 35"/>
                <a:gd name="T14" fmla="*/ 45 w 46"/>
                <a:gd name="T15" fmla="*/ 20 h 35"/>
                <a:gd name="T16" fmla="*/ 37 w 46"/>
                <a:gd name="T17" fmla="*/ 8 h 35"/>
                <a:gd name="T18" fmla="*/ 39 w 46"/>
                <a:gd name="T19" fmla="*/ 10 h 35"/>
                <a:gd name="T20" fmla="*/ 39 w 46"/>
                <a:gd name="T21" fmla="*/ 11 h 35"/>
                <a:gd name="T22" fmla="*/ 37 w 46"/>
                <a:gd name="T23" fmla="*/ 14 h 35"/>
                <a:gd name="T24" fmla="*/ 40 w 46"/>
                <a:gd name="T25" fmla="*/ 15 h 35"/>
                <a:gd name="T26" fmla="*/ 39 w 46"/>
                <a:gd name="T27" fmla="*/ 16 h 35"/>
                <a:gd name="T28" fmla="*/ 36 w 46"/>
                <a:gd name="T29" fmla="*/ 15 h 35"/>
                <a:gd name="T30" fmla="*/ 35 w 46"/>
                <a:gd name="T31" fmla="*/ 12 h 35"/>
                <a:gd name="T32" fmla="*/ 35 w 46"/>
                <a:gd name="T33" fmla="*/ 11 h 35"/>
                <a:gd name="T34" fmla="*/ 35 w 46"/>
                <a:gd name="T35" fmla="*/ 11 h 35"/>
                <a:gd name="T36" fmla="*/ 37 w 46"/>
                <a:gd name="T37" fmla="*/ 8 h 35"/>
                <a:gd name="T38" fmla="*/ 29 w 46"/>
                <a:gd name="T39" fmla="*/ 6 h 35"/>
                <a:gd name="T40" fmla="*/ 31 w 46"/>
                <a:gd name="T41" fmla="*/ 6 h 35"/>
                <a:gd name="T42" fmla="*/ 32 w 46"/>
                <a:gd name="T43" fmla="*/ 7 h 35"/>
                <a:gd name="T44" fmla="*/ 29 w 46"/>
                <a:gd name="T45" fmla="*/ 10 h 35"/>
                <a:gd name="T46" fmla="*/ 28 w 46"/>
                <a:gd name="T47" fmla="*/ 10 h 35"/>
                <a:gd name="T48" fmla="*/ 29 w 46"/>
                <a:gd name="T49" fmla="*/ 7 h 35"/>
                <a:gd name="T50" fmla="*/ 29 w 46"/>
                <a:gd name="T51" fmla="*/ 6 h 35"/>
                <a:gd name="T52" fmla="*/ 0 w 46"/>
                <a:gd name="T53" fmla="*/ 0 h 35"/>
                <a:gd name="T54" fmla="*/ 3 w 46"/>
                <a:gd name="T55" fmla="*/ 4 h 35"/>
                <a:gd name="T56" fmla="*/ 4 w 46"/>
                <a:gd name="T57" fmla="*/ 2 h 35"/>
                <a:gd name="T58" fmla="*/ 6 w 46"/>
                <a:gd name="T59" fmla="*/ 4 h 35"/>
                <a:gd name="T60" fmla="*/ 6 w 46"/>
                <a:gd name="T61" fmla="*/ 6 h 35"/>
                <a:gd name="T62" fmla="*/ 10 w 46"/>
                <a:gd name="T63" fmla="*/ 8 h 35"/>
                <a:gd name="T64" fmla="*/ 11 w 46"/>
                <a:gd name="T65" fmla="*/ 10 h 35"/>
                <a:gd name="T66" fmla="*/ 12 w 46"/>
                <a:gd name="T67" fmla="*/ 11 h 35"/>
                <a:gd name="T68" fmla="*/ 16 w 46"/>
                <a:gd name="T69" fmla="*/ 16 h 35"/>
                <a:gd name="T70" fmla="*/ 19 w 46"/>
                <a:gd name="T71" fmla="*/ 21 h 35"/>
                <a:gd name="T72" fmla="*/ 20 w 46"/>
                <a:gd name="T73" fmla="*/ 20 h 35"/>
                <a:gd name="T74" fmla="*/ 23 w 46"/>
                <a:gd name="T75" fmla="*/ 21 h 35"/>
                <a:gd name="T76" fmla="*/ 25 w 46"/>
                <a:gd name="T77" fmla="*/ 27 h 35"/>
                <a:gd name="T78" fmla="*/ 29 w 46"/>
                <a:gd name="T79" fmla="*/ 29 h 35"/>
                <a:gd name="T80" fmla="*/ 31 w 46"/>
                <a:gd name="T81" fmla="*/ 31 h 35"/>
                <a:gd name="T82" fmla="*/ 31 w 46"/>
                <a:gd name="T83" fmla="*/ 35 h 35"/>
                <a:gd name="T84" fmla="*/ 29 w 46"/>
                <a:gd name="T85" fmla="*/ 33 h 35"/>
                <a:gd name="T86" fmla="*/ 28 w 46"/>
                <a:gd name="T87" fmla="*/ 33 h 35"/>
                <a:gd name="T88" fmla="*/ 25 w 46"/>
                <a:gd name="T89" fmla="*/ 32 h 35"/>
                <a:gd name="T90" fmla="*/ 24 w 46"/>
                <a:gd name="T91" fmla="*/ 32 h 35"/>
                <a:gd name="T92" fmla="*/ 21 w 46"/>
                <a:gd name="T93" fmla="*/ 31 h 35"/>
                <a:gd name="T94" fmla="*/ 21 w 46"/>
                <a:gd name="T95" fmla="*/ 28 h 35"/>
                <a:gd name="T96" fmla="*/ 18 w 46"/>
                <a:gd name="T97" fmla="*/ 28 h 35"/>
                <a:gd name="T98" fmla="*/ 18 w 46"/>
                <a:gd name="T99" fmla="*/ 25 h 35"/>
                <a:gd name="T100" fmla="*/ 16 w 46"/>
                <a:gd name="T101" fmla="*/ 24 h 35"/>
                <a:gd name="T102" fmla="*/ 15 w 46"/>
                <a:gd name="T103" fmla="*/ 25 h 35"/>
                <a:gd name="T104" fmla="*/ 14 w 46"/>
                <a:gd name="T105" fmla="*/ 21 h 35"/>
                <a:gd name="T106" fmla="*/ 11 w 46"/>
                <a:gd name="T107" fmla="*/ 19 h 35"/>
                <a:gd name="T108" fmla="*/ 10 w 46"/>
                <a:gd name="T109" fmla="*/ 18 h 35"/>
                <a:gd name="T110" fmla="*/ 8 w 46"/>
                <a:gd name="T111" fmla="*/ 18 h 35"/>
                <a:gd name="T112" fmla="*/ 7 w 46"/>
                <a:gd name="T113" fmla="*/ 16 h 35"/>
                <a:gd name="T114" fmla="*/ 7 w 46"/>
                <a:gd name="T115" fmla="*/ 14 h 35"/>
                <a:gd name="T116" fmla="*/ 4 w 46"/>
                <a:gd name="T117" fmla="*/ 12 h 35"/>
                <a:gd name="T118" fmla="*/ 2 w 46"/>
                <a:gd name="T119" fmla="*/ 6 h 35"/>
                <a:gd name="T120" fmla="*/ 2 w 46"/>
                <a:gd name="T121" fmla="*/ 3 h 35"/>
                <a:gd name="T122" fmla="*/ 0 w 46"/>
                <a:gd name="T123" fmla="*/ 2 h 35"/>
                <a:gd name="T124" fmla="*/ 0 w 46"/>
                <a:gd name="T12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" h="35">
                  <a:moveTo>
                    <a:pt x="45" y="20"/>
                  </a:moveTo>
                  <a:lnTo>
                    <a:pt x="46" y="21"/>
                  </a:lnTo>
                  <a:lnTo>
                    <a:pt x="46" y="24"/>
                  </a:lnTo>
                  <a:lnTo>
                    <a:pt x="45" y="24"/>
                  </a:lnTo>
                  <a:lnTo>
                    <a:pt x="44" y="25"/>
                  </a:lnTo>
                  <a:lnTo>
                    <a:pt x="43" y="23"/>
                  </a:lnTo>
                  <a:lnTo>
                    <a:pt x="43" y="20"/>
                  </a:lnTo>
                  <a:lnTo>
                    <a:pt x="45" y="20"/>
                  </a:lnTo>
                  <a:close/>
                  <a:moveTo>
                    <a:pt x="37" y="8"/>
                  </a:moveTo>
                  <a:lnTo>
                    <a:pt x="39" y="10"/>
                  </a:lnTo>
                  <a:lnTo>
                    <a:pt x="39" y="11"/>
                  </a:lnTo>
                  <a:lnTo>
                    <a:pt x="37" y="14"/>
                  </a:lnTo>
                  <a:lnTo>
                    <a:pt x="40" y="15"/>
                  </a:lnTo>
                  <a:lnTo>
                    <a:pt x="39" y="16"/>
                  </a:lnTo>
                  <a:lnTo>
                    <a:pt x="36" y="15"/>
                  </a:lnTo>
                  <a:lnTo>
                    <a:pt x="35" y="12"/>
                  </a:lnTo>
                  <a:lnTo>
                    <a:pt x="35" y="11"/>
                  </a:lnTo>
                  <a:lnTo>
                    <a:pt x="35" y="11"/>
                  </a:lnTo>
                  <a:lnTo>
                    <a:pt x="37" y="8"/>
                  </a:lnTo>
                  <a:close/>
                  <a:moveTo>
                    <a:pt x="29" y="6"/>
                  </a:moveTo>
                  <a:lnTo>
                    <a:pt x="31" y="6"/>
                  </a:lnTo>
                  <a:lnTo>
                    <a:pt x="32" y="7"/>
                  </a:lnTo>
                  <a:lnTo>
                    <a:pt x="29" y="10"/>
                  </a:lnTo>
                  <a:lnTo>
                    <a:pt x="28" y="10"/>
                  </a:lnTo>
                  <a:lnTo>
                    <a:pt x="29" y="7"/>
                  </a:lnTo>
                  <a:lnTo>
                    <a:pt x="29" y="6"/>
                  </a:lnTo>
                  <a:close/>
                  <a:moveTo>
                    <a:pt x="0" y="0"/>
                  </a:moveTo>
                  <a:lnTo>
                    <a:pt x="3" y="4"/>
                  </a:lnTo>
                  <a:lnTo>
                    <a:pt x="4" y="2"/>
                  </a:lnTo>
                  <a:lnTo>
                    <a:pt x="6" y="4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1" y="10"/>
                  </a:lnTo>
                  <a:lnTo>
                    <a:pt x="12" y="11"/>
                  </a:lnTo>
                  <a:lnTo>
                    <a:pt x="16" y="16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3" y="21"/>
                  </a:lnTo>
                  <a:lnTo>
                    <a:pt x="25" y="27"/>
                  </a:lnTo>
                  <a:lnTo>
                    <a:pt x="29" y="29"/>
                  </a:lnTo>
                  <a:lnTo>
                    <a:pt x="31" y="31"/>
                  </a:lnTo>
                  <a:lnTo>
                    <a:pt x="31" y="35"/>
                  </a:lnTo>
                  <a:lnTo>
                    <a:pt x="29" y="33"/>
                  </a:lnTo>
                  <a:lnTo>
                    <a:pt x="28" y="33"/>
                  </a:lnTo>
                  <a:lnTo>
                    <a:pt x="25" y="32"/>
                  </a:lnTo>
                  <a:lnTo>
                    <a:pt x="24" y="32"/>
                  </a:lnTo>
                  <a:lnTo>
                    <a:pt x="21" y="31"/>
                  </a:lnTo>
                  <a:lnTo>
                    <a:pt x="21" y="28"/>
                  </a:lnTo>
                  <a:lnTo>
                    <a:pt x="18" y="28"/>
                  </a:lnTo>
                  <a:lnTo>
                    <a:pt x="18" y="25"/>
                  </a:lnTo>
                  <a:lnTo>
                    <a:pt x="16" y="24"/>
                  </a:lnTo>
                  <a:lnTo>
                    <a:pt x="15" y="25"/>
                  </a:lnTo>
                  <a:lnTo>
                    <a:pt x="14" y="21"/>
                  </a:lnTo>
                  <a:lnTo>
                    <a:pt x="11" y="19"/>
                  </a:lnTo>
                  <a:lnTo>
                    <a:pt x="10" y="18"/>
                  </a:lnTo>
                  <a:lnTo>
                    <a:pt x="8" y="18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4" y="12"/>
                  </a:lnTo>
                  <a:lnTo>
                    <a:pt x="2" y="6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701" name="Freeform 484"/>
            <p:cNvSpPr>
              <a:spLocks/>
            </p:cNvSpPr>
            <p:nvPr/>
          </p:nvSpPr>
          <p:spPr bwMode="auto">
            <a:xfrm>
              <a:off x="7747243" y="6197879"/>
              <a:ext cx="10151" cy="15226"/>
            </a:xfrm>
            <a:custGeom>
              <a:avLst/>
              <a:gdLst>
                <a:gd name="T0" fmla="*/ 0 w 4"/>
                <a:gd name="T1" fmla="*/ 0 h 6"/>
                <a:gd name="T2" fmla="*/ 2 w 4"/>
                <a:gd name="T3" fmla="*/ 2 h 6"/>
                <a:gd name="T4" fmla="*/ 4 w 4"/>
                <a:gd name="T5" fmla="*/ 6 h 6"/>
                <a:gd name="T6" fmla="*/ 3 w 4"/>
                <a:gd name="T7" fmla="*/ 6 h 6"/>
                <a:gd name="T8" fmla="*/ 3 w 4"/>
                <a:gd name="T9" fmla="*/ 4 h 6"/>
                <a:gd name="T10" fmla="*/ 0 w 4"/>
                <a:gd name="T11" fmla="*/ 4 h 6"/>
                <a:gd name="T12" fmla="*/ 0 w 4"/>
                <a:gd name="T13" fmla="*/ 3 h 6"/>
                <a:gd name="T14" fmla="*/ 0 w 4"/>
                <a:gd name="T15" fmla="*/ 2 h 6"/>
                <a:gd name="T16" fmla="*/ 0 w 4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2" y="2"/>
                  </a:lnTo>
                  <a:lnTo>
                    <a:pt x="4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702" name="Freeform 485"/>
            <p:cNvSpPr>
              <a:spLocks noEditPoints="1"/>
            </p:cNvSpPr>
            <p:nvPr/>
          </p:nvSpPr>
          <p:spPr bwMode="auto">
            <a:xfrm>
              <a:off x="7658421" y="6012623"/>
              <a:ext cx="50755" cy="35528"/>
            </a:xfrm>
            <a:custGeom>
              <a:avLst/>
              <a:gdLst>
                <a:gd name="T0" fmla="*/ 9 w 20"/>
                <a:gd name="T1" fmla="*/ 2 h 14"/>
                <a:gd name="T2" fmla="*/ 9 w 20"/>
                <a:gd name="T3" fmla="*/ 2 h 14"/>
                <a:gd name="T4" fmla="*/ 8 w 20"/>
                <a:gd name="T5" fmla="*/ 5 h 14"/>
                <a:gd name="T6" fmla="*/ 6 w 20"/>
                <a:gd name="T7" fmla="*/ 5 h 14"/>
                <a:gd name="T8" fmla="*/ 6 w 20"/>
                <a:gd name="T9" fmla="*/ 4 h 14"/>
                <a:gd name="T10" fmla="*/ 8 w 20"/>
                <a:gd name="T11" fmla="*/ 2 h 14"/>
                <a:gd name="T12" fmla="*/ 9 w 20"/>
                <a:gd name="T13" fmla="*/ 2 h 14"/>
                <a:gd name="T14" fmla="*/ 5 w 20"/>
                <a:gd name="T15" fmla="*/ 0 h 14"/>
                <a:gd name="T16" fmla="*/ 5 w 20"/>
                <a:gd name="T17" fmla="*/ 0 h 14"/>
                <a:gd name="T18" fmla="*/ 4 w 20"/>
                <a:gd name="T19" fmla="*/ 1 h 14"/>
                <a:gd name="T20" fmla="*/ 4 w 20"/>
                <a:gd name="T21" fmla="*/ 2 h 14"/>
                <a:gd name="T22" fmla="*/ 4 w 20"/>
                <a:gd name="T23" fmla="*/ 4 h 14"/>
                <a:gd name="T24" fmla="*/ 5 w 20"/>
                <a:gd name="T25" fmla="*/ 5 h 14"/>
                <a:gd name="T26" fmla="*/ 8 w 20"/>
                <a:gd name="T27" fmla="*/ 6 h 14"/>
                <a:gd name="T28" fmla="*/ 9 w 20"/>
                <a:gd name="T29" fmla="*/ 6 h 14"/>
                <a:gd name="T30" fmla="*/ 10 w 20"/>
                <a:gd name="T31" fmla="*/ 5 h 14"/>
                <a:gd name="T32" fmla="*/ 10 w 20"/>
                <a:gd name="T33" fmla="*/ 4 h 14"/>
                <a:gd name="T34" fmla="*/ 12 w 20"/>
                <a:gd name="T35" fmla="*/ 2 h 14"/>
                <a:gd name="T36" fmla="*/ 12 w 20"/>
                <a:gd name="T37" fmla="*/ 5 h 14"/>
                <a:gd name="T38" fmla="*/ 10 w 20"/>
                <a:gd name="T39" fmla="*/ 6 h 14"/>
                <a:gd name="T40" fmla="*/ 12 w 20"/>
                <a:gd name="T41" fmla="*/ 9 h 14"/>
                <a:gd name="T42" fmla="*/ 13 w 20"/>
                <a:gd name="T43" fmla="*/ 9 h 14"/>
                <a:gd name="T44" fmla="*/ 16 w 20"/>
                <a:gd name="T45" fmla="*/ 6 h 14"/>
                <a:gd name="T46" fmla="*/ 17 w 20"/>
                <a:gd name="T47" fmla="*/ 6 h 14"/>
                <a:gd name="T48" fmla="*/ 18 w 20"/>
                <a:gd name="T49" fmla="*/ 6 h 14"/>
                <a:gd name="T50" fmla="*/ 20 w 20"/>
                <a:gd name="T51" fmla="*/ 8 h 14"/>
                <a:gd name="T52" fmla="*/ 18 w 20"/>
                <a:gd name="T53" fmla="*/ 10 h 14"/>
                <a:gd name="T54" fmla="*/ 16 w 20"/>
                <a:gd name="T55" fmla="*/ 9 h 14"/>
                <a:gd name="T56" fmla="*/ 14 w 20"/>
                <a:gd name="T57" fmla="*/ 10 h 14"/>
                <a:gd name="T58" fmla="*/ 13 w 20"/>
                <a:gd name="T59" fmla="*/ 11 h 14"/>
                <a:gd name="T60" fmla="*/ 14 w 20"/>
                <a:gd name="T61" fmla="*/ 13 h 14"/>
                <a:gd name="T62" fmla="*/ 17 w 20"/>
                <a:gd name="T63" fmla="*/ 13 h 14"/>
                <a:gd name="T64" fmla="*/ 17 w 20"/>
                <a:gd name="T65" fmla="*/ 13 h 14"/>
                <a:gd name="T66" fmla="*/ 16 w 20"/>
                <a:gd name="T67" fmla="*/ 14 h 14"/>
                <a:gd name="T68" fmla="*/ 13 w 20"/>
                <a:gd name="T69" fmla="*/ 14 h 14"/>
                <a:gd name="T70" fmla="*/ 12 w 20"/>
                <a:gd name="T71" fmla="*/ 14 h 14"/>
                <a:gd name="T72" fmla="*/ 12 w 20"/>
                <a:gd name="T73" fmla="*/ 11 h 14"/>
                <a:gd name="T74" fmla="*/ 12 w 20"/>
                <a:gd name="T75" fmla="*/ 11 h 14"/>
                <a:gd name="T76" fmla="*/ 10 w 20"/>
                <a:gd name="T77" fmla="*/ 13 h 14"/>
                <a:gd name="T78" fmla="*/ 9 w 20"/>
                <a:gd name="T79" fmla="*/ 14 h 14"/>
                <a:gd name="T80" fmla="*/ 6 w 20"/>
                <a:gd name="T81" fmla="*/ 11 h 14"/>
                <a:gd name="T82" fmla="*/ 6 w 20"/>
                <a:gd name="T83" fmla="*/ 11 h 14"/>
                <a:gd name="T84" fmla="*/ 5 w 20"/>
                <a:gd name="T85" fmla="*/ 11 h 14"/>
                <a:gd name="T86" fmla="*/ 2 w 20"/>
                <a:gd name="T87" fmla="*/ 13 h 14"/>
                <a:gd name="T88" fmla="*/ 1 w 20"/>
                <a:gd name="T89" fmla="*/ 13 h 14"/>
                <a:gd name="T90" fmla="*/ 0 w 20"/>
                <a:gd name="T91" fmla="*/ 11 h 14"/>
                <a:gd name="T92" fmla="*/ 1 w 20"/>
                <a:gd name="T93" fmla="*/ 9 h 14"/>
                <a:gd name="T94" fmla="*/ 4 w 20"/>
                <a:gd name="T95" fmla="*/ 6 h 14"/>
                <a:gd name="T96" fmla="*/ 4 w 20"/>
                <a:gd name="T97" fmla="*/ 6 h 14"/>
                <a:gd name="T98" fmla="*/ 2 w 20"/>
                <a:gd name="T99" fmla="*/ 6 h 14"/>
                <a:gd name="T100" fmla="*/ 2 w 20"/>
                <a:gd name="T101" fmla="*/ 4 h 14"/>
                <a:gd name="T102" fmla="*/ 2 w 20"/>
                <a:gd name="T103" fmla="*/ 2 h 14"/>
                <a:gd name="T104" fmla="*/ 4 w 20"/>
                <a:gd name="T105" fmla="*/ 1 h 14"/>
                <a:gd name="T106" fmla="*/ 5 w 20"/>
                <a:gd name="T10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" h="14">
                  <a:moveTo>
                    <a:pt x="9" y="2"/>
                  </a:moveTo>
                  <a:lnTo>
                    <a:pt x="9" y="2"/>
                  </a:lnTo>
                  <a:lnTo>
                    <a:pt x="8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8" y="2"/>
                  </a:lnTo>
                  <a:lnTo>
                    <a:pt x="9" y="2"/>
                  </a:lnTo>
                  <a:close/>
                  <a:moveTo>
                    <a:pt x="5" y="0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4"/>
                  </a:lnTo>
                  <a:lnTo>
                    <a:pt x="5" y="5"/>
                  </a:lnTo>
                  <a:lnTo>
                    <a:pt x="8" y="6"/>
                  </a:lnTo>
                  <a:lnTo>
                    <a:pt x="9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2" y="2"/>
                  </a:lnTo>
                  <a:lnTo>
                    <a:pt x="12" y="5"/>
                  </a:lnTo>
                  <a:lnTo>
                    <a:pt x="10" y="6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6" y="6"/>
                  </a:lnTo>
                  <a:lnTo>
                    <a:pt x="17" y="6"/>
                  </a:lnTo>
                  <a:lnTo>
                    <a:pt x="18" y="6"/>
                  </a:lnTo>
                  <a:lnTo>
                    <a:pt x="20" y="8"/>
                  </a:lnTo>
                  <a:lnTo>
                    <a:pt x="18" y="10"/>
                  </a:lnTo>
                  <a:lnTo>
                    <a:pt x="16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4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6" y="14"/>
                  </a:lnTo>
                  <a:lnTo>
                    <a:pt x="13" y="14"/>
                  </a:lnTo>
                  <a:lnTo>
                    <a:pt x="12" y="14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0" y="13"/>
                  </a:lnTo>
                  <a:lnTo>
                    <a:pt x="9" y="14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5" y="11"/>
                  </a:lnTo>
                  <a:lnTo>
                    <a:pt x="2" y="13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1" y="9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703" name="Freeform 486"/>
            <p:cNvSpPr>
              <a:spLocks/>
            </p:cNvSpPr>
            <p:nvPr/>
          </p:nvSpPr>
          <p:spPr bwMode="auto">
            <a:xfrm>
              <a:off x="7480779" y="4969611"/>
              <a:ext cx="17765" cy="20302"/>
            </a:xfrm>
            <a:custGeom>
              <a:avLst/>
              <a:gdLst>
                <a:gd name="T0" fmla="*/ 5 w 7"/>
                <a:gd name="T1" fmla="*/ 0 h 8"/>
                <a:gd name="T2" fmla="*/ 7 w 7"/>
                <a:gd name="T3" fmla="*/ 1 h 8"/>
                <a:gd name="T4" fmla="*/ 7 w 7"/>
                <a:gd name="T5" fmla="*/ 3 h 8"/>
                <a:gd name="T6" fmla="*/ 5 w 7"/>
                <a:gd name="T7" fmla="*/ 4 h 8"/>
                <a:gd name="T8" fmla="*/ 7 w 7"/>
                <a:gd name="T9" fmla="*/ 7 h 8"/>
                <a:gd name="T10" fmla="*/ 4 w 7"/>
                <a:gd name="T11" fmla="*/ 8 h 8"/>
                <a:gd name="T12" fmla="*/ 0 w 7"/>
                <a:gd name="T13" fmla="*/ 5 h 8"/>
                <a:gd name="T14" fmla="*/ 1 w 7"/>
                <a:gd name="T15" fmla="*/ 4 h 8"/>
                <a:gd name="T16" fmla="*/ 3 w 7"/>
                <a:gd name="T17" fmla="*/ 0 h 8"/>
                <a:gd name="T18" fmla="*/ 4 w 7"/>
                <a:gd name="T19" fmla="*/ 1 h 8"/>
                <a:gd name="T20" fmla="*/ 5 w 7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7" y="1"/>
                  </a:lnTo>
                  <a:lnTo>
                    <a:pt x="7" y="3"/>
                  </a:lnTo>
                  <a:lnTo>
                    <a:pt x="5" y="4"/>
                  </a:lnTo>
                  <a:lnTo>
                    <a:pt x="7" y="7"/>
                  </a:lnTo>
                  <a:lnTo>
                    <a:pt x="4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3" y="0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704" name="Freeform 487"/>
            <p:cNvSpPr>
              <a:spLocks/>
            </p:cNvSpPr>
            <p:nvPr/>
          </p:nvSpPr>
          <p:spPr bwMode="auto">
            <a:xfrm>
              <a:off x="7419873" y="4992449"/>
              <a:ext cx="17765" cy="20302"/>
            </a:xfrm>
            <a:custGeom>
              <a:avLst/>
              <a:gdLst>
                <a:gd name="T0" fmla="*/ 2 w 7"/>
                <a:gd name="T1" fmla="*/ 0 h 8"/>
                <a:gd name="T2" fmla="*/ 4 w 7"/>
                <a:gd name="T3" fmla="*/ 2 h 8"/>
                <a:gd name="T4" fmla="*/ 6 w 7"/>
                <a:gd name="T5" fmla="*/ 4 h 8"/>
                <a:gd name="T6" fmla="*/ 7 w 7"/>
                <a:gd name="T7" fmla="*/ 6 h 8"/>
                <a:gd name="T8" fmla="*/ 4 w 7"/>
                <a:gd name="T9" fmla="*/ 8 h 8"/>
                <a:gd name="T10" fmla="*/ 3 w 7"/>
                <a:gd name="T11" fmla="*/ 8 h 8"/>
                <a:gd name="T12" fmla="*/ 0 w 7"/>
                <a:gd name="T13" fmla="*/ 4 h 8"/>
                <a:gd name="T14" fmla="*/ 0 w 7"/>
                <a:gd name="T15" fmla="*/ 2 h 8"/>
                <a:gd name="T16" fmla="*/ 2 w 7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4" y="2"/>
                  </a:lnTo>
                  <a:lnTo>
                    <a:pt x="6" y="4"/>
                  </a:lnTo>
                  <a:lnTo>
                    <a:pt x="7" y="6"/>
                  </a:lnTo>
                  <a:lnTo>
                    <a:pt x="4" y="8"/>
                  </a:lnTo>
                  <a:lnTo>
                    <a:pt x="3" y="8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705" name="Freeform 488"/>
            <p:cNvSpPr>
              <a:spLocks noEditPoints="1"/>
            </p:cNvSpPr>
            <p:nvPr/>
          </p:nvSpPr>
          <p:spPr bwMode="auto">
            <a:xfrm>
              <a:off x="7049363" y="4718373"/>
              <a:ext cx="230936" cy="428880"/>
            </a:xfrm>
            <a:custGeom>
              <a:avLst/>
              <a:gdLst>
                <a:gd name="T0" fmla="*/ 83 w 91"/>
                <a:gd name="T1" fmla="*/ 64 h 169"/>
                <a:gd name="T2" fmla="*/ 84 w 91"/>
                <a:gd name="T3" fmla="*/ 58 h 169"/>
                <a:gd name="T4" fmla="*/ 71 w 91"/>
                <a:gd name="T5" fmla="*/ 17 h 169"/>
                <a:gd name="T6" fmla="*/ 67 w 91"/>
                <a:gd name="T7" fmla="*/ 16 h 169"/>
                <a:gd name="T8" fmla="*/ 66 w 91"/>
                <a:gd name="T9" fmla="*/ 17 h 169"/>
                <a:gd name="T10" fmla="*/ 73 w 91"/>
                <a:gd name="T11" fmla="*/ 11 h 169"/>
                <a:gd name="T12" fmla="*/ 80 w 91"/>
                <a:gd name="T13" fmla="*/ 0 h 169"/>
                <a:gd name="T14" fmla="*/ 83 w 91"/>
                <a:gd name="T15" fmla="*/ 8 h 169"/>
                <a:gd name="T16" fmla="*/ 87 w 91"/>
                <a:gd name="T17" fmla="*/ 17 h 169"/>
                <a:gd name="T18" fmla="*/ 88 w 91"/>
                <a:gd name="T19" fmla="*/ 31 h 169"/>
                <a:gd name="T20" fmla="*/ 91 w 91"/>
                <a:gd name="T21" fmla="*/ 40 h 169"/>
                <a:gd name="T22" fmla="*/ 88 w 91"/>
                <a:gd name="T23" fmla="*/ 45 h 169"/>
                <a:gd name="T24" fmla="*/ 84 w 91"/>
                <a:gd name="T25" fmla="*/ 46 h 169"/>
                <a:gd name="T26" fmla="*/ 82 w 91"/>
                <a:gd name="T27" fmla="*/ 46 h 169"/>
                <a:gd name="T28" fmla="*/ 82 w 91"/>
                <a:gd name="T29" fmla="*/ 53 h 169"/>
                <a:gd name="T30" fmla="*/ 79 w 91"/>
                <a:gd name="T31" fmla="*/ 62 h 169"/>
                <a:gd name="T32" fmla="*/ 78 w 91"/>
                <a:gd name="T33" fmla="*/ 73 h 169"/>
                <a:gd name="T34" fmla="*/ 73 w 91"/>
                <a:gd name="T35" fmla="*/ 90 h 169"/>
                <a:gd name="T36" fmla="*/ 65 w 91"/>
                <a:gd name="T37" fmla="*/ 111 h 169"/>
                <a:gd name="T38" fmla="*/ 57 w 91"/>
                <a:gd name="T39" fmla="*/ 128 h 169"/>
                <a:gd name="T40" fmla="*/ 53 w 91"/>
                <a:gd name="T41" fmla="*/ 140 h 169"/>
                <a:gd name="T42" fmla="*/ 50 w 91"/>
                <a:gd name="T43" fmla="*/ 149 h 169"/>
                <a:gd name="T44" fmla="*/ 45 w 91"/>
                <a:gd name="T45" fmla="*/ 160 h 169"/>
                <a:gd name="T46" fmla="*/ 36 w 91"/>
                <a:gd name="T47" fmla="*/ 162 h 169"/>
                <a:gd name="T48" fmla="*/ 21 w 91"/>
                <a:gd name="T49" fmla="*/ 167 h 169"/>
                <a:gd name="T50" fmla="*/ 17 w 91"/>
                <a:gd name="T51" fmla="*/ 166 h 169"/>
                <a:gd name="T52" fmla="*/ 11 w 91"/>
                <a:gd name="T53" fmla="*/ 164 h 169"/>
                <a:gd name="T54" fmla="*/ 5 w 91"/>
                <a:gd name="T55" fmla="*/ 157 h 169"/>
                <a:gd name="T56" fmla="*/ 4 w 91"/>
                <a:gd name="T57" fmla="*/ 148 h 169"/>
                <a:gd name="T58" fmla="*/ 7 w 91"/>
                <a:gd name="T59" fmla="*/ 141 h 169"/>
                <a:gd name="T60" fmla="*/ 4 w 91"/>
                <a:gd name="T61" fmla="*/ 136 h 169"/>
                <a:gd name="T62" fmla="*/ 1 w 91"/>
                <a:gd name="T63" fmla="*/ 125 h 169"/>
                <a:gd name="T64" fmla="*/ 4 w 91"/>
                <a:gd name="T65" fmla="*/ 114 h 169"/>
                <a:gd name="T66" fmla="*/ 11 w 91"/>
                <a:gd name="T67" fmla="*/ 106 h 169"/>
                <a:gd name="T68" fmla="*/ 16 w 91"/>
                <a:gd name="T69" fmla="*/ 99 h 169"/>
                <a:gd name="T70" fmla="*/ 19 w 91"/>
                <a:gd name="T71" fmla="*/ 89 h 169"/>
                <a:gd name="T72" fmla="*/ 13 w 91"/>
                <a:gd name="T73" fmla="*/ 75 h 169"/>
                <a:gd name="T74" fmla="*/ 12 w 91"/>
                <a:gd name="T75" fmla="*/ 66 h 169"/>
                <a:gd name="T76" fmla="*/ 19 w 91"/>
                <a:gd name="T77" fmla="*/ 53 h 169"/>
                <a:gd name="T78" fmla="*/ 24 w 91"/>
                <a:gd name="T79" fmla="*/ 52 h 169"/>
                <a:gd name="T80" fmla="*/ 33 w 91"/>
                <a:gd name="T81" fmla="*/ 49 h 169"/>
                <a:gd name="T82" fmla="*/ 34 w 91"/>
                <a:gd name="T83" fmla="*/ 46 h 169"/>
                <a:gd name="T84" fmla="*/ 41 w 91"/>
                <a:gd name="T85" fmla="*/ 45 h 169"/>
                <a:gd name="T86" fmla="*/ 45 w 91"/>
                <a:gd name="T87" fmla="*/ 49 h 169"/>
                <a:gd name="T88" fmla="*/ 50 w 91"/>
                <a:gd name="T89" fmla="*/ 40 h 169"/>
                <a:gd name="T90" fmla="*/ 51 w 91"/>
                <a:gd name="T91" fmla="*/ 44 h 169"/>
                <a:gd name="T92" fmla="*/ 53 w 91"/>
                <a:gd name="T93" fmla="*/ 41 h 169"/>
                <a:gd name="T94" fmla="*/ 54 w 91"/>
                <a:gd name="T95" fmla="*/ 35 h 169"/>
                <a:gd name="T96" fmla="*/ 57 w 91"/>
                <a:gd name="T97" fmla="*/ 37 h 169"/>
                <a:gd name="T98" fmla="*/ 63 w 91"/>
                <a:gd name="T99" fmla="*/ 35 h 169"/>
                <a:gd name="T100" fmla="*/ 61 w 91"/>
                <a:gd name="T101" fmla="*/ 28 h 169"/>
                <a:gd name="T102" fmla="*/ 65 w 91"/>
                <a:gd name="T103" fmla="*/ 27 h 169"/>
                <a:gd name="T104" fmla="*/ 66 w 91"/>
                <a:gd name="T105" fmla="*/ 20 h 169"/>
                <a:gd name="T106" fmla="*/ 69 w 91"/>
                <a:gd name="T107" fmla="*/ 20 h 169"/>
                <a:gd name="T108" fmla="*/ 74 w 91"/>
                <a:gd name="T109" fmla="*/ 14 h 169"/>
                <a:gd name="T110" fmla="*/ 75 w 91"/>
                <a:gd name="T111" fmla="*/ 7 h 169"/>
                <a:gd name="T112" fmla="*/ 78 w 91"/>
                <a:gd name="T113" fmla="*/ 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1" h="169">
                  <a:moveTo>
                    <a:pt x="86" y="57"/>
                  </a:moveTo>
                  <a:lnTo>
                    <a:pt x="84" y="60"/>
                  </a:lnTo>
                  <a:lnTo>
                    <a:pt x="83" y="61"/>
                  </a:lnTo>
                  <a:lnTo>
                    <a:pt x="83" y="64"/>
                  </a:lnTo>
                  <a:lnTo>
                    <a:pt x="83" y="61"/>
                  </a:lnTo>
                  <a:lnTo>
                    <a:pt x="83" y="60"/>
                  </a:lnTo>
                  <a:lnTo>
                    <a:pt x="83" y="58"/>
                  </a:lnTo>
                  <a:lnTo>
                    <a:pt x="84" y="58"/>
                  </a:lnTo>
                  <a:lnTo>
                    <a:pt x="86" y="57"/>
                  </a:lnTo>
                  <a:close/>
                  <a:moveTo>
                    <a:pt x="71" y="15"/>
                  </a:moveTo>
                  <a:lnTo>
                    <a:pt x="71" y="16"/>
                  </a:lnTo>
                  <a:lnTo>
                    <a:pt x="71" y="17"/>
                  </a:lnTo>
                  <a:lnTo>
                    <a:pt x="70" y="16"/>
                  </a:lnTo>
                  <a:lnTo>
                    <a:pt x="71" y="15"/>
                  </a:lnTo>
                  <a:close/>
                  <a:moveTo>
                    <a:pt x="67" y="15"/>
                  </a:moveTo>
                  <a:lnTo>
                    <a:pt x="67" y="16"/>
                  </a:lnTo>
                  <a:lnTo>
                    <a:pt x="69" y="16"/>
                  </a:lnTo>
                  <a:lnTo>
                    <a:pt x="69" y="19"/>
                  </a:lnTo>
                  <a:lnTo>
                    <a:pt x="67" y="17"/>
                  </a:lnTo>
                  <a:lnTo>
                    <a:pt x="66" y="17"/>
                  </a:lnTo>
                  <a:lnTo>
                    <a:pt x="66" y="15"/>
                  </a:lnTo>
                  <a:lnTo>
                    <a:pt x="67" y="15"/>
                  </a:lnTo>
                  <a:close/>
                  <a:moveTo>
                    <a:pt x="73" y="10"/>
                  </a:moveTo>
                  <a:lnTo>
                    <a:pt x="73" y="11"/>
                  </a:lnTo>
                  <a:lnTo>
                    <a:pt x="71" y="12"/>
                  </a:lnTo>
                  <a:lnTo>
                    <a:pt x="70" y="11"/>
                  </a:lnTo>
                  <a:lnTo>
                    <a:pt x="73" y="10"/>
                  </a:lnTo>
                  <a:close/>
                  <a:moveTo>
                    <a:pt x="80" y="0"/>
                  </a:moveTo>
                  <a:lnTo>
                    <a:pt x="82" y="3"/>
                  </a:lnTo>
                  <a:lnTo>
                    <a:pt x="80" y="6"/>
                  </a:lnTo>
                  <a:lnTo>
                    <a:pt x="82" y="6"/>
                  </a:lnTo>
                  <a:lnTo>
                    <a:pt x="83" y="8"/>
                  </a:lnTo>
                  <a:lnTo>
                    <a:pt x="84" y="11"/>
                  </a:lnTo>
                  <a:lnTo>
                    <a:pt x="86" y="11"/>
                  </a:lnTo>
                  <a:lnTo>
                    <a:pt x="86" y="12"/>
                  </a:lnTo>
                  <a:lnTo>
                    <a:pt x="87" y="17"/>
                  </a:lnTo>
                  <a:lnTo>
                    <a:pt x="88" y="20"/>
                  </a:lnTo>
                  <a:lnTo>
                    <a:pt x="88" y="27"/>
                  </a:lnTo>
                  <a:lnTo>
                    <a:pt x="87" y="27"/>
                  </a:lnTo>
                  <a:lnTo>
                    <a:pt x="88" y="31"/>
                  </a:lnTo>
                  <a:lnTo>
                    <a:pt x="88" y="33"/>
                  </a:lnTo>
                  <a:lnTo>
                    <a:pt x="87" y="35"/>
                  </a:lnTo>
                  <a:lnTo>
                    <a:pt x="88" y="36"/>
                  </a:lnTo>
                  <a:lnTo>
                    <a:pt x="91" y="40"/>
                  </a:lnTo>
                  <a:lnTo>
                    <a:pt x="91" y="42"/>
                  </a:lnTo>
                  <a:lnTo>
                    <a:pt x="90" y="42"/>
                  </a:lnTo>
                  <a:lnTo>
                    <a:pt x="90" y="45"/>
                  </a:lnTo>
                  <a:lnTo>
                    <a:pt x="88" y="45"/>
                  </a:lnTo>
                  <a:lnTo>
                    <a:pt x="88" y="48"/>
                  </a:lnTo>
                  <a:lnTo>
                    <a:pt x="88" y="49"/>
                  </a:lnTo>
                  <a:lnTo>
                    <a:pt x="87" y="49"/>
                  </a:lnTo>
                  <a:lnTo>
                    <a:pt x="84" y="46"/>
                  </a:lnTo>
                  <a:lnTo>
                    <a:pt x="84" y="44"/>
                  </a:lnTo>
                  <a:lnTo>
                    <a:pt x="83" y="42"/>
                  </a:lnTo>
                  <a:lnTo>
                    <a:pt x="82" y="44"/>
                  </a:lnTo>
                  <a:lnTo>
                    <a:pt x="82" y="46"/>
                  </a:lnTo>
                  <a:lnTo>
                    <a:pt x="82" y="46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2" y="53"/>
                  </a:lnTo>
                  <a:lnTo>
                    <a:pt x="83" y="56"/>
                  </a:lnTo>
                  <a:lnTo>
                    <a:pt x="80" y="57"/>
                  </a:lnTo>
                  <a:lnTo>
                    <a:pt x="82" y="60"/>
                  </a:lnTo>
                  <a:lnTo>
                    <a:pt x="79" y="62"/>
                  </a:lnTo>
                  <a:lnTo>
                    <a:pt x="78" y="66"/>
                  </a:lnTo>
                  <a:lnTo>
                    <a:pt x="79" y="67"/>
                  </a:lnTo>
                  <a:lnTo>
                    <a:pt x="79" y="71"/>
                  </a:lnTo>
                  <a:lnTo>
                    <a:pt x="78" y="73"/>
                  </a:lnTo>
                  <a:lnTo>
                    <a:pt x="76" y="77"/>
                  </a:lnTo>
                  <a:lnTo>
                    <a:pt x="75" y="83"/>
                  </a:lnTo>
                  <a:lnTo>
                    <a:pt x="73" y="87"/>
                  </a:lnTo>
                  <a:lnTo>
                    <a:pt x="73" y="90"/>
                  </a:lnTo>
                  <a:lnTo>
                    <a:pt x="70" y="94"/>
                  </a:lnTo>
                  <a:lnTo>
                    <a:pt x="70" y="98"/>
                  </a:lnTo>
                  <a:lnTo>
                    <a:pt x="67" y="102"/>
                  </a:lnTo>
                  <a:lnTo>
                    <a:pt x="65" y="111"/>
                  </a:lnTo>
                  <a:lnTo>
                    <a:pt x="61" y="116"/>
                  </a:lnTo>
                  <a:lnTo>
                    <a:pt x="61" y="121"/>
                  </a:lnTo>
                  <a:lnTo>
                    <a:pt x="58" y="123"/>
                  </a:lnTo>
                  <a:lnTo>
                    <a:pt x="57" y="128"/>
                  </a:lnTo>
                  <a:lnTo>
                    <a:pt x="55" y="136"/>
                  </a:lnTo>
                  <a:lnTo>
                    <a:pt x="53" y="139"/>
                  </a:lnTo>
                  <a:lnTo>
                    <a:pt x="53" y="139"/>
                  </a:lnTo>
                  <a:lnTo>
                    <a:pt x="53" y="140"/>
                  </a:lnTo>
                  <a:lnTo>
                    <a:pt x="51" y="144"/>
                  </a:lnTo>
                  <a:lnTo>
                    <a:pt x="50" y="145"/>
                  </a:lnTo>
                  <a:lnTo>
                    <a:pt x="50" y="145"/>
                  </a:lnTo>
                  <a:lnTo>
                    <a:pt x="50" y="149"/>
                  </a:lnTo>
                  <a:lnTo>
                    <a:pt x="49" y="150"/>
                  </a:lnTo>
                  <a:lnTo>
                    <a:pt x="49" y="153"/>
                  </a:lnTo>
                  <a:lnTo>
                    <a:pt x="46" y="156"/>
                  </a:lnTo>
                  <a:lnTo>
                    <a:pt x="45" y="160"/>
                  </a:lnTo>
                  <a:lnTo>
                    <a:pt x="44" y="160"/>
                  </a:lnTo>
                  <a:lnTo>
                    <a:pt x="42" y="162"/>
                  </a:lnTo>
                  <a:lnTo>
                    <a:pt x="38" y="164"/>
                  </a:lnTo>
                  <a:lnTo>
                    <a:pt x="36" y="162"/>
                  </a:lnTo>
                  <a:lnTo>
                    <a:pt x="29" y="164"/>
                  </a:lnTo>
                  <a:lnTo>
                    <a:pt x="26" y="166"/>
                  </a:lnTo>
                  <a:lnTo>
                    <a:pt x="24" y="167"/>
                  </a:lnTo>
                  <a:lnTo>
                    <a:pt x="21" y="167"/>
                  </a:lnTo>
                  <a:lnTo>
                    <a:pt x="20" y="169"/>
                  </a:lnTo>
                  <a:lnTo>
                    <a:pt x="19" y="167"/>
                  </a:lnTo>
                  <a:lnTo>
                    <a:pt x="19" y="166"/>
                  </a:lnTo>
                  <a:lnTo>
                    <a:pt x="17" y="166"/>
                  </a:lnTo>
                  <a:lnTo>
                    <a:pt x="16" y="164"/>
                  </a:lnTo>
                  <a:lnTo>
                    <a:pt x="13" y="164"/>
                  </a:lnTo>
                  <a:lnTo>
                    <a:pt x="13" y="162"/>
                  </a:lnTo>
                  <a:lnTo>
                    <a:pt x="11" y="164"/>
                  </a:lnTo>
                  <a:lnTo>
                    <a:pt x="9" y="161"/>
                  </a:lnTo>
                  <a:lnTo>
                    <a:pt x="8" y="160"/>
                  </a:lnTo>
                  <a:lnTo>
                    <a:pt x="8" y="160"/>
                  </a:lnTo>
                  <a:lnTo>
                    <a:pt x="5" y="157"/>
                  </a:lnTo>
                  <a:lnTo>
                    <a:pt x="4" y="156"/>
                  </a:lnTo>
                  <a:lnTo>
                    <a:pt x="4" y="154"/>
                  </a:lnTo>
                  <a:lnTo>
                    <a:pt x="4" y="153"/>
                  </a:lnTo>
                  <a:lnTo>
                    <a:pt x="4" y="148"/>
                  </a:lnTo>
                  <a:lnTo>
                    <a:pt x="4" y="144"/>
                  </a:lnTo>
                  <a:lnTo>
                    <a:pt x="3" y="142"/>
                  </a:lnTo>
                  <a:lnTo>
                    <a:pt x="5" y="141"/>
                  </a:lnTo>
                  <a:lnTo>
                    <a:pt x="7" y="141"/>
                  </a:lnTo>
                  <a:lnTo>
                    <a:pt x="5" y="141"/>
                  </a:lnTo>
                  <a:lnTo>
                    <a:pt x="4" y="140"/>
                  </a:lnTo>
                  <a:lnTo>
                    <a:pt x="4" y="139"/>
                  </a:lnTo>
                  <a:lnTo>
                    <a:pt x="4" y="136"/>
                  </a:lnTo>
                  <a:lnTo>
                    <a:pt x="1" y="132"/>
                  </a:lnTo>
                  <a:lnTo>
                    <a:pt x="1" y="128"/>
                  </a:lnTo>
                  <a:lnTo>
                    <a:pt x="0" y="127"/>
                  </a:lnTo>
                  <a:lnTo>
                    <a:pt x="1" y="125"/>
                  </a:lnTo>
                  <a:lnTo>
                    <a:pt x="1" y="121"/>
                  </a:lnTo>
                  <a:lnTo>
                    <a:pt x="4" y="119"/>
                  </a:lnTo>
                  <a:lnTo>
                    <a:pt x="3" y="115"/>
                  </a:lnTo>
                  <a:lnTo>
                    <a:pt x="4" y="114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07"/>
                  </a:lnTo>
                  <a:lnTo>
                    <a:pt x="11" y="106"/>
                  </a:lnTo>
                  <a:lnTo>
                    <a:pt x="12" y="103"/>
                  </a:lnTo>
                  <a:lnTo>
                    <a:pt x="13" y="103"/>
                  </a:lnTo>
                  <a:lnTo>
                    <a:pt x="15" y="100"/>
                  </a:lnTo>
                  <a:lnTo>
                    <a:pt x="16" y="99"/>
                  </a:lnTo>
                  <a:lnTo>
                    <a:pt x="17" y="92"/>
                  </a:lnTo>
                  <a:lnTo>
                    <a:pt x="17" y="91"/>
                  </a:lnTo>
                  <a:lnTo>
                    <a:pt x="19" y="90"/>
                  </a:lnTo>
                  <a:lnTo>
                    <a:pt x="19" y="89"/>
                  </a:lnTo>
                  <a:lnTo>
                    <a:pt x="16" y="86"/>
                  </a:lnTo>
                  <a:lnTo>
                    <a:pt x="17" y="85"/>
                  </a:lnTo>
                  <a:lnTo>
                    <a:pt x="13" y="78"/>
                  </a:lnTo>
                  <a:lnTo>
                    <a:pt x="13" y="75"/>
                  </a:lnTo>
                  <a:lnTo>
                    <a:pt x="12" y="73"/>
                  </a:lnTo>
                  <a:lnTo>
                    <a:pt x="15" y="70"/>
                  </a:lnTo>
                  <a:lnTo>
                    <a:pt x="12" y="69"/>
                  </a:lnTo>
                  <a:lnTo>
                    <a:pt x="12" y="66"/>
                  </a:lnTo>
                  <a:lnTo>
                    <a:pt x="16" y="64"/>
                  </a:lnTo>
                  <a:lnTo>
                    <a:pt x="16" y="62"/>
                  </a:lnTo>
                  <a:lnTo>
                    <a:pt x="19" y="57"/>
                  </a:lnTo>
                  <a:lnTo>
                    <a:pt x="19" y="53"/>
                  </a:lnTo>
                  <a:lnTo>
                    <a:pt x="20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4" y="52"/>
                  </a:lnTo>
                  <a:lnTo>
                    <a:pt x="29" y="48"/>
                  </a:lnTo>
                  <a:lnTo>
                    <a:pt x="30" y="50"/>
                  </a:lnTo>
                  <a:lnTo>
                    <a:pt x="32" y="48"/>
                  </a:lnTo>
                  <a:lnTo>
                    <a:pt x="33" y="49"/>
                  </a:lnTo>
                  <a:lnTo>
                    <a:pt x="33" y="50"/>
                  </a:lnTo>
                  <a:lnTo>
                    <a:pt x="33" y="50"/>
                  </a:lnTo>
                  <a:lnTo>
                    <a:pt x="34" y="50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36" y="45"/>
                  </a:lnTo>
                  <a:lnTo>
                    <a:pt x="38" y="48"/>
                  </a:lnTo>
                  <a:lnTo>
                    <a:pt x="41" y="45"/>
                  </a:lnTo>
                  <a:lnTo>
                    <a:pt x="42" y="45"/>
                  </a:lnTo>
                  <a:lnTo>
                    <a:pt x="42" y="48"/>
                  </a:lnTo>
                  <a:lnTo>
                    <a:pt x="44" y="49"/>
                  </a:lnTo>
                  <a:lnTo>
                    <a:pt x="45" y="49"/>
                  </a:lnTo>
                  <a:lnTo>
                    <a:pt x="45" y="48"/>
                  </a:lnTo>
                  <a:lnTo>
                    <a:pt x="45" y="46"/>
                  </a:lnTo>
                  <a:lnTo>
                    <a:pt x="46" y="44"/>
                  </a:lnTo>
                  <a:lnTo>
                    <a:pt x="50" y="40"/>
                  </a:lnTo>
                  <a:lnTo>
                    <a:pt x="51" y="40"/>
                  </a:lnTo>
                  <a:lnTo>
                    <a:pt x="50" y="42"/>
                  </a:lnTo>
                  <a:lnTo>
                    <a:pt x="51" y="42"/>
                  </a:lnTo>
                  <a:lnTo>
                    <a:pt x="51" y="44"/>
                  </a:lnTo>
                  <a:lnTo>
                    <a:pt x="53" y="42"/>
                  </a:lnTo>
                  <a:lnTo>
                    <a:pt x="54" y="42"/>
                  </a:lnTo>
                  <a:lnTo>
                    <a:pt x="55" y="41"/>
                  </a:lnTo>
                  <a:lnTo>
                    <a:pt x="53" y="41"/>
                  </a:lnTo>
                  <a:lnTo>
                    <a:pt x="53" y="39"/>
                  </a:lnTo>
                  <a:lnTo>
                    <a:pt x="55" y="37"/>
                  </a:lnTo>
                  <a:lnTo>
                    <a:pt x="55" y="36"/>
                  </a:lnTo>
                  <a:lnTo>
                    <a:pt x="54" y="35"/>
                  </a:lnTo>
                  <a:lnTo>
                    <a:pt x="57" y="33"/>
                  </a:lnTo>
                  <a:lnTo>
                    <a:pt x="57" y="35"/>
                  </a:lnTo>
                  <a:lnTo>
                    <a:pt x="57" y="35"/>
                  </a:lnTo>
                  <a:lnTo>
                    <a:pt x="57" y="37"/>
                  </a:lnTo>
                  <a:lnTo>
                    <a:pt x="59" y="35"/>
                  </a:lnTo>
                  <a:lnTo>
                    <a:pt x="61" y="33"/>
                  </a:lnTo>
                  <a:lnTo>
                    <a:pt x="62" y="33"/>
                  </a:lnTo>
                  <a:lnTo>
                    <a:pt x="63" y="35"/>
                  </a:lnTo>
                  <a:lnTo>
                    <a:pt x="65" y="33"/>
                  </a:lnTo>
                  <a:lnTo>
                    <a:pt x="63" y="32"/>
                  </a:lnTo>
                  <a:lnTo>
                    <a:pt x="62" y="31"/>
                  </a:lnTo>
                  <a:lnTo>
                    <a:pt x="61" y="28"/>
                  </a:lnTo>
                  <a:lnTo>
                    <a:pt x="63" y="28"/>
                  </a:lnTo>
                  <a:lnTo>
                    <a:pt x="65" y="28"/>
                  </a:lnTo>
                  <a:lnTo>
                    <a:pt x="66" y="28"/>
                  </a:lnTo>
                  <a:lnTo>
                    <a:pt x="65" y="27"/>
                  </a:lnTo>
                  <a:lnTo>
                    <a:pt x="63" y="24"/>
                  </a:lnTo>
                  <a:lnTo>
                    <a:pt x="63" y="21"/>
                  </a:lnTo>
                  <a:lnTo>
                    <a:pt x="65" y="20"/>
                  </a:lnTo>
                  <a:lnTo>
                    <a:pt x="66" y="20"/>
                  </a:lnTo>
                  <a:lnTo>
                    <a:pt x="66" y="23"/>
                  </a:lnTo>
                  <a:lnTo>
                    <a:pt x="67" y="24"/>
                  </a:lnTo>
                  <a:lnTo>
                    <a:pt x="69" y="23"/>
                  </a:lnTo>
                  <a:lnTo>
                    <a:pt x="69" y="20"/>
                  </a:lnTo>
                  <a:lnTo>
                    <a:pt x="71" y="19"/>
                  </a:lnTo>
                  <a:lnTo>
                    <a:pt x="73" y="19"/>
                  </a:lnTo>
                  <a:lnTo>
                    <a:pt x="74" y="16"/>
                  </a:lnTo>
                  <a:lnTo>
                    <a:pt x="74" y="14"/>
                  </a:lnTo>
                  <a:lnTo>
                    <a:pt x="76" y="11"/>
                  </a:lnTo>
                  <a:lnTo>
                    <a:pt x="76" y="11"/>
                  </a:lnTo>
                  <a:lnTo>
                    <a:pt x="75" y="8"/>
                  </a:lnTo>
                  <a:lnTo>
                    <a:pt x="75" y="7"/>
                  </a:lnTo>
                  <a:lnTo>
                    <a:pt x="73" y="4"/>
                  </a:lnTo>
                  <a:lnTo>
                    <a:pt x="74" y="4"/>
                  </a:lnTo>
                  <a:lnTo>
                    <a:pt x="76" y="6"/>
                  </a:lnTo>
                  <a:lnTo>
                    <a:pt x="78" y="4"/>
                  </a:lnTo>
                  <a:lnTo>
                    <a:pt x="78" y="3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706" name="Freeform 489"/>
            <p:cNvSpPr>
              <a:spLocks/>
            </p:cNvSpPr>
            <p:nvPr/>
          </p:nvSpPr>
          <p:spPr bwMode="auto">
            <a:xfrm>
              <a:off x="6678852" y="4672694"/>
              <a:ext cx="314680" cy="507549"/>
            </a:xfrm>
            <a:custGeom>
              <a:avLst/>
              <a:gdLst>
                <a:gd name="T0" fmla="*/ 124 w 124"/>
                <a:gd name="T1" fmla="*/ 5 h 200"/>
                <a:gd name="T2" fmla="*/ 121 w 124"/>
                <a:gd name="T3" fmla="*/ 13 h 200"/>
                <a:gd name="T4" fmla="*/ 122 w 124"/>
                <a:gd name="T5" fmla="*/ 24 h 200"/>
                <a:gd name="T6" fmla="*/ 121 w 124"/>
                <a:gd name="T7" fmla="*/ 37 h 200"/>
                <a:gd name="T8" fmla="*/ 120 w 124"/>
                <a:gd name="T9" fmla="*/ 46 h 200"/>
                <a:gd name="T10" fmla="*/ 121 w 124"/>
                <a:gd name="T11" fmla="*/ 53 h 200"/>
                <a:gd name="T12" fmla="*/ 118 w 124"/>
                <a:gd name="T13" fmla="*/ 58 h 200"/>
                <a:gd name="T14" fmla="*/ 118 w 124"/>
                <a:gd name="T15" fmla="*/ 62 h 200"/>
                <a:gd name="T16" fmla="*/ 111 w 124"/>
                <a:gd name="T17" fmla="*/ 72 h 200"/>
                <a:gd name="T18" fmla="*/ 91 w 124"/>
                <a:gd name="T19" fmla="*/ 82 h 200"/>
                <a:gd name="T20" fmla="*/ 82 w 124"/>
                <a:gd name="T21" fmla="*/ 88 h 200"/>
                <a:gd name="T22" fmla="*/ 75 w 124"/>
                <a:gd name="T23" fmla="*/ 93 h 200"/>
                <a:gd name="T24" fmla="*/ 67 w 124"/>
                <a:gd name="T25" fmla="*/ 101 h 200"/>
                <a:gd name="T26" fmla="*/ 57 w 124"/>
                <a:gd name="T27" fmla="*/ 110 h 200"/>
                <a:gd name="T28" fmla="*/ 49 w 124"/>
                <a:gd name="T29" fmla="*/ 112 h 200"/>
                <a:gd name="T30" fmla="*/ 47 w 124"/>
                <a:gd name="T31" fmla="*/ 120 h 200"/>
                <a:gd name="T32" fmla="*/ 53 w 124"/>
                <a:gd name="T33" fmla="*/ 130 h 200"/>
                <a:gd name="T34" fmla="*/ 55 w 124"/>
                <a:gd name="T35" fmla="*/ 146 h 200"/>
                <a:gd name="T36" fmla="*/ 57 w 124"/>
                <a:gd name="T37" fmla="*/ 146 h 200"/>
                <a:gd name="T38" fmla="*/ 54 w 124"/>
                <a:gd name="T39" fmla="*/ 157 h 200"/>
                <a:gd name="T40" fmla="*/ 55 w 124"/>
                <a:gd name="T41" fmla="*/ 162 h 200"/>
                <a:gd name="T42" fmla="*/ 41 w 124"/>
                <a:gd name="T43" fmla="*/ 176 h 200"/>
                <a:gd name="T44" fmla="*/ 21 w 124"/>
                <a:gd name="T45" fmla="*/ 185 h 200"/>
                <a:gd name="T46" fmla="*/ 20 w 124"/>
                <a:gd name="T47" fmla="*/ 192 h 200"/>
                <a:gd name="T48" fmla="*/ 24 w 124"/>
                <a:gd name="T49" fmla="*/ 191 h 200"/>
                <a:gd name="T50" fmla="*/ 20 w 124"/>
                <a:gd name="T51" fmla="*/ 200 h 200"/>
                <a:gd name="T52" fmla="*/ 14 w 124"/>
                <a:gd name="T53" fmla="*/ 195 h 200"/>
                <a:gd name="T54" fmla="*/ 12 w 124"/>
                <a:gd name="T55" fmla="*/ 189 h 200"/>
                <a:gd name="T56" fmla="*/ 12 w 124"/>
                <a:gd name="T57" fmla="*/ 167 h 200"/>
                <a:gd name="T58" fmla="*/ 10 w 124"/>
                <a:gd name="T59" fmla="*/ 153 h 200"/>
                <a:gd name="T60" fmla="*/ 21 w 124"/>
                <a:gd name="T61" fmla="*/ 129 h 200"/>
                <a:gd name="T62" fmla="*/ 22 w 124"/>
                <a:gd name="T63" fmla="*/ 120 h 200"/>
                <a:gd name="T64" fmla="*/ 29 w 124"/>
                <a:gd name="T65" fmla="*/ 112 h 200"/>
                <a:gd name="T66" fmla="*/ 26 w 124"/>
                <a:gd name="T67" fmla="*/ 104 h 200"/>
                <a:gd name="T68" fmla="*/ 29 w 124"/>
                <a:gd name="T69" fmla="*/ 96 h 200"/>
                <a:gd name="T70" fmla="*/ 29 w 124"/>
                <a:gd name="T71" fmla="*/ 88 h 200"/>
                <a:gd name="T72" fmla="*/ 29 w 124"/>
                <a:gd name="T73" fmla="*/ 80 h 200"/>
                <a:gd name="T74" fmla="*/ 25 w 124"/>
                <a:gd name="T75" fmla="*/ 72 h 200"/>
                <a:gd name="T76" fmla="*/ 10 w 124"/>
                <a:gd name="T77" fmla="*/ 67 h 200"/>
                <a:gd name="T78" fmla="*/ 1 w 124"/>
                <a:gd name="T79" fmla="*/ 67 h 200"/>
                <a:gd name="T80" fmla="*/ 8 w 124"/>
                <a:gd name="T81" fmla="*/ 54 h 200"/>
                <a:gd name="T82" fmla="*/ 37 w 124"/>
                <a:gd name="T83" fmla="*/ 43 h 200"/>
                <a:gd name="T84" fmla="*/ 41 w 124"/>
                <a:gd name="T85" fmla="*/ 49 h 200"/>
                <a:gd name="T86" fmla="*/ 50 w 124"/>
                <a:gd name="T87" fmla="*/ 49 h 200"/>
                <a:gd name="T88" fmla="*/ 47 w 124"/>
                <a:gd name="T89" fmla="*/ 62 h 200"/>
                <a:gd name="T90" fmla="*/ 50 w 124"/>
                <a:gd name="T91" fmla="*/ 72 h 200"/>
                <a:gd name="T92" fmla="*/ 55 w 124"/>
                <a:gd name="T93" fmla="*/ 80 h 200"/>
                <a:gd name="T94" fmla="*/ 59 w 124"/>
                <a:gd name="T95" fmla="*/ 74 h 200"/>
                <a:gd name="T96" fmla="*/ 64 w 124"/>
                <a:gd name="T97" fmla="*/ 64 h 200"/>
                <a:gd name="T98" fmla="*/ 64 w 124"/>
                <a:gd name="T99" fmla="*/ 57 h 200"/>
                <a:gd name="T100" fmla="*/ 67 w 124"/>
                <a:gd name="T101" fmla="*/ 51 h 200"/>
                <a:gd name="T102" fmla="*/ 57 w 124"/>
                <a:gd name="T103" fmla="*/ 38 h 200"/>
                <a:gd name="T104" fmla="*/ 51 w 124"/>
                <a:gd name="T105" fmla="*/ 12 h 200"/>
                <a:gd name="T106" fmla="*/ 67 w 124"/>
                <a:gd name="T107" fmla="*/ 12 h 200"/>
                <a:gd name="T108" fmla="*/ 72 w 124"/>
                <a:gd name="T109" fmla="*/ 16 h 200"/>
                <a:gd name="T110" fmla="*/ 82 w 124"/>
                <a:gd name="T111" fmla="*/ 12 h 200"/>
                <a:gd name="T112" fmla="*/ 91 w 124"/>
                <a:gd name="T113" fmla="*/ 13 h 200"/>
                <a:gd name="T114" fmla="*/ 96 w 124"/>
                <a:gd name="T115" fmla="*/ 9 h 200"/>
                <a:gd name="T116" fmla="*/ 107 w 124"/>
                <a:gd name="T117" fmla="*/ 9 h 200"/>
                <a:gd name="T118" fmla="*/ 117 w 124"/>
                <a:gd name="T119" fmla="*/ 5 h 200"/>
                <a:gd name="T120" fmla="*/ 124 w 124"/>
                <a:gd name="T1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4" h="200">
                  <a:moveTo>
                    <a:pt x="124" y="0"/>
                  </a:moveTo>
                  <a:lnTo>
                    <a:pt x="124" y="1"/>
                  </a:lnTo>
                  <a:lnTo>
                    <a:pt x="124" y="4"/>
                  </a:lnTo>
                  <a:lnTo>
                    <a:pt x="124" y="5"/>
                  </a:lnTo>
                  <a:lnTo>
                    <a:pt x="124" y="5"/>
                  </a:lnTo>
                  <a:lnTo>
                    <a:pt x="121" y="9"/>
                  </a:lnTo>
                  <a:lnTo>
                    <a:pt x="121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21" y="13"/>
                  </a:lnTo>
                  <a:lnTo>
                    <a:pt x="121" y="17"/>
                  </a:lnTo>
                  <a:lnTo>
                    <a:pt x="122" y="20"/>
                  </a:lnTo>
                  <a:lnTo>
                    <a:pt x="122" y="21"/>
                  </a:lnTo>
                  <a:lnTo>
                    <a:pt x="122" y="24"/>
                  </a:lnTo>
                  <a:lnTo>
                    <a:pt x="122" y="24"/>
                  </a:lnTo>
                  <a:lnTo>
                    <a:pt x="122" y="28"/>
                  </a:lnTo>
                  <a:lnTo>
                    <a:pt x="121" y="29"/>
                  </a:lnTo>
                  <a:lnTo>
                    <a:pt x="122" y="32"/>
                  </a:lnTo>
                  <a:lnTo>
                    <a:pt x="121" y="37"/>
                  </a:lnTo>
                  <a:lnTo>
                    <a:pt x="121" y="37"/>
                  </a:lnTo>
                  <a:lnTo>
                    <a:pt x="121" y="38"/>
                  </a:lnTo>
                  <a:lnTo>
                    <a:pt x="121" y="43"/>
                  </a:lnTo>
                  <a:lnTo>
                    <a:pt x="120" y="43"/>
                  </a:lnTo>
                  <a:lnTo>
                    <a:pt x="120" y="45"/>
                  </a:lnTo>
                  <a:lnTo>
                    <a:pt x="120" y="46"/>
                  </a:lnTo>
                  <a:lnTo>
                    <a:pt x="122" y="46"/>
                  </a:lnTo>
                  <a:lnTo>
                    <a:pt x="122" y="46"/>
                  </a:lnTo>
                  <a:lnTo>
                    <a:pt x="124" y="51"/>
                  </a:lnTo>
                  <a:lnTo>
                    <a:pt x="122" y="53"/>
                  </a:lnTo>
                  <a:lnTo>
                    <a:pt x="121" y="53"/>
                  </a:lnTo>
                  <a:lnTo>
                    <a:pt x="122" y="54"/>
                  </a:lnTo>
                  <a:lnTo>
                    <a:pt x="121" y="55"/>
                  </a:lnTo>
                  <a:lnTo>
                    <a:pt x="120" y="55"/>
                  </a:lnTo>
                  <a:lnTo>
                    <a:pt x="118" y="57"/>
                  </a:lnTo>
                  <a:lnTo>
                    <a:pt x="118" y="58"/>
                  </a:lnTo>
                  <a:lnTo>
                    <a:pt x="120" y="57"/>
                  </a:lnTo>
                  <a:lnTo>
                    <a:pt x="121" y="58"/>
                  </a:lnTo>
                  <a:lnTo>
                    <a:pt x="120" y="59"/>
                  </a:lnTo>
                  <a:lnTo>
                    <a:pt x="120" y="62"/>
                  </a:lnTo>
                  <a:lnTo>
                    <a:pt x="118" y="62"/>
                  </a:lnTo>
                  <a:lnTo>
                    <a:pt x="116" y="64"/>
                  </a:lnTo>
                  <a:lnTo>
                    <a:pt x="116" y="66"/>
                  </a:lnTo>
                  <a:lnTo>
                    <a:pt x="113" y="70"/>
                  </a:lnTo>
                  <a:lnTo>
                    <a:pt x="111" y="70"/>
                  </a:lnTo>
                  <a:lnTo>
                    <a:pt x="111" y="72"/>
                  </a:lnTo>
                  <a:lnTo>
                    <a:pt x="103" y="76"/>
                  </a:lnTo>
                  <a:lnTo>
                    <a:pt x="103" y="76"/>
                  </a:lnTo>
                  <a:lnTo>
                    <a:pt x="101" y="78"/>
                  </a:lnTo>
                  <a:lnTo>
                    <a:pt x="93" y="82"/>
                  </a:lnTo>
                  <a:lnTo>
                    <a:pt x="91" y="82"/>
                  </a:lnTo>
                  <a:lnTo>
                    <a:pt x="91" y="83"/>
                  </a:lnTo>
                  <a:lnTo>
                    <a:pt x="87" y="84"/>
                  </a:lnTo>
                  <a:lnTo>
                    <a:pt x="83" y="87"/>
                  </a:lnTo>
                  <a:lnTo>
                    <a:pt x="82" y="87"/>
                  </a:lnTo>
                  <a:lnTo>
                    <a:pt x="82" y="88"/>
                  </a:lnTo>
                  <a:lnTo>
                    <a:pt x="79" y="91"/>
                  </a:lnTo>
                  <a:lnTo>
                    <a:pt x="78" y="92"/>
                  </a:lnTo>
                  <a:lnTo>
                    <a:pt x="76" y="89"/>
                  </a:lnTo>
                  <a:lnTo>
                    <a:pt x="76" y="93"/>
                  </a:lnTo>
                  <a:lnTo>
                    <a:pt x="75" y="93"/>
                  </a:lnTo>
                  <a:lnTo>
                    <a:pt x="74" y="95"/>
                  </a:lnTo>
                  <a:lnTo>
                    <a:pt x="70" y="99"/>
                  </a:lnTo>
                  <a:lnTo>
                    <a:pt x="70" y="99"/>
                  </a:lnTo>
                  <a:lnTo>
                    <a:pt x="68" y="100"/>
                  </a:lnTo>
                  <a:lnTo>
                    <a:pt x="67" y="101"/>
                  </a:lnTo>
                  <a:lnTo>
                    <a:pt x="67" y="103"/>
                  </a:lnTo>
                  <a:lnTo>
                    <a:pt x="64" y="103"/>
                  </a:lnTo>
                  <a:lnTo>
                    <a:pt x="58" y="107"/>
                  </a:lnTo>
                  <a:lnTo>
                    <a:pt x="58" y="109"/>
                  </a:lnTo>
                  <a:lnTo>
                    <a:pt x="57" y="110"/>
                  </a:lnTo>
                  <a:lnTo>
                    <a:pt x="53" y="110"/>
                  </a:lnTo>
                  <a:lnTo>
                    <a:pt x="53" y="112"/>
                  </a:lnTo>
                  <a:lnTo>
                    <a:pt x="50" y="110"/>
                  </a:lnTo>
                  <a:lnTo>
                    <a:pt x="49" y="112"/>
                  </a:lnTo>
                  <a:lnTo>
                    <a:pt x="49" y="112"/>
                  </a:lnTo>
                  <a:lnTo>
                    <a:pt x="50" y="113"/>
                  </a:lnTo>
                  <a:lnTo>
                    <a:pt x="50" y="116"/>
                  </a:lnTo>
                  <a:lnTo>
                    <a:pt x="49" y="117"/>
                  </a:lnTo>
                  <a:lnTo>
                    <a:pt x="49" y="118"/>
                  </a:lnTo>
                  <a:lnTo>
                    <a:pt x="47" y="120"/>
                  </a:lnTo>
                  <a:lnTo>
                    <a:pt x="51" y="125"/>
                  </a:lnTo>
                  <a:lnTo>
                    <a:pt x="51" y="126"/>
                  </a:lnTo>
                  <a:lnTo>
                    <a:pt x="50" y="128"/>
                  </a:lnTo>
                  <a:lnTo>
                    <a:pt x="51" y="128"/>
                  </a:lnTo>
                  <a:lnTo>
                    <a:pt x="53" y="130"/>
                  </a:lnTo>
                  <a:lnTo>
                    <a:pt x="53" y="133"/>
                  </a:lnTo>
                  <a:lnTo>
                    <a:pt x="54" y="135"/>
                  </a:lnTo>
                  <a:lnTo>
                    <a:pt x="53" y="143"/>
                  </a:lnTo>
                  <a:lnTo>
                    <a:pt x="54" y="146"/>
                  </a:lnTo>
                  <a:lnTo>
                    <a:pt x="55" y="146"/>
                  </a:lnTo>
                  <a:lnTo>
                    <a:pt x="55" y="143"/>
                  </a:lnTo>
                  <a:lnTo>
                    <a:pt x="57" y="141"/>
                  </a:lnTo>
                  <a:lnTo>
                    <a:pt x="57" y="143"/>
                  </a:lnTo>
                  <a:lnTo>
                    <a:pt x="57" y="143"/>
                  </a:lnTo>
                  <a:lnTo>
                    <a:pt x="57" y="146"/>
                  </a:lnTo>
                  <a:lnTo>
                    <a:pt x="55" y="147"/>
                  </a:lnTo>
                  <a:lnTo>
                    <a:pt x="55" y="151"/>
                  </a:lnTo>
                  <a:lnTo>
                    <a:pt x="57" y="151"/>
                  </a:lnTo>
                  <a:lnTo>
                    <a:pt x="54" y="155"/>
                  </a:lnTo>
                  <a:lnTo>
                    <a:pt x="54" y="157"/>
                  </a:lnTo>
                  <a:lnTo>
                    <a:pt x="54" y="158"/>
                  </a:lnTo>
                  <a:lnTo>
                    <a:pt x="54" y="160"/>
                  </a:lnTo>
                  <a:lnTo>
                    <a:pt x="53" y="160"/>
                  </a:lnTo>
                  <a:lnTo>
                    <a:pt x="53" y="163"/>
                  </a:lnTo>
                  <a:lnTo>
                    <a:pt x="55" y="162"/>
                  </a:lnTo>
                  <a:lnTo>
                    <a:pt x="55" y="163"/>
                  </a:lnTo>
                  <a:lnTo>
                    <a:pt x="54" y="166"/>
                  </a:lnTo>
                  <a:lnTo>
                    <a:pt x="53" y="168"/>
                  </a:lnTo>
                  <a:lnTo>
                    <a:pt x="49" y="172"/>
                  </a:lnTo>
                  <a:lnTo>
                    <a:pt x="41" y="176"/>
                  </a:lnTo>
                  <a:lnTo>
                    <a:pt x="30" y="179"/>
                  </a:lnTo>
                  <a:lnTo>
                    <a:pt x="26" y="182"/>
                  </a:lnTo>
                  <a:lnTo>
                    <a:pt x="24" y="183"/>
                  </a:lnTo>
                  <a:lnTo>
                    <a:pt x="22" y="184"/>
                  </a:lnTo>
                  <a:lnTo>
                    <a:pt x="21" y="185"/>
                  </a:lnTo>
                  <a:lnTo>
                    <a:pt x="21" y="188"/>
                  </a:lnTo>
                  <a:lnTo>
                    <a:pt x="20" y="188"/>
                  </a:lnTo>
                  <a:lnTo>
                    <a:pt x="18" y="189"/>
                  </a:lnTo>
                  <a:lnTo>
                    <a:pt x="18" y="189"/>
                  </a:lnTo>
                  <a:lnTo>
                    <a:pt x="20" y="192"/>
                  </a:lnTo>
                  <a:lnTo>
                    <a:pt x="20" y="193"/>
                  </a:lnTo>
                  <a:lnTo>
                    <a:pt x="21" y="192"/>
                  </a:lnTo>
                  <a:lnTo>
                    <a:pt x="22" y="193"/>
                  </a:lnTo>
                  <a:lnTo>
                    <a:pt x="22" y="191"/>
                  </a:lnTo>
                  <a:lnTo>
                    <a:pt x="24" y="191"/>
                  </a:lnTo>
                  <a:lnTo>
                    <a:pt x="24" y="192"/>
                  </a:lnTo>
                  <a:lnTo>
                    <a:pt x="24" y="196"/>
                  </a:lnTo>
                  <a:lnTo>
                    <a:pt x="22" y="197"/>
                  </a:lnTo>
                  <a:lnTo>
                    <a:pt x="22" y="199"/>
                  </a:lnTo>
                  <a:lnTo>
                    <a:pt x="20" y="200"/>
                  </a:lnTo>
                  <a:lnTo>
                    <a:pt x="16" y="199"/>
                  </a:lnTo>
                  <a:lnTo>
                    <a:pt x="14" y="199"/>
                  </a:lnTo>
                  <a:lnTo>
                    <a:pt x="14" y="197"/>
                  </a:lnTo>
                  <a:lnTo>
                    <a:pt x="14" y="196"/>
                  </a:lnTo>
                  <a:lnTo>
                    <a:pt x="14" y="195"/>
                  </a:lnTo>
                  <a:lnTo>
                    <a:pt x="16" y="193"/>
                  </a:lnTo>
                  <a:lnTo>
                    <a:pt x="14" y="192"/>
                  </a:lnTo>
                  <a:lnTo>
                    <a:pt x="13" y="191"/>
                  </a:lnTo>
                  <a:lnTo>
                    <a:pt x="12" y="189"/>
                  </a:lnTo>
                  <a:lnTo>
                    <a:pt x="12" y="189"/>
                  </a:lnTo>
                  <a:lnTo>
                    <a:pt x="12" y="185"/>
                  </a:lnTo>
                  <a:lnTo>
                    <a:pt x="12" y="182"/>
                  </a:lnTo>
                  <a:lnTo>
                    <a:pt x="13" y="179"/>
                  </a:lnTo>
                  <a:lnTo>
                    <a:pt x="13" y="170"/>
                  </a:lnTo>
                  <a:lnTo>
                    <a:pt x="12" y="167"/>
                  </a:lnTo>
                  <a:lnTo>
                    <a:pt x="12" y="164"/>
                  </a:lnTo>
                  <a:lnTo>
                    <a:pt x="12" y="162"/>
                  </a:lnTo>
                  <a:lnTo>
                    <a:pt x="12" y="162"/>
                  </a:lnTo>
                  <a:lnTo>
                    <a:pt x="12" y="155"/>
                  </a:lnTo>
                  <a:lnTo>
                    <a:pt x="10" y="153"/>
                  </a:lnTo>
                  <a:lnTo>
                    <a:pt x="9" y="150"/>
                  </a:lnTo>
                  <a:lnTo>
                    <a:pt x="9" y="146"/>
                  </a:lnTo>
                  <a:lnTo>
                    <a:pt x="8" y="146"/>
                  </a:lnTo>
                  <a:lnTo>
                    <a:pt x="21" y="133"/>
                  </a:lnTo>
                  <a:lnTo>
                    <a:pt x="21" y="129"/>
                  </a:lnTo>
                  <a:lnTo>
                    <a:pt x="22" y="128"/>
                  </a:lnTo>
                  <a:lnTo>
                    <a:pt x="22" y="124"/>
                  </a:lnTo>
                  <a:lnTo>
                    <a:pt x="24" y="122"/>
                  </a:lnTo>
                  <a:lnTo>
                    <a:pt x="22" y="121"/>
                  </a:lnTo>
                  <a:lnTo>
                    <a:pt x="22" y="120"/>
                  </a:lnTo>
                  <a:lnTo>
                    <a:pt x="25" y="118"/>
                  </a:lnTo>
                  <a:lnTo>
                    <a:pt x="25" y="117"/>
                  </a:lnTo>
                  <a:lnTo>
                    <a:pt x="28" y="116"/>
                  </a:lnTo>
                  <a:lnTo>
                    <a:pt x="29" y="113"/>
                  </a:lnTo>
                  <a:lnTo>
                    <a:pt x="29" y="112"/>
                  </a:lnTo>
                  <a:lnTo>
                    <a:pt x="28" y="110"/>
                  </a:lnTo>
                  <a:lnTo>
                    <a:pt x="28" y="109"/>
                  </a:lnTo>
                  <a:lnTo>
                    <a:pt x="29" y="108"/>
                  </a:lnTo>
                  <a:lnTo>
                    <a:pt x="28" y="105"/>
                  </a:lnTo>
                  <a:lnTo>
                    <a:pt x="26" y="104"/>
                  </a:lnTo>
                  <a:lnTo>
                    <a:pt x="26" y="103"/>
                  </a:lnTo>
                  <a:lnTo>
                    <a:pt x="28" y="103"/>
                  </a:lnTo>
                  <a:lnTo>
                    <a:pt x="28" y="100"/>
                  </a:lnTo>
                  <a:lnTo>
                    <a:pt x="28" y="97"/>
                  </a:lnTo>
                  <a:lnTo>
                    <a:pt x="29" y="96"/>
                  </a:lnTo>
                  <a:lnTo>
                    <a:pt x="30" y="95"/>
                  </a:lnTo>
                  <a:lnTo>
                    <a:pt x="28" y="95"/>
                  </a:lnTo>
                  <a:lnTo>
                    <a:pt x="28" y="93"/>
                  </a:lnTo>
                  <a:lnTo>
                    <a:pt x="29" y="92"/>
                  </a:lnTo>
                  <a:lnTo>
                    <a:pt x="29" y="88"/>
                  </a:lnTo>
                  <a:lnTo>
                    <a:pt x="30" y="87"/>
                  </a:lnTo>
                  <a:lnTo>
                    <a:pt x="30" y="85"/>
                  </a:lnTo>
                  <a:lnTo>
                    <a:pt x="29" y="84"/>
                  </a:lnTo>
                  <a:lnTo>
                    <a:pt x="30" y="82"/>
                  </a:lnTo>
                  <a:lnTo>
                    <a:pt x="29" y="80"/>
                  </a:lnTo>
                  <a:lnTo>
                    <a:pt x="30" y="79"/>
                  </a:lnTo>
                  <a:lnTo>
                    <a:pt x="30" y="76"/>
                  </a:lnTo>
                  <a:lnTo>
                    <a:pt x="28" y="76"/>
                  </a:lnTo>
                  <a:lnTo>
                    <a:pt x="26" y="75"/>
                  </a:lnTo>
                  <a:lnTo>
                    <a:pt x="25" y="72"/>
                  </a:lnTo>
                  <a:lnTo>
                    <a:pt x="21" y="72"/>
                  </a:lnTo>
                  <a:lnTo>
                    <a:pt x="18" y="72"/>
                  </a:lnTo>
                  <a:lnTo>
                    <a:pt x="17" y="70"/>
                  </a:lnTo>
                  <a:lnTo>
                    <a:pt x="13" y="67"/>
                  </a:lnTo>
                  <a:lnTo>
                    <a:pt x="10" y="67"/>
                  </a:lnTo>
                  <a:lnTo>
                    <a:pt x="9" y="68"/>
                  </a:lnTo>
                  <a:lnTo>
                    <a:pt x="8" y="68"/>
                  </a:lnTo>
                  <a:lnTo>
                    <a:pt x="8" y="67"/>
                  </a:lnTo>
                  <a:lnTo>
                    <a:pt x="5" y="67"/>
                  </a:lnTo>
                  <a:lnTo>
                    <a:pt x="1" y="67"/>
                  </a:lnTo>
                  <a:lnTo>
                    <a:pt x="1" y="60"/>
                  </a:lnTo>
                  <a:lnTo>
                    <a:pt x="0" y="58"/>
                  </a:lnTo>
                  <a:lnTo>
                    <a:pt x="1" y="55"/>
                  </a:lnTo>
                  <a:lnTo>
                    <a:pt x="5" y="54"/>
                  </a:lnTo>
                  <a:lnTo>
                    <a:pt x="8" y="54"/>
                  </a:lnTo>
                  <a:lnTo>
                    <a:pt x="20" y="49"/>
                  </a:lnTo>
                  <a:lnTo>
                    <a:pt x="22" y="47"/>
                  </a:lnTo>
                  <a:lnTo>
                    <a:pt x="29" y="45"/>
                  </a:lnTo>
                  <a:lnTo>
                    <a:pt x="33" y="43"/>
                  </a:lnTo>
                  <a:lnTo>
                    <a:pt x="37" y="43"/>
                  </a:lnTo>
                  <a:lnTo>
                    <a:pt x="37" y="45"/>
                  </a:lnTo>
                  <a:lnTo>
                    <a:pt x="37" y="46"/>
                  </a:lnTo>
                  <a:lnTo>
                    <a:pt x="38" y="46"/>
                  </a:lnTo>
                  <a:lnTo>
                    <a:pt x="38" y="49"/>
                  </a:lnTo>
                  <a:lnTo>
                    <a:pt x="41" y="49"/>
                  </a:lnTo>
                  <a:lnTo>
                    <a:pt x="42" y="49"/>
                  </a:lnTo>
                  <a:lnTo>
                    <a:pt x="43" y="49"/>
                  </a:lnTo>
                  <a:lnTo>
                    <a:pt x="43" y="47"/>
                  </a:lnTo>
                  <a:lnTo>
                    <a:pt x="46" y="47"/>
                  </a:lnTo>
                  <a:lnTo>
                    <a:pt x="50" y="49"/>
                  </a:lnTo>
                  <a:lnTo>
                    <a:pt x="51" y="50"/>
                  </a:lnTo>
                  <a:lnTo>
                    <a:pt x="51" y="54"/>
                  </a:lnTo>
                  <a:lnTo>
                    <a:pt x="50" y="57"/>
                  </a:lnTo>
                  <a:lnTo>
                    <a:pt x="47" y="59"/>
                  </a:lnTo>
                  <a:lnTo>
                    <a:pt x="47" y="62"/>
                  </a:lnTo>
                  <a:lnTo>
                    <a:pt x="46" y="63"/>
                  </a:lnTo>
                  <a:lnTo>
                    <a:pt x="46" y="66"/>
                  </a:lnTo>
                  <a:lnTo>
                    <a:pt x="47" y="68"/>
                  </a:lnTo>
                  <a:lnTo>
                    <a:pt x="47" y="70"/>
                  </a:lnTo>
                  <a:lnTo>
                    <a:pt x="50" y="72"/>
                  </a:lnTo>
                  <a:lnTo>
                    <a:pt x="51" y="75"/>
                  </a:lnTo>
                  <a:lnTo>
                    <a:pt x="53" y="75"/>
                  </a:lnTo>
                  <a:lnTo>
                    <a:pt x="54" y="76"/>
                  </a:lnTo>
                  <a:lnTo>
                    <a:pt x="55" y="79"/>
                  </a:lnTo>
                  <a:lnTo>
                    <a:pt x="55" y="80"/>
                  </a:lnTo>
                  <a:lnTo>
                    <a:pt x="55" y="82"/>
                  </a:lnTo>
                  <a:lnTo>
                    <a:pt x="58" y="82"/>
                  </a:lnTo>
                  <a:lnTo>
                    <a:pt x="58" y="79"/>
                  </a:lnTo>
                  <a:lnTo>
                    <a:pt x="58" y="76"/>
                  </a:lnTo>
                  <a:lnTo>
                    <a:pt x="59" y="74"/>
                  </a:lnTo>
                  <a:lnTo>
                    <a:pt x="59" y="72"/>
                  </a:lnTo>
                  <a:lnTo>
                    <a:pt x="61" y="68"/>
                  </a:lnTo>
                  <a:lnTo>
                    <a:pt x="63" y="68"/>
                  </a:lnTo>
                  <a:lnTo>
                    <a:pt x="64" y="67"/>
                  </a:lnTo>
                  <a:lnTo>
                    <a:pt x="64" y="64"/>
                  </a:lnTo>
                  <a:lnTo>
                    <a:pt x="66" y="60"/>
                  </a:lnTo>
                  <a:lnTo>
                    <a:pt x="64" y="59"/>
                  </a:lnTo>
                  <a:lnTo>
                    <a:pt x="64" y="58"/>
                  </a:lnTo>
                  <a:lnTo>
                    <a:pt x="63" y="57"/>
                  </a:lnTo>
                  <a:lnTo>
                    <a:pt x="64" y="57"/>
                  </a:lnTo>
                  <a:lnTo>
                    <a:pt x="66" y="57"/>
                  </a:lnTo>
                  <a:lnTo>
                    <a:pt x="66" y="55"/>
                  </a:lnTo>
                  <a:lnTo>
                    <a:pt x="67" y="54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6" y="49"/>
                  </a:lnTo>
                  <a:lnTo>
                    <a:pt x="63" y="45"/>
                  </a:lnTo>
                  <a:lnTo>
                    <a:pt x="62" y="43"/>
                  </a:lnTo>
                  <a:lnTo>
                    <a:pt x="58" y="39"/>
                  </a:lnTo>
                  <a:lnTo>
                    <a:pt x="57" y="38"/>
                  </a:lnTo>
                  <a:lnTo>
                    <a:pt x="57" y="38"/>
                  </a:lnTo>
                  <a:lnTo>
                    <a:pt x="54" y="35"/>
                  </a:lnTo>
                  <a:lnTo>
                    <a:pt x="50" y="34"/>
                  </a:lnTo>
                  <a:lnTo>
                    <a:pt x="49" y="24"/>
                  </a:lnTo>
                  <a:lnTo>
                    <a:pt x="51" y="12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6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8" y="12"/>
                  </a:lnTo>
                  <a:lnTo>
                    <a:pt x="70" y="13"/>
                  </a:lnTo>
                  <a:lnTo>
                    <a:pt x="71" y="13"/>
                  </a:lnTo>
                  <a:lnTo>
                    <a:pt x="72" y="14"/>
                  </a:lnTo>
                  <a:lnTo>
                    <a:pt x="72" y="16"/>
                  </a:lnTo>
                  <a:lnTo>
                    <a:pt x="76" y="14"/>
                  </a:lnTo>
                  <a:lnTo>
                    <a:pt x="79" y="13"/>
                  </a:lnTo>
                  <a:lnTo>
                    <a:pt x="80" y="12"/>
                  </a:lnTo>
                  <a:lnTo>
                    <a:pt x="80" y="12"/>
                  </a:lnTo>
                  <a:lnTo>
                    <a:pt x="82" y="12"/>
                  </a:lnTo>
                  <a:lnTo>
                    <a:pt x="83" y="13"/>
                  </a:lnTo>
                  <a:lnTo>
                    <a:pt x="84" y="13"/>
                  </a:lnTo>
                  <a:lnTo>
                    <a:pt x="86" y="14"/>
                  </a:lnTo>
                  <a:lnTo>
                    <a:pt x="88" y="13"/>
                  </a:lnTo>
                  <a:lnTo>
                    <a:pt x="91" y="13"/>
                  </a:lnTo>
                  <a:lnTo>
                    <a:pt x="92" y="10"/>
                  </a:lnTo>
                  <a:lnTo>
                    <a:pt x="91" y="9"/>
                  </a:lnTo>
                  <a:lnTo>
                    <a:pt x="92" y="9"/>
                  </a:lnTo>
                  <a:lnTo>
                    <a:pt x="95" y="9"/>
                  </a:lnTo>
                  <a:lnTo>
                    <a:pt x="96" y="9"/>
                  </a:lnTo>
                  <a:lnTo>
                    <a:pt x="97" y="10"/>
                  </a:lnTo>
                  <a:lnTo>
                    <a:pt x="100" y="10"/>
                  </a:lnTo>
                  <a:lnTo>
                    <a:pt x="101" y="9"/>
                  </a:lnTo>
                  <a:lnTo>
                    <a:pt x="105" y="8"/>
                  </a:lnTo>
                  <a:lnTo>
                    <a:pt x="107" y="9"/>
                  </a:lnTo>
                  <a:lnTo>
                    <a:pt x="109" y="8"/>
                  </a:lnTo>
                  <a:lnTo>
                    <a:pt x="109" y="7"/>
                  </a:lnTo>
                  <a:lnTo>
                    <a:pt x="112" y="7"/>
                  </a:lnTo>
                  <a:lnTo>
                    <a:pt x="115" y="5"/>
                  </a:lnTo>
                  <a:lnTo>
                    <a:pt x="117" y="5"/>
                  </a:lnTo>
                  <a:lnTo>
                    <a:pt x="118" y="3"/>
                  </a:lnTo>
                  <a:lnTo>
                    <a:pt x="120" y="1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707" name="Freeform 490"/>
            <p:cNvSpPr>
              <a:spLocks/>
            </p:cNvSpPr>
            <p:nvPr/>
          </p:nvSpPr>
          <p:spPr bwMode="auto">
            <a:xfrm>
              <a:off x="6676315" y="5142177"/>
              <a:ext cx="43142" cy="48218"/>
            </a:xfrm>
            <a:custGeom>
              <a:avLst/>
              <a:gdLst>
                <a:gd name="T0" fmla="*/ 6 w 17"/>
                <a:gd name="T1" fmla="*/ 0 h 19"/>
                <a:gd name="T2" fmla="*/ 9 w 17"/>
                <a:gd name="T3" fmla="*/ 2 h 19"/>
                <a:gd name="T4" fmla="*/ 10 w 17"/>
                <a:gd name="T5" fmla="*/ 3 h 19"/>
                <a:gd name="T6" fmla="*/ 13 w 17"/>
                <a:gd name="T7" fmla="*/ 4 h 19"/>
                <a:gd name="T8" fmla="*/ 13 w 17"/>
                <a:gd name="T9" fmla="*/ 4 h 19"/>
                <a:gd name="T10" fmla="*/ 13 w 17"/>
                <a:gd name="T11" fmla="*/ 4 h 19"/>
                <a:gd name="T12" fmla="*/ 14 w 17"/>
                <a:gd name="T13" fmla="*/ 6 h 19"/>
                <a:gd name="T14" fmla="*/ 15 w 17"/>
                <a:gd name="T15" fmla="*/ 7 h 19"/>
                <a:gd name="T16" fmla="*/ 17 w 17"/>
                <a:gd name="T17" fmla="*/ 8 h 19"/>
                <a:gd name="T18" fmla="*/ 15 w 17"/>
                <a:gd name="T19" fmla="*/ 10 h 19"/>
                <a:gd name="T20" fmla="*/ 15 w 17"/>
                <a:gd name="T21" fmla="*/ 11 h 19"/>
                <a:gd name="T22" fmla="*/ 15 w 17"/>
                <a:gd name="T23" fmla="*/ 12 h 19"/>
                <a:gd name="T24" fmla="*/ 15 w 17"/>
                <a:gd name="T25" fmla="*/ 14 h 19"/>
                <a:gd name="T26" fmla="*/ 14 w 17"/>
                <a:gd name="T27" fmla="*/ 14 h 19"/>
                <a:gd name="T28" fmla="*/ 13 w 17"/>
                <a:gd name="T29" fmla="*/ 15 h 19"/>
                <a:gd name="T30" fmla="*/ 14 w 17"/>
                <a:gd name="T31" fmla="*/ 16 h 19"/>
                <a:gd name="T32" fmla="*/ 13 w 17"/>
                <a:gd name="T33" fmla="*/ 19 h 19"/>
                <a:gd name="T34" fmla="*/ 11 w 17"/>
                <a:gd name="T35" fmla="*/ 19 h 19"/>
                <a:gd name="T36" fmla="*/ 6 w 17"/>
                <a:gd name="T37" fmla="*/ 19 h 19"/>
                <a:gd name="T38" fmla="*/ 2 w 17"/>
                <a:gd name="T39" fmla="*/ 16 h 19"/>
                <a:gd name="T40" fmla="*/ 1 w 17"/>
                <a:gd name="T41" fmla="*/ 15 h 19"/>
                <a:gd name="T42" fmla="*/ 0 w 17"/>
                <a:gd name="T43" fmla="*/ 14 h 19"/>
                <a:gd name="T44" fmla="*/ 0 w 17"/>
                <a:gd name="T45" fmla="*/ 12 h 19"/>
                <a:gd name="T46" fmla="*/ 1 w 17"/>
                <a:gd name="T47" fmla="*/ 8 h 19"/>
                <a:gd name="T48" fmla="*/ 4 w 17"/>
                <a:gd name="T49" fmla="*/ 3 h 19"/>
                <a:gd name="T50" fmla="*/ 4 w 17"/>
                <a:gd name="T51" fmla="*/ 2 h 19"/>
                <a:gd name="T52" fmla="*/ 6 w 17"/>
                <a:gd name="T5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19">
                  <a:moveTo>
                    <a:pt x="6" y="0"/>
                  </a:moveTo>
                  <a:lnTo>
                    <a:pt x="9" y="2"/>
                  </a:lnTo>
                  <a:lnTo>
                    <a:pt x="10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4" y="6"/>
                  </a:lnTo>
                  <a:lnTo>
                    <a:pt x="15" y="7"/>
                  </a:lnTo>
                  <a:lnTo>
                    <a:pt x="17" y="8"/>
                  </a:lnTo>
                  <a:lnTo>
                    <a:pt x="15" y="10"/>
                  </a:lnTo>
                  <a:lnTo>
                    <a:pt x="15" y="11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4" y="14"/>
                  </a:lnTo>
                  <a:lnTo>
                    <a:pt x="13" y="15"/>
                  </a:lnTo>
                  <a:lnTo>
                    <a:pt x="14" y="16"/>
                  </a:lnTo>
                  <a:lnTo>
                    <a:pt x="13" y="19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2" y="16"/>
                  </a:lnTo>
                  <a:lnTo>
                    <a:pt x="1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3"/>
                  </a:lnTo>
                  <a:lnTo>
                    <a:pt x="4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708" name="Freeform 491"/>
            <p:cNvSpPr>
              <a:spLocks noEditPoints="1"/>
            </p:cNvSpPr>
            <p:nvPr/>
          </p:nvSpPr>
          <p:spPr bwMode="auto">
            <a:xfrm>
              <a:off x="6247435" y="5030516"/>
              <a:ext cx="487247" cy="413653"/>
            </a:xfrm>
            <a:custGeom>
              <a:avLst/>
              <a:gdLst>
                <a:gd name="T0" fmla="*/ 130 w 192"/>
                <a:gd name="T1" fmla="*/ 87 h 163"/>
                <a:gd name="T2" fmla="*/ 123 w 192"/>
                <a:gd name="T3" fmla="*/ 97 h 163"/>
                <a:gd name="T4" fmla="*/ 128 w 192"/>
                <a:gd name="T5" fmla="*/ 105 h 163"/>
                <a:gd name="T6" fmla="*/ 136 w 192"/>
                <a:gd name="T7" fmla="*/ 106 h 163"/>
                <a:gd name="T8" fmla="*/ 144 w 192"/>
                <a:gd name="T9" fmla="*/ 101 h 163"/>
                <a:gd name="T10" fmla="*/ 148 w 192"/>
                <a:gd name="T11" fmla="*/ 94 h 163"/>
                <a:gd name="T12" fmla="*/ 144 w 192"/>
                <a:gd name="T13" fmla="*/ 84 h 163"/>
                <a:gd name="T14" fmla="*/ 158 w 192"/>
                <a:gd name="T15" fmla="*/ 0 h 163"/>
                <a:gd name="T16" fmla="*/ 167 w 192"/>
                <a:gd name="T17" fmla="*/ 4 h 163"/>
                <a:gd name="T18" fmla="*/ 179 w 192"/>
                <a:gd name="T19" fmla="*/ 9 h 163"/>
                <a:gd name="T20" fmla="*/ 182 w 192"/>
                <a:gd name="T21" fmla="*/ 23 h 163"/>
                <a:gd name="T22" fmla="*/ 182 w 192"/>
                <a:gd name="T23" fmla="*/ 44 h 163"/>
                <a:gd name="T24" fmla="*/ 173 w 192"/>
                <a:gd name="T25" fmla="*/ 46 h 163"/>
                <a:gd name="T26" fmla="*/ 170 w 192"/>
                <a:gd name="T27" fmla="*/ 59 h 163"/>
                <a:gd name="T28" fmla="*/ 183 w 192"/>
                <a:gd name="T29" fmla="*/ 60 h 163"/>
                <a:gd name="T30" fmla="*/ 192 w 192"/>
                <a:gd name="T31" fmla="*/ 58 h 163"/>
                <a:gd name="T32" fmla="*/ 190 w 192"/>
                <a:gd name="T33" fmla="*/ 69 h 163"/>
                <a:gd name="T34" fmla="*/ 180 w 192"/>
                <a:gd name="T35" fmla="*/ 85 h 163"/>
                <a:gd name="T36" fmla="*/ 173 w 192"/>
                <a:gd name="T37" fmla="*/ 91 h 163"/>
                <a:gd name="T38" fmla="*/ 166 w 192"/>
                <a:gd name="T39" fmla="*/ 100 h 163"/>
                <a:gd name="T40" fmla="*/ 153 w 192"/>
                <a:gd name="T41" fmla="*/ 119 h 163"/>
                <a:gd name="T42" fmla="*/ 134 w 192"/>
                <a:gd name="T43" fmla="*/ 135 h 163"/>
                <a:gd name="T44" fmla="*/ 120 w 192"/>
                <a:gd name="T45" fmla="*/ 146 h 163"/>
                <a:gd name="T46" fmla="*/ 109 w 192"/>
                <a:gd name="T47" fmla="*/ 148 h 163"/>
                <a:gd name="T48" fmla="*/ 103 w 192"/>
                <a:gd name="T49" fmla="*/ 154 h 163"/>
                <a:gd name="T50" fmla="*/ 94 w 192"/>
                <a:gd name="T51" fmla="*/ 156 h 163"/>
                <a:gd name="T52" fmla="*/ 76 w 192"/>
                <a:gd name="T53" fmla="*/ 154 h 163"/>
                <a:gd name="T54" fmla="*/ 63 w 192"/>
                <a:gd name="T55" fmla="*/ 155 h 163"/>
                <a:gd name="T56" fmla="*/ 58 w 192"/>
                <a:gd name="T57" fmla="*/ 158 h 163"/>
                <a:gd name="T58" fmla="*/ 46 w 192"/>
                <a:gd name="T59" fmla="*/ 159 h 163"/>
                <a:gd name="T60" fmla="*/ 37 w 192"/>
                <a:gd name="T61" fmla="*/ 163 h 163"/>
                <a:gd name="T62" fmla="*/ 26 w 192"/>
                <a:gd name="T63" fmla="*/ 158 h 163"/>
                <a:gd name="T64" fmla="*/ 21 w 192"/>
                <a:gd name="T65" fmla="*/ 154 h 163"/>
                <a:gd name="T66" fmla="*/ 19 w 192"/>
                <a:gd name="T67" fmla="*/ 152 h 163"/>
                <a:gd name="T68" fmla="*/ 13 w 192"/>
                <a:gd name="T69" fmla="*/ 138 h 163"/>
                <a:gd name="T70" fmla="*/ 19 w 192"/>
                <a:gd name="T71" fmla="*/ 134 h 163"/>
                <a:gd name="T72" fmla="*/ 15 w 192"/>
                <a:gd name="T73" fmla="*/ 116 h 163"/>
                <a:gd name="T74" fmla="*/ 4 w 192"/>
                <a:gd name="T75" fmla="*/ 88 h 163"/>
                <a:gd name="T76" fmla="*/ 4 w 192"/>
                <a:gd name="T77" fmla="*/ 80 h 163"/>
                <a:gd name="T78" fmla="*/ 9 w 192"/>
                <a:gd name="T79" fmla="*/ 76 h 163"/>
                <a:gd name="T80" fmla="*/ 19 w 192"/>
                <a:gd name="T81" fmla="*/ 85 h 163"/>
                <a:gd name="T82" fmla="*/ 26 w 192"/>
                <a:gd name="T83" fmla="*/ 84 h 163"/>
                <a:gd name="T84" fmla="*/ 32 w 192"/>
                <a:gd name="T85" fmla="*/ 83 h 163"/>
                <a:gd name="T86" fmla="*/ 42 w 192"/>
                <a:gd name="T87" fmla="*/ 79 h 163"/>
                <a:gd name="T88" fmla="*/ 51 w 192"/>
                <a:gd name="T89" fmla="*/ 51 h 163"/>
                <a:gd name="T90" fmla="*/ 58 w 192"/>
                <a:gd name="T91" fmla="*/ 56 h 163"/>
                <a:gd name="T92" fmla="*/ 69 w 192"/>
                <a:gd name="T93" fmla="*/ 52 h 163"/>
                <a:gd name="T94" fmla="*/ 83 w 192"/>
                <a:gd name="T95" fmla="*/ 41 h 163"/>
                <a:gd name="T96" fmla="*/ 95 w 192"/>
                <a:gd name="T97" fmla="*/ 44 h 163"/>
                <a:gd name="T98" fmla="*/ 105 w 192"/>
                <a:gd name="T99" fmla="*/ 46 h 163"/>
                <a:gd name="T100" fmla="*/ 109 w 192"/>
                <a:gd name="T101" fmla="*/ 41 h 163"/>
                <a:gd name="T102" fmla="*/ 116 w 192"/>
                <a:gd name="T103" fmla="*/ 33 h 163"/>
                <a:gd name="T104" fmla="*/ 121 w 192"/>
                <a:gd name="T105" fmla="*/ 27 h 163"/>
                <a:gd name="T106" fmla="*/ 124 w 192"/>
                <a:gd name="T107" fmla="*/ 23 h 163"/>
                <a:gd name="T108" fmla="*/ 132 w 192"/>
                <a:gd name="T109" fmla="*/ 14 h 163"/>
                <a:gd name="T110" fmla="*/ 138 w 192"/>
                <a:gd name="T111" fmla="*/ 8 h 163"/>
                <a:gd name="T112" fmla="*/ 146 w 192"/>
                <a:gd name="T113" fmla="*/ 6 h 163"/>
                <a:gd name="T114" fmla="*/ 152 w 192"/>
                <a:gd name="T115" fmla="*/ 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2" h="163">
                  <a:moveTo>
                    <a:pt x="138" y="83"/>
                  </a:moveTo>
                  <a:lnTo>
                    <a:pt x="137" y="84"/>
                  </a:lnTo>
                  <a:lnTo>
                    <a:pt x="136" y="84"/>
                  </a:lnTo>
                  <a:lnTo>
                    <a:pt x="134" y="85"/>
                  </a:lnTo>
                  <a:lnTo>
                    <a:pt x="130" y="87"/>
                  </a:lnTo>
                  <a:lnTo>
                    <a:pt x="128" y="88"/>
                  </a:lnTo>
                  <a:lnTo>
                    <a:pt x="127" y="92"/>
                  </a:lnTo>
                  <a:lnTo>
                    <a:pt x="124" y="94"/>
                  </a:lnTo>
                  <a:lnTo>
                    <a:pt x="123" y="94"/>
                  </a:lnTo>
                  <a:lnTo>
                    <a:pt x="123" y="97"/>
                  </a:lnTo>
                  <a:lnTo>
                    <a:pt x="125" y="98"/>
                  </a:lnTo>
                  <a:lnTo>
                    <a:pt x="125" y="100"/>
                  </a:lnTo>
                  <a:lnTo>
                    <a:pt x="127" y="101"/>
                  </a:lnTo>
                  <a:lnTo>
                    <a:pt x="127" y="104"/>
                  </a:lnTo>
                  <a:lnTo>
                    <a:pt x="128" y="105"/>
                  </a:lnTo>
                  <a:lnTo>
                    <a:pt x="129" y="108"/>
                  </a:lnTo>
                  <a:lnTo>
                    <a:pt x="132" y="108"/>
                  </a:lnTo>
                  <a:lnTo>
                    <a:pt x="134" y="108"/>
                  </a:lnTo>
                  <a:lnTo>
                    <a:pt x="134" y="106"/>
                  </a:lnTo>
                  <a:lnTo>
                    <a:pt x="136" y="106"/>
                  </a:lnTo>
                  <a:lnTo>
                    <a:pt x="137" y="102"/>
                  </a:lnTo>
                  <a:lnTo>
                    <a:pt x="138" y="102"/>
                  </a:lnTo>
                  <a:lnTo>
                    <a:pt x="141" y="101"/>
                  </a:lnTo>
                  <a:lnTo>
                    <a:pt x="142" y="101"/>
                  </a:lnTo>
                  <a:lnTo>
                    <a:pt x="144" y="101"/>
                  </a:lnTo>
                  <a:lnTo>
                    <a:pt x="146" y="100"/>
                  </a:lnTo>
                  <a:lnTo>
                    <a:pt x="146" y="98"/>
                  </a:lnTo>
                  <a:lnTo>
                    <a:pt x="145" y="97"/>
                  </a:lnTo>
                  <a:lnTo>
                    <a:pt x="145" y="96"/>
                  </a:lnTo>
                  <a:lnTo>
                    <a:pt x="148" y="94"/>
                  </a:lnTo>
                  <a:lnTo>
                    <a:pt x="150" y="93"/>
                  </a:lnTo>
                  <a:lnTo>
                    <a:pt x="149" y="91"/>
                  </a:lnTo>
                  <a:lnTo>
                    <a:pt x="148" y="85"/>
                  </a:lnTo>
                  <a:lnTo>
                    <a:pt x="145" y="84"/>
                  </a:lnTo>
                  <a:lnTo>
                    <a:pt x="144" y="84"/>
                  </a:lnTo>
                  <a:lnTo>
                    <a:pt x="141" y="83"/>
                  </a:lnTo>
                  <a:lnTo>
                    <a:pt x="141" y="83"/>
                  </a:lnTo>
                  <a:lnTo>
                    <a:pt x="140" y="83"/>
                  </a:lnTo>
                  <a:lnTo>
                    <a:pt x="138" y="83"/>
                  </a:lnTo>
                  <a:close/>
                  <a:moveTo>
                    <a:pt x="158" y="0"/>
                  </a:moveTo>
                  <a:lnTo>
                    <a:pt x="162" y="1"/>
                  </a:lnTo>
                  <a:lnTo>
                    <a:pt x="162" y="2"/>
                  </a:lnTo>
                  <a:lnTo>
                    <a:pt x="165" y="2"/>
                  </a:lnTo>
                  <a:lnTo>
                    <a:pt x="166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3" y="2"/>
                  </a:lnTo>
                  <a:lnTo>
                    <a:pt x="177" y="4"/>
                  </a:lnTo>
                  <a:lnTo>
                    <a:pt x="179" y="5"/>
                  </a:lnTo>
                  <a:lnTo>
                    <a:pt x="179" y="9"/>
                  </a:lnTo>
                  <a:lnTo>
                    <a:pt x="180" y="12"/>
                  </a:lnTo>
                  <a:lnTo>
                    <a:pt x="182" y="14"/>
                  </a:lnTo>
                  <a:lnTo>
                    <a:pt x="182" y="21"/>
                  </a:lnTo>
                  <a:lnTo>
                    <a:pt x="182" y="21"/>
                  </a:lnTo>
                  <a:lnTo>
                    <a:pt x="182" y="23"/>
                  </a:lnTo>
                  <a:lnTo>
                    <a:pt x="182" y="26"/>
                  </a:lnTo>
                  <a:lnTo>
                    <a:pt x="183" y="29"/>
                  </a:lnTo>
                  <a:lnTo>
                    <a:pt x="183" y="38"/>
                  </a:lnTo>
                  <a:lnTo>
                    <a:pt x="182" y="41"/>
                  </a:lnTo>
                  <a:lnTo>
                    <a:pt x="182" y="44"/>
                  </a:lnTo>
                  <a:lnTo>
                    <a:pt x="182" y="48"/>
                  </a:lnTo>
                  <a:lnTo>
                    <a:pt x="179" y="47"/>
                  </a:lnTo>
                  <a:lnTo>
                    <a:pt x="178" y="46"/>
                  </a:lnTo>
                  <a:lnTo>
                    <a:pt x="175" y="44"/>
                  </a:lnTo>
                  <a:lnTo>
                    <a:pt x="173" y="46"/>
                  </a:lnTo>
                  <a:lnTo>
                    <a:pt x="173" y="47"/>
                  </a:lnTo>
                  <a:lnTo>
                    <a:pt x="170" y="52"/>
                  </a:lnTo>
                  <a:lnTo>
                    <a:pt x="169" y="56"/>
                  </a:lnTo>
                  <a:lnTo>
                    <a:pt x="169" y="58"/>
                  </a:lnTo>
                  <a:lnTo>
                    <a:pt x="170" y="59"/>
                  </a:lnTo>
                  <a:lnTo>
                    <a:pt x="171" y="60"/>
                  </a:lnTo>
                  <a:lnTo>
                    <a:pt x="175" y="63"/>
                  </a:lnTo>
                  <a:lnTo>
                    <a:pt x="180" y="63"/>
                  </a:lnTo>
                  <a:lnTo>
                    <a:pt x="182" y="63"/>
                  </a:lnTo>
                  <a:lnTo>
                    <a:pt x="183" y="60"/>
                  </a:lnTo>
                  <a:lnTo>
                    <a:pt x="182" y="59"/>
                  </a:lnTo>
                  <a:lnTo>
                    <a:pt x="183" y="58"/>
                  </a:lnTo>
                  <a:lnTo>
                    <a:pt x="186" y="58"/>
                  </a:lnTo>
                  <a:lnTo>
                    <a:pt x="190" y="59"/>
                  </a:lnTo>
                  <a:lnTo>
                    <a:pt x="192" y="58"/>
                  </a:lnTo>
                  <a:lnTo>
                    <a:pt x="192" y="59"/>
                  </a:lnTo>
                  <a:lnTo>
                    <a:pt x="191" y="60"/>
                  </a:lnTo>
                  <a:lnTo>
                    <a:pt x="191" y="62"/>
                  </a:lnTo>
                  <a:lnTo>
                    <a:pt x="190" y="66"/>
                  </a:lnTo>
                  <a:lnTo>
                    <a:pt x="190" y="69"/>
                  </a:lnTo>
                  <a:lnTo>
                    <a:pt x="188" y="72"/>
                  </a:lnTo>
                  <a:lnTo>
                    <a:pt x="187" y="77"/>
                  </a:lnTo>
                  <a:lnTo>
                    <a:pt x="184" y="79"/>
                  </a:lnTo>
                  <a:lnTo>
                    <a:pt x="184" y="81"/>
                  </a:lnTo>
                  <a:lnTo>
                    <a:pt x="180" y="85"/>
                  </a:lnTo>
                  <a:lnTo>
                    <a:pt x="180" y="85"/>
                  </a:lnTo>
                  <a:lnTo>
                    <a:pt x="179" y="87"/>
                  </a:lnTo>
                  <a:lnTo>
                    <a:pt x="177" y="87"/>
                  </a:lnTo>
                  <a:lnTo>
                    <a:pt x="175" y="89"/>
                  </a:lnTo>
                  <a:lnTo>
                    <a:pt x="173" y="91"/>
                  </a:lnTo>
                  <a:lnTo>
                    <a:pt x="171" y="93"/>
                  </a:lnTo>
                  <a:lnTo>
                    <a:pt x="169" y="96"/>
                  </a:lnTo>
                  <a:lnTo>
                    <a:pt x="169" y="97"/>
                  </a:lnTo>
                  <a:lnTo>
                    <a:pt x="167" y="100"/>
                  </a:lnTo>
                  <a:lnTo>
                    <a:pt x="166" y="100"/>
                  </a:lnTo>
                  <a:lnTo>
                    <a:pt x="163" y="104"/>
                  </a:lnTo>
                  <a:lnTo>
                    <a:pt x="159" y="112"/>
                  </a:lnTo>
                  <a:lnTo>
                    <a:pt x="155" y="116"/>
                  </a:lnTo>
                  <a:lnTo>
                    <a:pt x="154" y="118"/>
                  </a:lnTo>
                  <a:lnTo>
                    <a:pt x="153" y="119"/>
                  </a:lnTo>
                  <a:lnTo>
                    <a:pt x="150" y="122"/>
                  </a:lnTo>
                  <a:lnTo>
                    <a:pt x="149" y="122"/>
                  </a:lnTo>
                  <a:lnTo>
                    <a:pt x="149" y="122"/>
                  </a:lnTo>
                  <a:lnTo>
                    <a:pt x="136" y="135"/>
                  </a:lnTo>
                  <a:lnTo>
                    <a:pt x="134" y="135"/>
                  </a:lnTo>
                  <a:lnTo>
                    <a:pt x="134" y="135"/>
                  </a:lnTo>
                  <a:lnTo>
                    <a:pt x="133" y="138"/>
                  </a:lnTo>
                  <a:lnTo>
                    <a:pt x="124" y="143"/>
                  </a:lnTo>
                  <a:lnTo>
                    <a:pt x="123" y="146"/>
                  </a:lnTo>
                  <a:lnTo>
                    <a:pt x="120" y="146"/>
                  </a:lnTo>
                  <a:lnTo>
                    <a:pt x="120" y="147"/>
                  </a:lnTo>
                  <a:lnTo>
                    <a:pt x="116" y="148"/>
                  </a:lnTo>
                  <a:lnTo>
                    <a:pt x="113" y="150"/>
                  </a:lnTo>
                  <a:lnTo>
                    <a:pt x="111" y="150"/>
                  </a:lnTo>
                  <a:lnTo>
                    <a:pt x="109" y="148"/>
                  </a:lnTo>
                  <a:lnTo>
                    <a:pt x="105" y="148"/>
                  </a:lnTo>
                  <a:lnTo>
                    <a:pt x="103" y="150"/>
                  </a:lnTo>
                  <a:lnTo>
                    <a:pt x="101" y="152"/>
                  </a:lnTo>
                  <a:lnTo>
                    <a:pt x="103" y="154"/>
                  </a:lnTo>
                  <a:lnTo>
                    <a:pt x="103" y="154"/>
                  </a:lnTo>
                  <a:lnTo>
                    <a:pt x="99" y="154"/>
                  </a:lnTo>
                  <a:lnTo>
                    <a:pt x="96" y="152"/>
                  </a:lnTo>
                  <a:lnTo>
                    <a:pt x="94" y="152"/>
                  </a:lnTo>
                  <a:lnTo>
                    <a:pt x="92" y="155"/>
                  </a:lnTo>
                  <a:lnTo>
                    <a:pt x="94" y="156"/>
                  </a:lnTo>
                  <a:lnTo>
                    <a:pt x="92" y="156"/>
                  </a:lnTo>
                  <a:lnTo>
                    <a:pt x="87" y="155"/>
                  </a:lnTo>
                  <a:lnTo>
                    <a:pt x="86" y="154"/>
                  </a:lnTo>
                  <a:lnTo>
                    <a:pt x="79" y="152"/>
                  </a:lnTo>
                  <a:lnTo>
                    <a:pt x="76" y="154"/>
                  </a:lnTo>
                  <a:lnTo>
                    <a:pt x="76" y="155"/>
                  </a:lnTo>
                  <a:lnTo>
                    <a:pt x="74" y="155"/>
                  </a:lnTo>
                  <a:lnTo>
                    <a:pt x="71" y="154"/>
                  </a:lnTo>
                  <a:lnTo>
                    <a:pt x="65" y="154"/>
                  </a:lnTo>
                  <a:lnTo>
                    <a:pt x="63" y="155"/>
                  </a:lnTo>
                  <a:lnTo>
                    <a:pt x="62" y="156"/>
                  </a:lnTo>
                  <a:lnTo>
                    <a:pt x="61" y="156"/>
                  </a:lnTo>
                  <a:lnTo>
                    <a:pt x="59" y="156"/>
                  </a:lnTo>
                  <a:lnTo>
                    <a:pt x="58" y="158"/>
                  </a:lnTo>
                  <a:lnTo>
                    <a:pt x="58" y="158"/>
                  </a:lnTo>
                  <a:lnTo>
                    <a:pt x="55" y="159"/>
                  </a:lnTo>
                  <a:lnTo>
                    <a:pt x="53" y="159"/>
                  </a:lnTo>
                  <a:lnTo>
                    <a:pt x="50" y="158"/>
                  </a:lnTo>
                  <a:lnTo>
                    <a:pt x="46" y="158"/>
                  </a:lnTo>
                  <a:lnTo>
                    <a:pt x="46" y="159"/>
                  </a:lnTo>
                  <a:lnTo>
                    <a:pt x="44" y="159"/>
                  </a:lnTo>
                  <a:lnTo>
                    <a:pt x="41" y="162"/>
                  </a:lnTo>
                  <a:lnTo>
                    <a:pt x="38" y="162"/>
                  </a:lnTo>
                  <a:lnTo>
                    <a:pt x="38" y="163"/>
                  </a:lnTo>
                  <a:lnTo>
                    <a:pt x="37" y="163"/>
                  </a:lnTo>
                  <a:lnTo>
                    <a:pt x="36" y="163"/>
                  </a:lnTo>
                  <a:lnTo>
                    <a:pt x="29" y="160"/>
                  </a:lnTo>
                  <a:lnTo>
                    <a:pt x="28" y="162"/>
                  </a:lnTo>
                  <a:lnTo>
                    <a:pt x="28" y="159"/>
                  </a:lnTo>
                  <a:lnTo>
                    <a:pt x="26" y="158"/>
                  </a:lnTo>
                  <a:lnTo>
                    <a:pt x="24" y="158"/>
                  </a:lnTo>
                  <a:lnTo>
                    <a:pt x="24" y="158"/>
                  </a:lnTo>
                  <a:lnTo>
                    <a:pt x="24" y="156"/>
                  </a:lnTo>
                  <a:lnTo>
                    <a:pt x="24" y="155"/>
                  </a:lnTo>
                  <a:lnTo>
                    <a:pt x="21" y="154"/>
                  </a:lnTo>
                  <a:lnTo>
                    <a:pt x="19" y="156"/>
                  </a:lnTo>
                  <a:lnTo>
                    <a:pt x="19" y="158"/>
                  </a:lnTo>
                  <a:lnTo>
                    <a:pt x="17" y="156"/>
                  </a:lnTo>
                  <a:lnTo>
                    <a:pt x="17" y="155"/>
                  </a:lnTo>
                  <a:lnTo>
                    <a:pt x="19" y="152"/>
                  </a:lnTo>
                  <a:lnTo>
                    <a:pt x="17" y="150"/>
                  </a:lnTo>
                  <a:lnTo>
                    <a:pt x="20" y="147"/>
                  </a:lnTo>
                  <a:lnTo>
                    <a:pt x="17" y="143"/>
                  </a:lnTo>
                  <a:lnTo>
                    <a:pt x="15" y="141"/>
                  </a:lnTo>
                  <a:lnTo>
                    <a:pt x="13" y="138"/>
                  </a:lnTo>
                  <a:lnTo>
                    <a:pt x="13" y="135"/>
                  </a:lnTo>
                  <a:lnTo>
                    <a:pt x="15" y="134"/>
                  </a:lnTo>
                  <a:lnTo>
                    <a:pt x="16" y="135"/>
                  </a:lnTo>
                  <a:lnTo>
                    <a:pt x="17" y="135"/>
                  </a:lnTo>
                  <a:lnTo>
                    <a:pt x="19" y="134"/>
                  </a:lnTo>
                  <a:lnTo>
                    <a:pt x="19" y="130"/>
                  </a:lnTo>
                  <a:lnTo>
                    <a:pt x="17" y="126"/>
                  </a:lnTo>
                  <a:lnTo>
                    <a:pt x="17" y="125"/>
                  </a:lnTo>
                  <a:lnTo>
                    <a:pt x="15" y="118"/>
                  </a:lnTo>
                  <a:lnTo>
                    <a:pt x="15" y="116"/>
                  </a:lnTo>
                  <a:lnTo>
                    <a:pt x="11" y="112"/>
                  </a:lnTo>
                  <a:lnTo>
                    <a:pt x="9" y="105"/>
                  </a:lnTo>
                  <a:lnTo>
                    <a:pt x="7" y="98"/>
                  </a:lnTo>
                  <a:lnTo>
                    <a:pt x="7" y="94"/>
                  </a:lnTo>
                  <a:lnTo>
                    <a:pt x="4" y="88"/>
                  </a:lnTo>
                  <a:lnTo>
                    <a:pt x="0" y="85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1" y="80"/>
                  </a:lnTo>
                  <a:lnTo>
                    <a:pt x="4" y="80"/>
                  </a:lnTo>
                  <a:lnTo>
                    <a:pt x="4" y="77"/>
                  </a:lnTo>
                  <a:lnTo>
                    <a:pt x="3" y="77"/>
                  </a:lnTo>
                  <a:lnTo>
                    <a:pt x="4" y="75"/>
                  </a:lnTo>
                  <a:lnTo>
                    <a:pt x="8" y="73"/>
                  </a:lnTo>
                  <a:lnTo>
                    <a:pt x="9" y="76"/>
                  </a:lnTo>
                  <a:lnTo>
                    <a:pt x="11" y="76"/>
                  </a:lnTo>
                  <a:lnTo>
                    <a:pt x="11" y="79"/>
                  </a:lnTo>
                  <a:lnTo>
                    <a:pt x="12" y="83"/>
                  </a:lnTo>
                  <a:lnTo>
                    <a:pt x="16" y="84"/>
                  </a:lnTo>
                  <a:lnTo>
                    <a:pt x="19" y="85"/>
                  </a:lnTo>
                  <a:lnTo>
                    <a:pt x="20" y="84"/>
                  </a:lnTo>
                  <a:lnTo>
                    <a:pt x="21" y="85"/>
                  </a:lnTo>
                  <a:lnTo>
                    <a:pt x="24" y="85"/>
                  </a:lnTo>
                  <a:lnTo>
                    <a:pt x="25" y="84"/>
                  </a:lnTo>
                  <a:lnTo>
                    <a:pt x="26" y="84"/>
                  </a:lnTo>
                  <a:lnTo>
                    <a:pt x="28" y="87"/>
                  </a:lnTo>
                  <a:lnTo>
                    <a:pt x="29" y="85"/>
                  </a:lnTo>
                  <a:lnTo>
                    <a:pt x="30" y="87"/>
                  </a:lnTo>
                  <a:lnTo>
                    <a:pt x="30" y="84"/>
                  </a:lnTo>
                  <a:lnTo>
                    <a:pt x="32" y="83"/>
                  </a:lnTo>
                  <a:lnTo>
                    <a:pt x="33" y="83"/>
                  </a:lnTo>
                  <a:lnTo>
                    <a:pt x="34" y="80"/>
                  </a:lnTo>
                  <a:lnTo>
                    <a:pt x="37" y="79"/>
                  </a:lnTo>
                  <a:lnTo>
                    <a:pt x="41" y="79"/>
                  </a:lnTo>
                  <a:lnTo>
                    <a:pt x="42" y="79"/>
                  </a:lnTo>
                  <a:lnTo>
                    <a:pt x="44" y="35"/>
                  </a:lnTo>
                  <a:lnTo>
                    <a:pt x="48" y="38"/>
                  </a:lnTo>
                  <a:lnTo>
                    <a:pt x="49" y="42"/>
                  </a:lnTo>
                  <a:lnTo>
                    <a:pt x="51" y="48"/>
                  </a:lnTo>
                  <a:lnTo>
                    <a:pt x="51" y="51"/>
                  </a:lnTo>
                  <a:lnTo>
                    <a:pt x="50" y="55"/>
                  </a:lnTo>
                  <a:lnTo>
                    <a:pt x="50" y="58"/>
                  </a:lnTo>
                  <a:lnTo>
                    <a:pt x="53" y="58"/>
                  </a:lnTo>
                  <a:lnTo>
                    <a:pt x="57" y="58"/>
                  </a:lnTo>
                  <a:lnTo>
                    <a:pt x="58" y="56"/>
                  </a:lnTo>
                  <a:lnTo>
                    <a:pt x="61" y="58"/>
                  </a:lnTo>
                  <a:lnTo>
                    <a:pt x="63" y="56"/>
                  </a:lnTo>
                  <a:lnTo>
                    <a:pt x="66" y="55"/>
                  </a:lnTo>
                  <a:lnTo>
                    <a:pt x="67" y="54"/>
                  </a:lnTo>
                  <a:lnTo>
                    <a:pt x="69" y="52"/>
                  </a:lnTo>
                  <a:lnTo>
                    <a:pt x="73" y="51"/>
                  </a:lnTo>
                  <a:lnTo>
                    <a:pt x="75" y="48"/>
                  </a:lnTo>
                  <a:lnTo>
                    <a:pt x="76" y="43"/>
                  </a:lnTo>
                  <a:lnTo>
                    <a:pt x="79" y="41"/>
                  </a:lnTo>
                  <a:lnTo>
                    <a:pt x="83" y="41"/>
                  </a:lnTo>
                  <a:lnTo>
                    <a:pt x="87" y="41"/>
                  </a:lnTo>
                  <a:lnTo>
                    <a:pt x="88" y="43"/>
                  </a:lnTo>
                  <a:lnTo>
                    <a:pt x="90" y="43"/>
                  </a:lnTo>
                  <a:lnTo>
                    <a:pt x="94" y="46"/>
                  </a:lnTo>
                  <a:lnTo>
                    <a:pt x="95" y="44"/>
                  </a:lnTo>
                  <a:lnTo>
                    <a:pt x="98" y="46"/>
                  </a:lnTo>
                  <a:lnTo>
                    <a:pt x="100" y="44"/>
                  </a:lnTo>
                  <a:lnTo>
                    <a:pt x="103" y="44"/>
                  </a:lnTo>
                  <a:lnTo>
                    <a:pt x="104" y="44"/>
                  </a:lnTo>
                  <a:lnTo>
                    <a:pt x="105" y="46"/>
                  </a:lnTo>
                  <a:lnTo>
                    <a:pt x="107" y="47"/>
                  </a:lnTo>
                  <a:lnTo>
                    <a:pt x="109" y="44"/>
                  </a:lnTo>
                  <a:lnTo>
                    <a:pt x="109" y="44"/>
                  </a:lnTo>
                  <a:lnTo>
                    <a:pt x="109" y="42"/>
                  </a:lnTo>
                  <a:lnTo>
                    <a:pt x="109" y="41"/>
                  </a:lnTo>
                  <a:lnTo>
                    <a:pt x="111" y="39"/>
                  </a:lnTo>
                  <a:lnTo>
                    <a:pt x="111" y="35"/>
                  </a:lnTo>
                  <a:lnTo>
                    <a:pt x="112" y="34"/>
                  </a:lnTo>
                  <a:lnTo>
                    <a:pt x="115" y="34"/>
                  </a:lnTo>
                  <a:lnTo>
                    <a:pt x="116" y="33"/>
                  </a:lnTo>
                  <a:lnTo>
                    <a:pt x="117" y="33"/>
                  </a:lnTo>
                  <a:lnTo>
                    <a:pt x="119" y="31"/>
                  </a:lnTo>
                  <a:lnTo>
                    <a:pt x="119" y="30"/>
                  </a:lnTo>
                  <a:lnTo>
                    <a:pt x="120" y="29"/>
                  </a:lnTo>
                  <a:lnTo>
                    <a:pt x="121" y="27"/>
                  </a:lnTo>
                  <a:lnTo>
                    <a:pt x="123" y="27"/>
                  </a:lnTo>
                  <a:lnTo>
                    <a:pt x="123" y="26"/>
                  </a:lnTo>
                  <a:lnTo>
                    <a:pt x="125" y="26"/>
                  </a:lnTo>
                  <a:lnTo>
                    <a:pt x="125" y="25"/>
                  </a:lnTo>
                  <a:lnTo>
                    <a:pt x="124" y="23"/>
                  </a:lnTo>
                  <a:lnTo>
                    <a:pt x="124" y="21"/>
                  </a:lnTo>
                  <a:lnTo>
                    <a:pt x="128" y="16"/>
                  </a:lnTo>
                  <a:lnTo>
                    <a:pt x="129" y="16"/>
                  </a:lnTo>
                  <a:lnTo>
                    <a:pt x="130" y="16"/>
                  </a:lnTo>
                  <a:lnTo>
                    <a:pt x="132" y="14"/>
                  </a:lnTo>
                  <a:lnTo>
                    <a:pt x="133" y="13"/>
                  </a:lnTo>
                  <a:lnTo>
                    <a:pt x="133" y="12"/>
                  </a:lnTo>
                  <a:lnTo>
                    <a:pt x="136" y="12"/>
                  </a:lnTo>
                  <a:lnTo>
                    <a:pt x="136" y="10"/>
                  </a:lnTo>
                  <a:lnTo>
                    <a:pt x="138" y="8"/>
                  </a:lnTo>
                  <a:lnTo>
                    <a:pt x="141" y="8"/>
                  </a:lnTo>
                  <a:lnTo>
                    <a:pt x="142" y="8"/>
                  </a:lnTo>
                  <a:lnTo>
                    <a:pt x="144" y="8"/>
                  </a:lnTo>
                  <a:lnTo>
                    <a:pt x="145" y="8"/>
                  </a:lnTo>
                  <a:lnTo>
                    <a:pt x="146" y="6"/>
                  </a:lnTo>
                  <a:lnTo>
                    <a:pt x="149" y="6"/>
                  </a:lnTo>
                  <a:lnTo>
                    <a:pt x="149" y="4"/>
                  </a:lnTo>
                  <a:lnTo>
                    <a:pt x="149" y="2"/>
                  </a:lnTo>
                  <a:lnTo>
                    <a:pt x="150" y="2"/>
                  </a:lnTo>
                  <a:lnTo>
                    <a:pt x="152" y="1"/>
                  </a:lnTo>
                  <a:lnTo>
                    <a:pt x="153" y="1"/>
                  </a:lnTo>
                  <a:lnTo>
                    <a:pt x="158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709" name="Freeform 492"/>
            <p:cNvSpPr>
              <a:spLocks/>
            </p:cNvSpPr>
            <p:nvPr/>
          </p:nvSpPr>
          <p:spPr bwMode="auto">
            <a:xfrm>
              <a:off x="6559579" y="5241148"/>
              <a:ext cx="68520" cy="63444"/>
            </a:xfrm>
            <a:custGeom>
              <a:avLst/>
              <a:gdLst>
                <a:gd name="T0" fmla="*/ 15 w 27"/>
                <a:gd name="T1" fmla="*/ 0 h 25"/>
                <a:gd name="T2" fmla="*/ 17 w 27"/>
                <a:gd name="T3" fmla="*/ 0 h 25"/>
                <a:gd name="T4" fmla="*/ 18 w 27"/>
                <a:gd name="T5" fmla="*/ 0 h 25"/>
                <a:gd name="T6" fmla="*/ 18 w 27"/>
                <a:gd name="T7" fmla="*/ 0 h 25"/>
                <a:gd name="T8" fmla="*/ 21 w 27"/>
                <a:gd name="T9" fmla="*/ 1 h 25"/>
                <a:gd name="T10" fmla="*/ 22 w 27"/>
                <a:gd name="T11" fmla="*/ 1 h 25"/>
                <a:gd name="T12" fmla="*/ 25 w 27"/>
                <a:gd name="T13" fmla="*/ 2 h 25"/>
                <a:gd name="T14" fmla="*/ 26 w 27"/>
                <a:gd name="T15" fmla="*/ 8 h 25"/>
                <a:gd name="T16" fmla="*/ 27 w 27"/>
                <a:gd name="T17" fmla="*/ 10 h 25"/>
                <a:gd name="T18" fmla="*/ 25 w 27"/>
                <a:gd name="T19" fmla="*/ 11 h 25"/>
                <a:gd name="T20" fmla="*/ 22 w 27"/>
                <a:gd name="T21" fmla="*/ 13 h 25"/>
                <a:gd name="T22" fmla="*/ 22 w 27"/>
                <a:gd name="T23" fmla="*/ 14 h 25"/>
                <a:gd name="T24" fmla="*/ 23 w 27"/>
                <a:gd name="T25" fmla="*/ 15 h 25"/>
                <a:gd name="T26" fmla="*/ 23 w 27"/>
                <a:gd name="T27" fmla="*/ 17 h 25"/>
                <a:gd name="T28" fmla="*/ 21 w 27"/>
                <a:gd name="T29" fmla="*/ 18 h 25"/>
                <a:gd name="T30" fmla="*/ 19 w 27"/>
                <a:gd name="T31" fmla="*/ 18 h 25"/>
                <a:gd name="T32" fmla="*/ 18 w 27"/>
                <a:gd name="T33" fmla="*/ 18 h 25"/>
                <a:gd name="T34" fmla="*/ 15 w 27"/>
                <a:gd name="T35" fmla="*/ 19 h 25"/>
                <a:gd name="T36" fmla="*/ 14 w 27"/>
                <a:gd name="T37" fmla="*/ 19 h 25"/>
                <a:gd name="T38" fmla="*/ 13 w 27"/>
                <a:gd name="T39" fmla="*/ 23 h 25"/>
                <a:gd name="T40" fmla="*/ 11 w 27"/>
                <a:gd name="T41" fmla="*/ 23 h 25"/>
                <a:gd name="T42" fmla="*/ 11 w 27"/>
                <a:gd name="T43" fmla="*/ 25 h 25"/>
                <a:gd name="T44" fmla="*/ 9 w 27"/>
                <a:gd name="T45" fmla="*/ 25 h 25"/>
                <a:gd name="T46" fmla="*/ 6 w 27"/>
                <a:gd name="T47" fmla="*/ 25 h 25"/>
                <a:gd name="T48" fmla="*/ 5 w 27"/>
                <a:gd name="T49" fmla="*/ 22 h 25"/>
                <a:gd name="T50" fmla="*/ 4 w 27"/>
                <a:gd name="T51" fmla="*/ 21 h 25"/>
                <a:gd name="T52" fmla="*/ 4 w 27"/>
                <a:gd name="T53" fmla="*/ 18 h 25"/>
                <a:gd name="T54" fmla="*/ 2 w 27"/>
                <a:gd name="T55" fmla="*/ 17 h 25"/>
                <a:gd name="T56" fmla="*/ 2 w 27"/>
                <a:gd name="T57" fmla="*/ 15 h 25"/>
                <a:gd name="T58" fmla="*/ 0 w 27"/>
                <a:gd name="T59" fmla="*/ 14 h 25"/>
                <a:gd name="T60" fmla="*/ 0 w 27"/>
                <a:gd name="T61" fmla="*/ 11 h 25"/>
                <a:gd name="T62" fmla="*/ 1 w 27"/>
                <a:gd name="T63" fmla="*/ 11 h 25"/>
                <a:gd name="T64" fmla="*/ 4 w 27"/>
                <a:gd name="T65" fmla="*/ 9 h 25"/>
                <a:gd name="T66" fmla="*/ 5 w 27"/>
                <a:gd name="T67" fmla="*/ 5 h 25"/>
                <a:gd name="T68" fmla="*/ 7 w 27"/>
                <a:gd name="T69" fmla="*/ 4 h 25"/>
                <a:gd name="T70" fmla="*/ 11 w 27"/>
                <a:gd name="T71" fmla="*/ 2 h 25"/>
                <a:gd name="T72" fmla="*/ 13 w 27"/>
                <a:gd name="T73" fmla="*/ 1 h 25"/>
                <a:gd name="T74" fmla="*/ 14 w 27"/>
                <a:gd name="T75" fmla="*/ 1 h 25"/>
                <a:gd name="T76" fmla="*/ 15 w 27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" h="25">
                  <a:moveTo>
                    <a:pt x="15" y="0"/>
                  </a:move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5" y="2"/>
                  </a:lnTo>
                  <a:lnTo>
                    <a:pt x="26" y="8"/>
                  </a:lnTo>
                  <a:lnTo>
                    <a:pt x="27" y="10"/>
                  </a:lnTo>
                  <a:lnTo>
                    <a:pt x="25" y="11"/>
                  </a:lnTo>
                  <a:lnTo>
                    <a:pt x="22" y="13"/>
                  </a:lnTo>
                  <a:lnTo>
                    <a:pt x="22" y="14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1" y="18"/>
                  </a:lnTo>
                  <a:lnTo>
                    <a:pt x="19" y="18"/>
                  </a:lnTo>
                  <a:lnTo>
                    <a:pt x="18" y="18"/>
                  </a:lnTo>
                  <a:lnTo>
                    <a:pt x="15" y="19"/>
                  </a:lnTo>
                  <a:lnTo>
                    <a:pt x="14" y="19"/>
                  </a:lnTo>
                  <a:lnTo>
                    <a:pt x="13" y="23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9" y="25"/>
                  </a:lnTo>
                  <a:lnTo>
                    <a:pt x="6" y="25"/>
                  </a:lnTo>
                  <a:lnTo>
                    <a:pt x="5" y="22"/>
                  </a:lnTo>
                  <a:lnTo>
                    <a:pt x="4" y="21"/>
                  </a:lnTo>
                  <a:lnTo>
                    <a:pt x="4" y="18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1" y="11"/>
                  </a:lnTo>
                  <a:lnTo>
                    <a:pt x="4" y="9"/>
                  </a:lnTo>
                  <a:lnTo>
                    <a:pt x="5" y="5"/>
                  </a:lnTo>
                  <a:lnTo>
                    <a:pt x="7" y="4"/>
                  </a:lnTo>
                  <a:lnTo>
                    <a:pt x="11" y="2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710" name="Freeform 493"/>
            <p:cNvSpPr>
              <a:spLocks noEditPoints="1"/>
            </p:cNvSpPr>
            <p:nvPr/>
          </p:nvSpPr>
          <p:spPr bwMode="auto">
            <a:xfrm>
              <a:off x="9125238" y="4680308"/>
              <a:ext cx="1223193" cy="1306939"/>
            </a:xfrm>
            <a:custGeom>
              <a:avLst/>
              <a:gdLst>
                <a:gd name="T0" fmla="*/ 326 w 482"/>
                <a:gd name="T1" fmla="*/ 460 h 515"/>
                <a:gd name="T2" fmla="*/ 361 w 482"/>
                <a:gd name="T3" fmla="*/ 464 h 515"/>
                <a:gd name="T4" fmla="*/ 347 w 482"/>
                <a:gd name="T5" fmla="*/ 501 h 515"/>
                <a:gd name="T6" fmla="*/ 333 w 482"/>
                <a:gd name="T7" fmla="*/ 511 h 515"/>
                <a:gd name="T8" fmla="*/ 318 w 482"/>
                <a:gd name="T9" fmla="*/ 486 h 515"/>
                <a:gd name="T10" fmla="*/ 325 w 482"/>
                <a:gd name="T11" fmla="*/ 458 h 515"/>
                <a:gd name="T12" fmla="*/ 324 w 482"/>
                <a:gd name="T13" fmla="*/ 452 h 515"/>
                <a:gd name="T14" fmla="*/ 317 w 482"/>
                <a:gd name="T15" fmla="*/ 446 h 515"/>
                <a:gd name="T16" fmla="*/ 265 w 482"/>
                <a:gd name="T17" fmla="*/ 365 h 515"/>
                <a:gd name="T18" fmla="*/ 262 w 482"/>
                <a:gd name="T19" fmla="*/ 361 h 515"/>
                <a:gd name="T20" fmla="*/ 475 w 482"/>
                <a:gd name="T21" fmla="*/ 213 h 515"/>
                <a:gd name="T22" fmla="*/ 458 w 482"/>
                <a:gd name="T23" fmla="*/ 180 h 515"/>
                <a:gd name="T24" fmla="*/ 332 w 482"/>
                <a:gd name="T25" fmla="*/ 90 h 515"/>
                <a:gd name="T26" fmla="*/ 153 w 482"/>
                <a:gd name="T27" fmla="*/ 71 h 515"/>
                <a:gd name="T28" fmla="*/ 303 w 482"/>
                <a:gd name="T29" fmla="*/ 51 h 515"/>
                <a:gd name="T30" fmla="*/ 295 w 482"/>
                <a:gd name="T31" fmla="*/ 47 h 515"/>
                <a:gd name="T32" fmla="*/ 297 w 482"/>
                <a:gd name="T33" fmla="*/ 18 h 515"/>
                <a:gd name="T34" fmla="*/ 226 w 482"/>
                <a:gd name="T35" fmla="*/ 15 h 515"/>
                <a:gd name="T36" fmla="*/ 233 w 482"/>
                <a:gd name="T37" fmla="*/ 21 h 515"/>
                <a:gd name="T38" fmla="*/ 372 w 482"/>
                <a:gd name="T39" fmla="*/ 10 h 515"/>
                <a:gd name="T40" fmla="*/ 384 w 482"/>
                <a:gd name="T41" fmla="*/ 52 h 515"/>
                <a:gd name="T42" fmla="*/ 404 w 482"/>
                <a:gd name="T43" fmla="*/ 89 h 515"/>
                <a:gd name="T44" fmla="*/ 420 w 482"/>
                <a:gd name="T45" fmla="*/ 127 h 515"/>
                <a:gd name="T46" fmla="*/ 440 w 482"/>
                <a:gd name="T47" fmla="*/ 152 h 515"/>
                <a:gd name="T48" fmla="*/ 455 w 482"/>
                <a:gd name="T49" fmla="*/ 168 h 515"/>
                <a:gd name="T50" fmla="*/ 473 w 482"/>
                <a:gd name="T51" fmla="*/ 207 h 515"/>
                <a:gd name="T52" fmla="*/ 475 w 482"/>
                <a:gd name="T53" fmla="*/ 260 h 515"/>
                <a:gd name="T54" fmla="*/ 446 w 482"/>
                <a:gd name="T55" fmla="*/ 323 h 515"/>
                <a:gd name="T56" fmla="*/ 409 w 482"/>
                <a:gd name="T57" fmla="*/ 373 h 515"/>
                <a:gd name="T58" fmla="*/ 369 w 482"/>
                <a:gd name="T59" fmla="*/ 414 h 515"/>
                <a:gd name="T60" fmla="*/ 345 w 482"/>
                <a:gd name="T61" fmla="*/ 423 h 515"/>
                <a:gd name="T62" fmla="*/ 329 w 482"/>
                <a:gd name="T63" fmla="*/ 418 h 515"/>
                <a:gd name="T64" fmla="*/ 287 w 482"/>
                <a:gd name="T65" fmla="*/ 401 h 515"/>
                <a:gd name="T66" fmla="*/ 278 w 482"/>
                <a:gd name="T67" fmla="*/ 361 h 515"/>
                <a:gd name="T68" fmla="*/ 258 w 482"/>
                <a:gd name="T69" fmla="*/ 352 h 515"/>
                <a:gd name="T70" fmla="*/ 268 w 482"/>
                <a:gd name="T71" fmla="*/ 325 h 515"/>
                <a:gd name="T72" fmla="*/ 239 w 482"/>
                <a:gd name="T73" fmla="*/ 343 h 515"/>
                <a:gd name="T74" fmla="*/ 228 w 482"/>
                <a:gd name="T75" fmla="*/ 304 h 515"/>
                <a:gd name="T76" fmla="*/ 168 w 482"/>
                <a:gd name="T77" fmla="*/ 297 h 515"/>
                <a:gd name="T78" fmla="*/ 108 w 482"/>
                <a:gd name="T79" fmla="*/ 319 h 515"/>
                <a:gd name="T80" fmla="*/ 67 w 482"/>
                <a:gd name="T81" fmla="*/ 325 h 515"/>
                <a:gd name="T82" fmla="*/ 30 w 482"/>
                <a:gd name="T83" fmla="*/ 340 h 515"/>
                <a:gd name="T84" fmla="*/ 16 w 482"/>
                <a:gd name="T85" fmla="*/ 309 h 515"/>
                <a:gd name="T86" fmla="*/ 9 w 482"/>
                <a:gd name="T87" fmla="*/ 219 h 515"/>
                <a:gd name="T88" fmla="*/ 14 w 482"/>
                <a:gd name="T89" fmla="*/ 209 h 515"/>
                <a:gd name="T90" fmla="*/ 22 w 482"/>
                <a:gd name="T91" fmla="*/ 157 h 515"/>
                <a:gd name="T92" fmla="*/ 79 w 482"/>
                <a:gd name="T93" fmla="*/ 130 h 515"/>
                <a:gd name="T94" fmla="*/ 122 w 482"/>
                <a:gd name="T95" fmla="*/ 100 h 515"/>
                <a:gd name="T96" fmla="*/ 145 w 482"/>
                <a:gd name="T97" fmla="*/ 89 h 515"/>
                <a:gd name="T98" fmla="*/ 154 w 482"/>
                <a:gd name="T99" fmla="*/ 76 h 515"/>
                <a:gd name="T100" fmla="*/ 163 w 482"/>
                <a:gd name="T101" fmla="*/ 56 h 515"/>
                <a:gd name="T102" fmla="*/ 180 w 482"/>
                <a:gd name="T103" fmla="*/ 51 h 515"/>
                <a:gd name="T104" fmla="*/ 199 w 482"/>
                <a:gd name="T105" fmla="*/ 67 h 515"/>
                <a:gd name="T106" fmla="*/ 213 w 482"/>
                <a:gd name="T107" fmla="*/ 59 h 515"/>
                <a:gd name="T108" fmla="*/ 222 w 482"/>
                <a:gd name="T109" fmla="*/ 36 h 515"/>
                <a:gd name="T110" fmla="*/ 250 w 482"/>
                <a:gd name="T111" fmla="*/ 26 h 515"/>
                <a:gd name="T112" fmla="*/ 259 w 482"/>
                <a:gd name="T113" fmla="*/ 15 h 515"/>
                <a:gd name="T114" fmla="*/ 288 w 482"/>
                <a:gd name="T115" fmla="*/ 25 h 515"/>
                <a:gd name="T116" fmla="*/ 307 w 482"/>
                <a:gd name="T117" fmla="*/ 26 h 515"/>
                <a:gd name="T118" fmla="*/ 292 w 482"/>
                <a:gd name="T119" fmla="*/ 51 h 515"/>
                <a:gd name="T120" fmla="*/ 315 w 482"/>
                <a:gd name="T121" fmla="*/ 85 h 515"/>
                <a:gd name="T122" fmla="*/ 355 w 482"/>
                <a:gd name="T123" fmla="*/ 73 h 515"/>
                <a:gd name="T124" fmla="*/ 365 w 482"/>
                <a:gd name="T125" fmla="*/ 27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2" h="515">
                  <a:moveTo>
                    <a:pt x="338" y="508"/>
                  </a:moveTo>
                  <a:lnTo>
                    <a:pt x="340" y="509"/>
                  </a:lnTo>
                  <a:lnTo>
                    <a:pt x="338" y="510"/>
                  </a:lnTo>
                  <a:lnTo>
                    <a:pt x="337" y="513"/>
                  </a:lnTo>
                  <a:lnTo>
                    <a:pt x="336" y="513"/>
                  </a:lnTo>
                  <a:lnTo>
                    <a:pt x="337" y="510"/>
                  </a:lnTo>
                  <a:lnTo>
                    <a:pt x="337" y="508"/>
                  </a:lnTo>
                  <a:lnTo>
                    <a:pt x="338" y="508"/>
                  </a:lnTo>
                  <a:close/>
                  <a:moveTo>
                    <a:pt x="350" y="497"/>
                  </a:moveTo>
                  <a:lnTo>
                    <a:pt x="351" y="498"/>
                  </a:lnTo>
                  <a:lnTo>
                    <a:pt x="350" y="500"/>
                  </a:lnTo>
                  <a:lnTo>
                    <a:pt x="350" y="497"/>
                  </a:lnTo>
                  <a:close/>
                  <a:moveTo>
                    <a:pt x="365" y="459"/>
                  </a:moveTo>
                  <a:lnTo>
                    <a:pt x="363" y="461"/>
                  </a:lnTo>
                  <a:lnTo>
                    <a:pt x="362" y="460"/>
                  </a:lnTo>
                  <a:lnTo>
                    <a:pt x="365" y="459"/>
                  </a:lnTo>
                  <a:close/>
                  <a:moveTo>
                    <a:pt x="321" y="458"/>
                  </a:moveTo>
                  <a:lnTo>
                    <a:pt x="324" y="459"/>
                  </a:lnTo>
                  <a:lnTo>
                    <a:pt x="326" y="460"/>
                  </a:lnTo>
                  <a:lnTo>
                    <a:pt x="328" y="461"/>
                  </a:lnTo>
                  <a:lnTo>
                    <a:pt x="329" y="460"/>
                  </a:lnTo>
                  <a:lnTo>
                    <a:pt x="329" y="459"/>
                  </a:lnTo>
                  <a:lnTo>
                    <a:pt x="329" y="463"/>
                  </a:lnTo>
                  <a:lnTo>
                    <a:pt x="333" y="465"/>
                  </a:lnTo>
                  <a:lnTo>
                    <a:pt x="337" y="468"/>
                  </a:lnTo>
                  <a:lnTo>
                    <a:pt x="338" y="469"/>
                  </a:lnTo>
                  <a:lnTo>
                    <a:pt x="341" y="468"/>
                  </a:lnTo>
                  <a:lnTo>
                    <a:pt x="342" y="468"/>
                  </a:lnTo>
                  <a:lnTo>
                    <a:pt x="345" y="469"/>
                  </a:lnTo>
                  <a:lnTo>
                    <a:pt x="345" y="468"/>
                  </a:lnTo>
                  <a:lnTo>
                    <a:pt x="346" y="467"/>
                  </a:lnTo>
                  <a:lnTo>
                    <a:pt x="353" y="467"/>
                  </a:lnTo>
                  <a:lnTo>
                    <a:pt x="354" y="467"/>
                  </a:lnTo>
                  <a:lnTo>
                    <a:pt x="355" y="465"/>
                  </a:lnTo>
                  <a:lnTo>
                    <a:pt x="357" y="465"/>
                  </a:lnTo>
                  <a:lnTo>
                    <a:pt x="358" y="465"/>
                  </a:lnTo>
                  <a:lnTo>
                    <a:pt x="359" y="464"/>
                  </a:lnTo>
                  <a:lnTo>
                    <a:pt x="361" y="464"/>
                  </a:lnTo>
                  <a:lnTo>
                    <a:pt x="363" y="465"/>
                  </a:lnTo>
                  <a:lnTo>
                    <a:pt x="362" y="468"/>
                  </a:lnTo>
                  <a:lnTo>
                    <a:pt x="361" y="473"/>
                  </a:lnTo>
                  <a:lnTo>
                    <a:pt x="359" y="476"/>
                  </a:lnTo>
                  <a:lnTo>
                    <a:pt x="359" y="481"/>
                  </a:lnTo>
                  <a:lnTo>
                    <a:pt x="357" y="483"/>
                  </a:lnTo>
                  <a:lnTo>
                    <a:pt x="358" y="486"/>
                  </a:lnTo>
                  <a:lnTo>
                    <a:pt x="357" y="486"/>
                  </a:lnTo>
                  <a:lnTo>
                    <a:pt x="357" y="489"/>
                  </a:lnTo>
                  <a:lnTo>
                    <a:pt x="357" y="492"/>
                  </a:lnTo>
                  <a:lnTo>
                    <a:pt x="355" y="490"/>
                  </a:lnTo>
                  <a:lnTo>
                    <a:pt x="355" y="486"/>
                  </a:lnTo>
                  <a:lnTo>
                    <a:pt x="354" y="489"/>
                  </a:lnTo>
                  <a:lnTo>
                    <a:pt x="353" y="490"/>
                  </a:lnTo>
                  <a:lnTo>
                    <a:pt x="351" y="496"/>
                  </a:lnTo>
                  <a:lnTo>
                    <a:pt x="351" y="496"/>
                  </a:lnTo>
                  <a:lnTo>
                    <a:pt x="349" y="496"/>
                  </a:lnTo>
                  <a:lnTo>
                    <a:pt x="349" y="498"/>
                  </a:lnTo>
                  <a:lnTo>
                    <a:pt x="347" y="501"/>
                  </a:lnTo>
                  <a:lnTo>
                    <a:pt x="349" y="502"/>
                  </a:lnTo>
                  <a:lnTo>
                    <a:pt x="349" y="504"/>
                  </a:lnTo>
                  <a:lnTo>
                    <a:pt x="346" y="508"/>
                  </a:lnTo>
                  <a:lnTo>
                    <a:pt x="346" y="508"/>
                  </a:lnTo>
                  <a:lnTo>
                    <a:pt x="344" y="509"/>
                  </a:lnTo>
                  <a:lnTo>
                    <a:pt x="344" y="505"/>
                  </a:lnTo>
                  <a:lnTo>
                    <a:pt x="346" y="506"/>
                  </a:lnTo>
                  <a:lnTo>
                    <a:pt x="346" y="504"/>
                  </a:lnTo>
                  <a:lnTo>
                    <a:pt x="345" y="502"/>
                  </a:lnTo>
                  <a:lnTo>
                    <a:pt x="344" y="504"/>
                  </a:lnTo>
                  <a:lnTo>
                    <a:pt x="342" y="505"/>
                  </a:lnTo>
                  <a:lnTo>
                    <a:pt x="341" y="505"/>
                  </a:lnTo>
                  <a:lnTo>
                    <a:pt x="341" y="502"/>
                  </a:lnTo>
                  <a:lnTo>
                    <a:pt x="340" y="505"/>
                  </a:lnTo>
                  <a:lnTo>
                    <a:pt x="337" y="506"/>
                  </a:lnTo>
                  <a:lnTo>
                    <a:pt x="337" y="508"/>
                  </a:lnTo>
                  <a:lnTo>
                    <a:pt x="334" y="506"/>
                  </a:lnTo>
                  <a:lnTo>
                    <a:pt x="334" y="510"/>
                  </a:lnTo>
                  <a:lnTo>
                    <a:pt x="333" y="511"/>
                  </a:lnTo>
                  <a:lnTo>
                    <a:pt x="332" y="515"/>
                  </a:lnTo>
                  <a:lnTo>
                    <a:pt x="329" y="515"/>
                  </a:lnTo>
                  <a:lnTo>
                    <a:pt x="328" y="513"/>
                  </a:lnTo>
                  <a:lnTo>
                    <a:pt x="328" y="511"/>
                  </a:lnTo>
                  <a:lnTo>
                    <a:pt x="326" y="514"/>
                  </a:lnTo>
                  <a:lnTo>
                    <a:pt x="325" y="511"/>
                  </a:lnTo>
                  <a:lnTo>
                    <a:pt x="322" y="513"/>
                  </a:lnTo>
                  <a:lnTo>
                    <a:pt x="321" y="511"/>
                  </a:lnTo>
                  <a:lnTo>
                    <a:pt x="321" y="510"/>
                  </a:lnTo>
                  <a:lnTo>
                    <a:pt x="322" y="508"/>
                  </a:lnTo>
                  <a:lnTo>
                    <a:pt x="321" y="508"/>
                  </a:lnTo>
                  <a:lnTo>
                    <a:pt x="320" y="504"/>
                  </a:lnTo>
                  <a:lnTo>
                    <a:pt x="321" y="504"/>
                  </a:lnTo>
                  <a:lnTo>
                    <a:pt x="320" y="502"/>
                  </a:lnTo>
                  <a:lnTo>
                    <a:pt x="320" y="496"/>
                  </a:lnTo>
                  <a:lnTo>
                    <a:pt x="320" y="494"/>
                  </a:lnTo>
                  <a:lnTo>
                    <a:pt x="318" y="493"/>
                  </a:lnTo>
                  <a:lnTo>
                    <a:pt x="318" y="489"/>
                  </a:lnTo>
                  <a:lnTo>
                    <a:pt x="318" y="486"/>
                  </a:lnTo>
                  <a:lnTo>
                    <a:pt x="321" y="489"/>
                  </a:lnTo>
                  <a:lnTo>
                    <a:pt x="324" y="489"/>
                  </a:lnTo>
                  <a:lnTo>
                    <a:pt x="321" y="486"/>
                  </a:lnTo>
                  <a:lnTo>
                    <a:pt x="321" y="485"/>
                  </a:lnTo>
                  <a:lnTo>
                    <a:pt x="320" y="485"/>
                  </a:lnTo>
                  <a:lnTo>
                    <a:pt x="321" y="481"/>
                  </a:lnTo>
                  <a:lnTo>
                    <a:pt x="320" y="477"/>
                  </a:lnTo>
                  <a:lnTo>
                    <a:pt x="320" y="472"/>
                  </a:lnTo>
                  <a:lnTo>
                    <a:pt x="321" y="469"/>
                  </a:lnTo>
                  <a:lnTo>
                    <a:pt x="320" y="464"/>
                  </a:lnTo>
                  <a:lnTo>
                    <a:pt x="320" y="461"/>
                  </a:lnTo>
                  <a:lnTo>
                    <a:pt x="321" y="461"/>
                  </a:lnTo>
                  <a:lnTo>
                    <a:pt x="321" y="459"/>
                  </a:lnTo>
                  <a:lnTo>
                    <a:pt x="321" y="458"/>
                  </a:lnTo>
                  <a:close/>
                  <a:moveTo>
                    <a:pt x="326" y="456"/>
                  </a:moveTo>
                  <a:lnTo>
                    <a:pt x="328" y="459"/>
                  </a:lnTo>
                  <a:lnTo>
                    <a:pt x="326" y="459"/>
                  </a:lnTo>
                  <a:lnTo>
                    <a:pt x="325" y="459"/>
                  </a:lnTo>
                  <a:lnTo>
                    <a:pt x="325" y="458"/>
                  </a:lnTo>
                  <a:lnTo>
                    <a:pt x="326" y="456"/>
                  </a:lnTo>
                  <a:close/>
                  <a:moveTo>
                    <a:pt x="366" y="455"/>
                  </a:moveTo>
                  <a:lnTo>
                    <a:pt x="367" y="456"/>
                  </a:lnTo>
                  <a:lnTo>
                    <a:pt x="367" y="458"/>
                  </a:lnTo>
                  <a:lnTo>
                    <a:pt x="366" y="458"/>
                  </a:lnTo>
                  <a:lnTo>
                    <a:pt x="362" y="458"/>
                  </a:lnTo>
                  <a:lnTo>
                    <a:pt x="361" y="455"/>
                  </a:lnTo>
                  <a:lnTo>
                    <a:pt x="363" y="455"/>
                  </a:lnTo>
                  <a:lnTo>
                    <a:pt x="366" y="455"/>
                  </a:lnTo>
                  <a:close/>
                  <a:moveTo>
                    <a:pt x="328" y="452"/>
                  </a:moveTo>
                  <a:lnTo>
                    <a:pt x="328" y="455"/>
                  </a:lnTo>
                  <a:lnTo>
                    <a:pt x="326" y="455"/>
                  </a:lnTo>
                  <a:lnTo>
                    <a:pt x="326" y="452"/>
                  </a:lnTo>
                  <a:lnTo>
                    <a:pt x="328" y="452"/>
                  </a:lnTo>
                  <a:close/>
                  <a:moveTo>
                    <a:pt x="325" y="452"/>
                  </a:moveTo>
                  <a:lnTo>
                    <a:pt x="325" y="454"/>
                  </a:lnTo>
                  <a:lnTo>
                    <a:pt x="324" y="456"/>
                  </a:lnTo>
                  <a:lnTo>
                    <a:pt x="322" y="455"/>
                  </a:lnTo>
                  <a:lnTo>
                    <a:pt x="324" y="452"/>
                  </a:lnTo>
                  <a:lnTo>
                    <a:pt x="325" y="452"/>
                  </a:lnTo>
                  <a:close/>
                  <a:moveTo>
                    <a:pt x="363" y="446"/>
                  </a:moveTo>
                  <a:lnTo>
                    <a:pt x="367" y="448"/>
                  </a:lnTo>
                  <a:lnTo>
                    <a:pt x="367" y="451"/>
                  </a:lnTo>
                  <a:lnTo>
                    <a:pt x="363" y="452"/>
                  </a:lnTo>
                  <a:lnTo>
                    <a:pt x="363" y="451"/>
                  </a:lnTo>
                  <a:lnTo>
                    <a:pt x="362" y="450"/>
                  </a:lnTo>
                  <a:lnTo>
                    <a:pt x="363" y="447"/>
                  </a:lnTo>
                  <a:lnTo>
                    <a:pt x="362" y="446"/>
                  </a:lnTo>
                  <a:lnTo>
                    <a:pt x="363" y="446"/>
                  </a:lnTo>
                  <a:close/>
                  <a:moveTo>
                    <a:pt x="320" y="436"/>
                  </a:moveTo>
                  <a:lnTo>
                    <a:pt x="321" y="438"/>
                  </a:lnTo>
                  <a:lnTo>
                    <a:pt x="321" y="440"/>
                  </a:lnTo>
                  <a:lnTo>
                    <a:pt x="322" y="443"/>
                  </a:lnTo>
                  <a:lnTo>
                    <a:pt x="320" y="444"/>
                  </a:lnTo>
                  <a:lnTo>
                    <a:pt x="320" y="446"/>
                  </a:lnTo>
                  <a:lnTo>
                    <a:pt x="318" y="448"/>
                  </a:lnTo>
                  <a:lnTo>
                    <a:pt x="316" y="447"/>
                  </a:lnTo>
                  <a:lnTo>
                    <a:pt x="317" y="446"/>
                  </a:lnTo>
                  <a:lnTo>
                    <a:pt x="316" y="443"/>
                  </a:lnTo>
                  <a:lnTo>
                    <a:pt x="317" y="442"/>
                  </a:lnTo>
                  <a:lnTo>
                    <a:pt x="317" y="439"/>
                  </a:lnTo>
                  <a:lnTo>
                    <a:pt x="318" y="438"/>
                  </a:lnTo>
                  <a:lnTo>
                    <a:pt x="320" y="436"/>
                  </a:lnTo>
                  <a:close/>
                  <a:moveTo>
                    <a:pt x="355" y="426"/>
                  </a:moveTo>
                  <a:lnTo>
                    <a:pt x="354" y="426"/>
                  </a:lnTo>
                  <a:lnTo>
                    <a:pt x="353" y="426"/>
                  </a:lnTo>
                  <a:lnTo>
                    <a:pt x="355" y="426"/>
                  </a:lnTo>
                  <a:close/>
                  <a:moveTo>
                    <a:pt x="342" y="417"/>
                  </a:moveTo>
                  <a:lnTo>
                    <a:pt x="344" y="418"/>
                  </a:lnTo>
                  <a:lnTo>
                    <a:pt x="342" y="419"/>
                  </a:lnTo>
                  <a:lnTo>
                    <a:pt x="341" y="418"/>
                  </a:lnTo>
                  <a:lnTo>
                    <a:pt x="342" y="417"/>
                  </a:lnTo>
                  <a:close/>
                  <a:moveTo>
                    <a:pt x="265" y="361"/>
                  </a:moveTo>
                  <a:lnTo>
                    <a:pt x="263" y="363"/>
                  </a:lnTo>
                  <a:lnTo>
                    <a:pt x="265" y="364"/>
                  </a:lnTo>
                  <a:lnTo>
                    <a:pt x="266" y="364"/>
                  </a:lnTo>
                  <a:lnTo>
                    <a:pt x="265" y="365"/>
                  </a:lnTo>
                  <a:lnTo>
                    <a:pt x="267" y="365"/>
                  </a:lnTo>
                  <a:lnTo>
                    <a:pt x="268" y="365"/>
                  </a:lnTo>
                  <a:lnTo>
                    <a:pt x="270" y="365"/>
                  </a:lnTo>
                  <a:lnTo>
                    <a:pt x="268" y="367"/>
                  </a:lnTo>
                  <a:lnTo>
                    <a:pt x="265" y="367"/>
                  </a:lnTo>
                  <a:lnTo>
                    <a:pt x="263" y="368"/>
                  </a:lnTo>
                  <a:lnTo>
                    <a:pt x="262" y="368"/>
                  </a:lnTo>
                  <a:lnTo>
                    <a:pt x="262" y="368"/>
                  </a:lnTo>
                  <a:lnTo>
                    <a:pt x="261" y="368"/>
                  </a:lnTo>
                  <a:lnTo>
                    <a:pt x="259" y="367"/>
                  </a:lnTo>
                  <a:lnTo>
                    <a:pt x="258" y="368"/>
                  </a:lnTo>
                  <a:lnTo>
                    <a:pt x="257" y="368"/>
                  </a:lnTo>
                  <a:lnTo>
                    <a:pt x="255" y="368"/>
                  </a:lnTo>
                  <a:lnTo>
                    <a:pt x="253" y="368"/>
                  </a:lnTo>
                  <a:lnTo>
                    <a:pt x="251" y="367"/>
                  </a:lnTo>
                  <a:lnTo>
                    <a:pt x="251" y="365"/>
                  </a:lnTo>
                  <a:lnTo>
                    <a:pt x="254" y="364"/>
                  </a:lnTo>
                  <a:lnTo>
                    <a:pt x="261" y="361"/>
                  </a:lnTo>
                  <a:lnTo>
                    <a:pt x="262" y="361"/>
                  </a:lnTo>
                  <a:lnTo>
                    <a:pt x="265" y="361"/>
                  </a:lnTo>
                  <a:close/>
                  <a:moveTo>
                    <a:pt x="476" y="242"/>
                  </a:moveTo>
                  <a:lnTo>
                    <a:pt x="476" y="244"/>
                  </a:lnTo>
                  <a:lnTo>
                    <a:pt x="475" y="246"/>
                  </a:lnTo>
                  <a:lnTo>
                    <a:pt x="476" y="242"/>
                  </a:lnTo>
                  <a:close/>
                  <a:moveTo>
                    <a:pt x="1" y="201"/>
                  </a:moveTo>
                  <a:lnTo>
                    <a:pt x="2" y="205"/>
                  </a:lnTo>
                  <a:lnTo>
                    <a:pt x="1" y="207"/>
                  </a:lnTo>
                  <a:lnTo>
                    <a:pt x="0" y="204"/>
                  </a:lnTo>
                  <a:lnTo>
                    <a:pt x="1" y="201"/>
                  </a:lnTo>
                  <a:close/>
                  <a:moveTo>
                    <a:pt x="479" y="200"/>
                  </a:moveTo>
                  <a:lnTo>
                    <a:pt x="480" y="200"/>
                  </a:lnTo>
                  <a:lnTo>
                    <a:pt x="482" y="202"/>
                  </a:lnTo>
                  <a:lnTo>
                    <a:pt x="480" y="206"/>
                  </a:lnTo>
                  <a:lnTo>
                    <a:pt x="478" y="209"/>
                  </a:lnTo>
                  <a:lnTo>
                    <a:pt x="478" y="214"/>
                  </a:lnTo>
                  <a:lnTo>
                    <a:pt x="478" y="217"/>
                  </a:lnTo>
                  <a:lnTo>
                    <a:pt x="476" y="215"/>
                  </a:lnTo>
                  <a:lnTo>
                    <a:pt x="475" y="213"/>
                  </a:lnTo>
                  <a:lnTo>
                    <a:pt x="476" y="210"/>
                  </a:lnTo>
                  <a:lnTo>
                    <a:pt x="476" y="207"/>
                  </a:lnTo>
                  <a:lnTo>
                    <a:pt x="478" y="205"/>
                  </a:lnTo>
                  <a:lnTo>
                    <a:pt x="479" y="202"/>
                  </a:lnTo>
                  <a:lnTo>
                    <a:pt x="479" y="201"/>
                  </a:lnTo>
                  <a:lnTo>
                    <a:pt x="479" y="200"/>
                  </a:lnTo>
                  <a:close/>
                  <a:moveTo>
                    <a:pt x="2" y="194"/>
                  </a:moveTo>
                  <a:lnTo>
                    <a:pt x="2" y="197"/>
                  </a:lnTo>
                  <a:lnTo>
                    <a:pt x="1" y="198"/>
                  </a:lnTo>
                  <a:lnTo>
                    <a:pt x="2" y="194"/>
                  </a:lnTo>
                  <a:close/>
                  <a:moveTo>
                    <a:pt x="458" y="180"/>
                  </a:moveTo>
                  <a:lnTo>
                    <a:pt x="458" y="181"/>
                  </a:lnTo>
                  <a:lnTo>
                    <a:pt x="459" y="181"/>
                  </a:lnTo>
                  <a:lnTo>
                    <a:pt x="459" y="182"/>
                  </a:lnTo>
                  <a:lnTo>
                    <a:pt x="461" y="184"/>
                  </a:lnTo>
                  <a:lnTo>
                    <a:pt x="461" y="185"/>
                  </a:lnTo>
                  <a:lnTo>
                    <a:pt x="459" y="184"/>
                  </a:lnTo>
                  <a:lnTo>
                    <a:pt x="457" y="181"/>
                  </a:lnTo>
                  <a:lnTo>
                    <a:pt x="458" y="180"/>
                  </a:lnTo>
                  <a:close/>
                  <a:moveTo>
                    <a:pt x="454" y="163"/>
                  </a:moveTo>
                  <a:lnTo>
                    <a:pt x="454" y="164"/>
                  </a:lnTo>
                  <a:lnTo>
                    <a:pt x="453" y="164"/>
                  </a:lnTo>
                  <a:lnTo>
                    <a:pt x="454" y="163"/>
                  </a:lnTo>
                  <a:close/>
                  <a:moveTo>
                    <a:pt x="38" y="132"/>
                  </a:moveTo>
                  <a:lnTo>
                    <a:pt x="38" y="135"/>
                  </a:lnTo>
                  <a:lnTo>
                    <a:pt x="37" y="138"/>
                  </a:lnTo>
                  <a:lnTo>
                    <a:pt x="37" y="136"/>
                  </a:lnTo>
                  <a:lnTo>
                    <a:pt x="38" y="132"/>
                  </a:lnTo>
                  <a:close/>
                  <a:moveTo>
                    <a:pt x="411" y="106"/>
                  </a:moveTo>
                  <a:lnTo>
                    <a:pt x="411" y="110"/>
                  </a:lnTo>
                  <a:lnTo>
                    <a:pt x="409" y="113"/>
                  </a:lnTo>
                  <a:lnTo>
                    <a:pt x="409" y="111"/>
                  </a:lnTo>
                  <a:lnTo>
                    <a:pt x="409" y="110"/>
                  </a:lnTo>
                  <a:lnTo>
                    <a:pt x="408" y="107"/>
                  </a:lnTo>
                  <a:lnTo>
                    <a:pt x="409" y="107"/>
                  </a:lnTo>
                  <a:lnTo>
                    <a:pt x="411" y="106"/>
                  </a:lnTo>
                  <a:close/>
                  <a:moveTo>
                    <a:pt x="332" y="89"/>
                  </a:moveTo>
                  <a:lnTo>
                    <a:pt x="332" y="90"/>
                  </a:lnTo>
                  <a:lnTo>
                    <a:pt x="330" y="92"/>
                  </a:lnTo>
                  <a:lnTo>
                    <a:pt x="330" y="90"/>
                  </a:lnTo>
                  <a:lnTo>
                    <a:pt x="332" y="89"/>
                  </a:lnTo>
                  <a:close/>
                  <a:moveTo>
                    <a:pt x="330" y="82"/>
                  </a:moveTo>
                  <a:lnTo>
                    <a:pt x="334" y="82"/>
                  </a:lnTo>
                  <a:lnTo>
                    <a:pt x="334" y="84"/>
                  </a:lnTo>
                  <a:lnTo>
                    <a:pt x="332" y="84"/>
                  </a:lnTo>
                  <a:lnTo>
                    <a:pt x="330" y="86"/>
                  </a:lnTo>
                  <a:lnTo>
                    <a:pt x="329" y="86"/>
                  </a:lnTo>
                  <a:lnTo>
                    <a:pt x="328" y="85"/>
                  </a:lnTo>
                  <a:lnTo>
                    <a:pt x="328" y="84"/>
                  </a:lnTo>
                  <a:lnTo>
                    <a:pt x="330" y="82"/>
                  </a:lnTo>
                  <a:close/>
                  <a:moveTo>
                    <a:pt x="303" y="71"/>
                  </a:moveTo>
                  <a:lnTo>
                    <a:pt x="304" y="72"/>
                  </a:lnTo>
                  <a:lnTo>
                    <a:pt x="303" y="75"/>
                  </a:lnTo>
                  <a:lnTo>
                    <a:pt x="303" y="72"/>
                  </a:lnTo>
                  <a:lnTo>
                    <a:pt x="303" y="71"/>
                  </a:lnTo>
                  <a:close/>
                  <a:moveTo>
                    <a:pt x="151" y="69"/>
                  </a:moveTo>
                  <a:lnTo>
                    <a:pt x="153" y="71"/>
                  </a:lnTo>
                  <a:lnTo>
                    <a:pt x="153" y="73"/>
                  </a:lnTo>
                  <a:lnTo>
                    <a:pt x="151" y="73"/>
                  </a:lnTo>
                  <a:lnTo>
                    <a:pt x="151" y="69"/>
                  </a:lnTo>
                  <a:close/>
                  <a:moveTo>
                    <a:pt x="153" y="64"/>
                  </a:moveTo>
                  <a:lnTo>
                    <a:pt x="155" y="67"/>
                  </a:lnTo>
                  <a:lnTo>
                    <a:pt x="153" y="67"/>
                  </a:lnTo>
                  <a:lnTo>
                    <a:pt x="153" y="65"/>
                  </a:lnTo>
                  <a:lnTo>
                    <a:pt x="153" y="64"/>
                  </a:lnTo>
                  <a:close/>
                  <a:moveTo>
                    <a:pt x="162" y="55"/>
                  </a:moveTo>
                  <a:lnTo>
                    <a:pt x="163" y="55"/>
                  </a:lnTo>
                  <a:lnTo>
                    <a:pt x="162" y="56"/>
                  </a:lnTo>
                  <a:lnTo>
                    <a:pt x="160" y="56"/>
                  </a:lnTo>
                  <a:lnTo>
                    <a:pt x="162" y="55"/>
                  </a:lnTo>
                  <a:close/>
                  <a:moveTo>
                    <a:pt x="301" y="46"/>
                  </a:moveTo>
                  <a:lnTo>
                    <a:pt x="301" y="48"/>
                  </a:lnTo>
                  <a:lnTo>
                    <a:pt x="303" y="47"/>
                  </a:lnTo>
                  <a:lnTo>
                    <a:pt x="304" y="48"/>
                  </a:lnTo>
                  <a:lnTo>
                    <a:pt x="301" y="50"/>
                  </a:lnTo>
                  <a:lnTo>
                    <a:pt x="303" y="51"/>
                  </a:lnTo>
                  <a:lnTo>
                    <a:pt x="303" y="50"/>
                  </a:lnTo>
                  <a:lnTo>
                    <a:pt x="304" y="51"/>
                  </a:lnTo>
                  <a:lnTo>
                    <a:pt x="303" y="52"/>
                  </a:lnTo>
                  <a:lnTo>
                    <a:pt x="300" y="52"/>
                  </a:lnTo>
                  <a:lnTo>
                    <a:pt x="299" y="52"/>
                  </a:lnTo>
                  <a:lnTo>
                    <a:pt x="297" y="52"/>
                  </a:lnTo>
                  <a:lnTo>
                    <a:pt x="299" y="51"/>
                  </a:lnTo>
                  <a:lnTo>
                    <a:pt x="297" y="48"/>
                  </a:lnTo>
                  <a:lnTo>
                    <a:pt x="299" y="48"/>
                  </a:lnTo>
                  <a:lnTo>
                    <a:pt x="297" y="48"/>
                  </a:lnTo>
                  <a:lnTo>
                    <a:pt x="300" y="48"/>
                  </a:lnTo>
                  <a:lnTo>
                    <a:pt x="300" y="47"/>
                  </a:lnTo>
                  <a:lnTo>
                    <a:pt x="301" y="46"/>
                  </a:lnTo>
                  <a:close/>
                  <a:moveTo>
                    <a:pt x="296" y="46"/>
                  </a:moveTo>
                  <a:lnTo>
                    <a:pt x="297" y="47"/>
                  </a:lnTo>
                  <a:lnTo>
                    <a:pt x="296" y="48"/>
                  </a:lnTo>
                  <a:lnTo>
                    <a:pt x="295" y="47"/>
                  </a:lnTo>
                  <a:lnTo>
                    <a:pt x="295" y="48"/>
                  </a:lnTo>
                  <a:lnTo>
                    <a:pt x="295" y="47"/>
                  </a:lnTo>
                  <a:lnTo>
                    <a:pt x="296" y="46"/>
                  </a:lnTo>
                  <a:close/>
                  <a:moveTo>
                    <a:pt x="288" y="23"/>
                  </a:moveTo>
                  <a:lnTo>
                    <a:pt x="288" y="25"/>
                  </a:lnTo>
                  <a:lnTo>
                    <a:pt x="286" y="26"/>
                  </a:lnTo>
                  <a:lnTo>
                    <a:pt x="284" y="25"/>
                  </a:lnTo>
                  <a:lnTo>
                    <a:pt x="288" y="23"/>
                  </a:lnTo>
                  <a:close/>
                  <a:moveTo>
                    <a:pt x="292" y="21"/>
                  </a:moveTo>
                  <a:lnTo>
                    <a:pt x="292" y="22"/>
                  </a:lnTo>
                  <a:lnTo>
                    <a:pt x="290" y="22"/>
                  </a:lnTo>
                  <a:lnTo>
                    <a:pt x="288" y="23"/>
                  </a:lnTo>
                  <a:lnTo>
                    <a:pt x="288" y="22"/>
                  </a:lnTo>
                  <a:lnTo>
                    <a:pt x="291" y="21"/>
                  </a:lnTo>
                  <a:lnTo>
                    <a:pt x="292" y="21"/>
                  </a:lnTo>
                  <a:close/>
                  <a:moveTo>
                    <a:pt x="293" y="19"/>
                  </a:moveTo>
                  <a:lnTo>
                    <a:pt x="293" y="21"/>
                  </a:lnTo>
                  <a:lnTo>
                    <a:pt x="292" y="21"/>
                  </a:lnTo>
                  <a:lnTo>
                    <a:pt x="293" y="19"/>
                  </a:lnTo>
                  <a:close/>
                  <a:moveTo>
                    <a:pt x="296" y="18"/>
                  </a:moveTo>
                  <a:lnTo>
                    <a:pt x="297" y="18"/>
                  </a:lnTo>
                  <a:lnTo>
                    <a:pt x="296" y="19"/>
                  </a:lnTo>
                  <a:lnTo>
                    <a:pt x="296" y="18"/>
                  </a:lnTo>
                  <a:close/>
                  <a:moveTo>
                    <a:pt x="299" y="17"/>
                  </a:moveTo>
                  <a:lnTo>
                    <a:pt x="299" y="18"/>
                  </a:lnTo>
                  <a:lnTo>
                    <a:pt x="297" y="17"/>
                  </a:lnTo>
                  <a:lnTo>
                    <a:pt x="299" y="17"/>
                  </a:lnTo>
                  <a:close/>
                  <a:moveTo>
                    <a:pt x="228" y="14"/>
                  </a:moveTo>
                  <a:lnTo>
                    <a:pt x="229" y="18"/>
                  </a:lnTo>
                  <a:lnTo>
                    <a:pt x="230" y="19"/>
                  </a:lnTo>
                  <a:lnTo>
                    <a:pt x="230" y="21"/>
                  </a:lnTo>
                  <a:lnTo>
                    <a:pt x="228" y="19"/>
                  </a:lnTo>
                  <a:lnTo>
                    <a:pt x="228" y="19"/>
                  </a:lnTo>
                  <a:lnTo>
                    <a:pt x="225" y="19"/>
                  </a:lnTo>
                  <a:lnTo>
                    <a:pt x="225" y="18"/>
                  </a:lnTo>
                  <a:lnTo>
                    <a:pt x="225" y="18"/>
                  </a:lnTo>
                  <a:lnTo>
                    <a:pt x="226" y="18"/>
                  </a:lnTo>
                  <a:lnTo>
                    <a:pt x="226" y="17"/>
                  </a:lnTo>
                  <a:lnTo>
                    <a:pt x="226" y="17"/>
                  </a:lnTo>
                  <a:lnTo>
                    <a:pt x="226" y="15"/>
                  </a:lnTo>
                  <a:lnTo>
                    <a:pt x="226" y="15"/>
                  </a:lnTo>
                  <a:lnTo>
                    <a:pt x="228" y="14"/>
                  </a:lnTo>
                  <a:close/>
                  <a:moveTo>
                    <a:pt x="228" y="13"/>
                  </a:moveTo>
                  <a:lnTo>
                    <a:pt x="229" y="13"/>
                  </a:lnTo>
                  <a:lnTo>
                    <a:pt x="230" y="14"/>
                  </a:lnTo>
                  <a:lnTo>
                    <a:pt x="232" y="15"/>
                  </a:lnTo>
                  <a:lnTo>
                    <a:pt x="232" y="15"/>
                  </a:lnTo>
                  <a:lnTo>
                    <a:pt x="233" y="17"/>
                  </a:lnTo>
                  <a:lnTo>
                    <a:pt x="234" y="14"/>
                  </a:lnTo>
                  <a:lnTo>
                    <a:pt x="238" y="14"/>
                  </a:lnTo>
                  <a:lnTo>
                    <a:pt x="239" y="14"/>
                  </a:lnTo>
                  <a:lnTo>
                    <a:pt x="241" y="14"/>
                  </a:lnTo>
                  <a:lnTo>
                    <a:pt x="241" y="15"/>
                  </a:lnTo>
                  <a:lnTo>
                    <a:pt x="242" y="17"/>
                  </a:lnTo>
                  <a:lnTo>
                    <a:pt x="241" y="17"/>
                  </a:lnTo>
                  <a:lnTo>
                    <a:pt x="241" y="18"/>
                  </a:lnTo>
                  <a:lnTo>
                    <a:pt x="239" y="18"/>
                  </a:lnTo>
                  <a:lnTo>
                    <a:pt x="236" y="22"/>
                  </a:lnTo>
                  <a:lnTo>
                    <a:pt x="233" y="21"/>
                  </a:lnTo>
                  <a:lnTo>
                    <a:pt x="230" y="19"/>
                  </a:lnTo>
                  <a:lnTo>
                    <a:pt x="229" y="17"/>
                  </a:lnTo>
                  <a:lnTo>
                    <a:pt x="229" y="14"/>
                  </a:lnTo>
                  <a:lnTo>
                    <a:pt x="228" y="13"/>
                  </a:lnTo>
                  <a:close/>
                  <a:moveTo>
                    <a:pt x="303" y="11"/>
                  </a:moveTo>
                  <a:lnTo>
                    <a:pt x="304" y="13"/>
                  </a:lnTo>
                  <a:lnTo>
                    <a:pt x="303" y="14"/>
                  </a:lnTo>
                  <a:lnTo>
                    <a:pt x="301" y="15"/>
                  </a:lnTo>
                  <a:lnTo>
                    <a:pt x="300" y="15"/>
                  </a:lnTo>
                  <a:lnTo>
                    <a:pt x="301" y="14"/>
                  </a:lnTo>
                  <a:lnTo>
                    <a:pt x="303" y="11"/>
                  </a:lnTo>
                  <a:close/>
                  <a:moveTo>
                    <a:pt x="255" y="10"/>
                  </a:moveTo>
                  <a:lnTo>
                    <a:pt x="255" y="13"/>
                  </a:lnTo>
                  <a:lnTo>
                    <a:pt x="255" y="15"/>
                  </a:lnTo>
                  <a:lnTo>
                    <a:pt x="254" y="13"/>
                  </a:lnTo>
                  <a:lnTo>
                    <a:pt x="254" y="11"/>
                  </a:lnTo>
                  <a:lnTo>
                    <a:pt x="255" y="10"/>
                  </a:lnTo>
                  <a:close/>
                  <a:moveTo>
                    <a:pt x="372" y="9"/>
                  </a:moveTo>
                  <a:lnTo>
                    <a:pt x="372" y="10"/>
                  </a:lnTo>
                  <a:lnTo>
                    <a:pt x="375" y="11"/>
                  </a:lnTo>
                  <a:lnTo>
                    <a:pt x="376" y="14"/>
                  </a:lnTo>
                  <a:lnTo>
                    <a:pt x="376" y="15"/>
                  </a:lnTo>
                  <a:lnTo>
                    <a:pt x="376" y="22"/>
                  </a:lnTo>
                  <a:lnTo>
                    <a:pt x="378" y="23"/>
                  </a:lnTo>
                  <a:lnTo>
                    <a:pt x="379" y="22"/>
                  </a:lnTo>
                  <a:lnTo>
                    <a:pt x="380" y="23"/>
                  </a:lnTo>
                  <a:lnTo>
                    <a:pt x="379" y="25"/>
                  </a:lnTo>
                  <a:lnTo>
                    <a:pt x="379" y="27"/>
                  </a:lnTo>
                  <a:lnTo>
                    <a:pt x="380" y="29"/>
                  </a:lnTo>
                  <a:lnTo>
                    <a:pt x="380" y="31"/>
                  </a:lnTo>
                  <a:lnTo>
                    <a:pt x="383" y="32"/>
                  </a:lnTo>
                  <a:lnTo>
                    <a:pt x="382" y="35"/>
                  </a:lnTo>
                  <a:lnTo>
                    <a:pt x="383" y="38"/>
                  </a:lnTo>
                  <a:lnTo>
                    <a:pt x="383" y="36"/>
                  </a:lnTo>
                  <a:lnTo>
                    <a:pt x="384" y="42"/>
                  </a:lnTo>
                  <a:lnTo>
                    <a:pt x="383" y="47"/>
                  </a:lnTo>
                  <a:lnTo>
                    <a:pt x="384" y="50"/>
                  </a:lnTo>
                  <a:lnTo>
                    <a:pt x="384" y="52"/>
                  </a:lnTo>
                  <a:lnTo>
                    <a:pt x="387" y="55"/>
                  </a:lnTo>
                  <a:lnTo>
                    <a:pt x="388" y="55"/>
                  </a:lnTo>
                  <a:lnTo>
                    <a:pt x="390" y="52"/>
                  </a:lnTo>
                  <a:lnTo>
                    <a:pt x="391" y="54"/>
                  </a:lnTo>
                  <a:lnTo>
                    <a:pt x="394" y="52"/>
                  </a:lnTo>
                  <a:lnTo>
                    <a:pt x="396" y="55"/>
                  </a:lnTo>
                  <a:lnTo>
                    <a:pt x="396" y="56"/>
                  </a:lnTo>
                  <a:lnTo>
                    <a:pt x="397" y="57"/>
                  </a:lnTo>
                  <a:lnTo>
                    <a:pt x="403" y="61"/>
                  </a:lnTo>
                  <a:lnTo>
                    <a:pt x="401" y="63"/>
                  </a:lnTo>
                  <a:lnTo>
                    <a:pt x="401" y="64"/>
                  </a:lnTo>
                  <a:lnTo>
                    <a:pt x="401" y="65"/>
                  </a:lnTo>
                  <a:lnTo>
                    <a:pt x="401" y="68"/>
                  </a:lnTo>
                  <a:lnTo>
                    <a:pt x="401" y="75"/>
                  </a:lnTo>
                  <a:lnTo>
                    <a:pt x="403" y="76"/>
                  </a:lnTo>
                  <a:lnTo>
                    <a:pt x="403" y="77"/>
                  </a:lnTo>
                  <a:lnTo>
                    <a:pt x="401" y="79"/>
                  </a:lnTo>
                  <a:lnTo>
                    <a:pt x="401" y="84"/>
                  </a:lnTo>
                  <a:lnTo>
                    <a:pt x="404" y="89"/>
                  </a:lnTo>
                  <a:lnTo>
                    <a:pt x="405" y="89"/>
                  </a:lnTo>
                  <a:lnTo>
                    <a:pt x="408" y="90"/>
                  </a:lnTo>
                  <a:lnTo>
                    <a:pt x="407" y="90"/>
                  </a:lnTo>
                  <a:lnTo>
                    <a:pt x="408" y="94"/>
                  </a:lnTo>
                  <a:lnTo>
                    <a:pt x="409" y="100"/>
                  </a:lnTo>
                  <a:lnTo>
                    <a:pt x="408" y="105"/>
                  </a:lnTo>
                  <a:lnTo>
                    <a:pt x="407" y="105"/>
                  </a:lnTo>
                  <a:lnTo>
                    <a:pt x="407" y="107"/>
                  </a:lnTo>
                  <a:lnTo>
                    <a:pt x="408" y="110"/>
                  </a:lnTo>
                  <a:lnTo>
                    <a:pt x="408" y="114"/>
                  </a:lnTo>
                  <a:lnTo>
                    <a:pt x="411" y="119"/>
                  </a:lnTo>
                  <a:lnTo>
                    <a:pt x="416" y="122"/>
                  </a:lnTo>
                  <a:lnTo>
                    <a:pt x="417" y="122"/>
                  </a:lnTo>
                  <a:lnTo>
                    <a:pt x="417" y="123"/>
                  </a:lnTo>
                  <a:lnTo>
                    <a:pt x="420" y="123"/>
                  </a:lnTo>
                  <a:lnTo>
                    <a:pt x="423" y="123"/>
                  </a:lnTo>
                  <a:lnTo>
                    <a:pt x="423" y="125"/>
                  </a:lnTo>
                  <a:lnTo>
                    <a:pt x="423" y="126"/>
                  </a:lnTo>
                  <a:lnTo>
                    <a:pt x="420" y="127"/>
                  </a:lnTo>
                  <a:lnTo>
                    <a:pt x="419" y="129"/>
                  </a:lnTo>
                  <a:lnTo>
                    <a:pt x="421" y="127"/>
                  </a:lnTo>
                  <a:lnTo>
                    <a:pt x="424" y="129"/>
                  </a:lnTo>
                  <a:lnTo>
                    <a:pt x="424" y="130"/>
                  </a:lnTo>
                  <a:lnTo>
                    <a:pt x="425" y="129"/>
                  </a:lnTo>
                  <a:lnTo>
                    <a:pt x="428" y="130"/>
                  </a:lnTo>
                  <a:lnTo>
                    <a:pt x="429" y="130"/>
                  </a:lnTo>
                  <a:lnTo>
                    <a:pt x="432" y="134"/>
                  </a:lnTo>
                  <a:lnTo>
                    <a:pt x="434" y="134"/>
                  </a:lnTo>
                  <a:lnTo>
                    <a:pt x="434" y="134"/>
                  </a:lnTo>
                  <a:lnTo>
                    <a:pt x="437" y="136"/>
                  </a:lnTo>
                  <a:lnTo>
                    <a:pt x="437" y="139"/>
                  </a:lnTo>
                  <a:lnTo>
                    <a:pt x="434" y="138"/>
                  </a:lnTo>
                  <a:lnTo>
                    <a:pt x="434" y="142"/>
                  </a:lnTo>
                  <a:lnTo>
                    <a:pt x="436" y="143"/>
                  </a:lnTo>
                  <a:lnTo>
                    <a:pt x="440" y="147"/>
                  </a:lnTo>
                  <a:lnTo>
                    <a:pt x="440" y="148"/>
                  </a:lnTo>
                  <a:lnTo>
                    <a:pt x="441" y="150"/>
                  </a:lnTo>
                  <a:lnTo>
                    <a:pt x="440" y="152"/>
                  </a:lnTo>
                  <a:lnTo>
                    <a:pt x="442" y="154"/>
                  </a:lnTo>
                  <a:lnTo>
                    <a:pt x="442" y="155"/>
                  </a:lnTo>
                  <a:lnTo>
                    <a:pt x="441" y="156"/>
                  </a:lnTo>
                  <a:lnTo>
                    <a:pt x="442" y="163"/>
                  </a:lnTo>
                  <a:lnTo>
                    <a:pt x="442" y="164"/>
                  </a:lnTo>
                  <a:lnTo>
                    <a:pt x="442" y="167"/>
                  </a:lnTo>
                  <a:lnTo>
                    <a:pt x="444" y="165"/>
                  </a:lnTo>
                  <a:lnTo>
                    <a:pt x="446" y="168"/>
                  </a:lnTo>
                  <a:lnTo>
                    <a:pt x="445" y="164"/>
                  </a:lnTo>
                  <a:lnTo>
                    <a:pt x="446" y="163"/>
                  </a:lnTo>
                  <a:lnTo>
                    <a:pt x="446" y="161"/>
                  </a:lnTo>
                  <a:lnTo>
                    <a:pt x="448" y="160"/>
                  </a:lnTo>
                  <a:lnTo>
                    <a:pt x="449" y="164"/>
                  </a:lnTo>
                  <a:lnTo>
                    <a:pt x="454" y="168"/>
                  </a:lnTo>
                  <a:lnTo>
                    <a:pt x="454" y="167"/>
                  </a:lnTo>
                  <a:lnTo>
                    <a:pt x="454" y="165"/>
                  </a:lnTo>
                  <a:lnTo>
                    <a:pt x="454" y="165"/>
                  </a:lnTo>
                  <a:lnTo>
                    <a:pt x="455" y="165"/>
                  </a:lnTo>
                  <a:lnTo>
                    <a:pt x="455" y="168"/>
                  </a:lnTo>
                  <a:lnTo>
                    <a:pt x="457" y="169"/>
                  </a:lnTo>
                  <a:lnTo>
                    <a:pt x="455" y="173"/>
                  </a:lnTo>
                  <a:lnTo>
                    <a:pt x="453" y="176"/>
                  </a:lnTo>
                  <a:lnTo>
                    <a:pt x="455" y="179"/>
                  </a:lnTo>
                  <a:lnTo>
                    <a:pt x="454" y="181"/>
                  </a:lnTo>
                  <a:lnTo>
                    <a:pt x="455" y="182"/>
                  </a:lnTo>
                  <a:lnTo>
                    <a:pt x="458" y="185"/>
                  </a:lnTo>
                  <a:lnTo>
                    <a:pt x="459" y="186"/>
                  </a:lnTo>
                  <a:lnTo>
                    <a:pt x="459" y="186"/>
                  </a:lnTo>
                  <a:lnTo>
                    <a:pt x="461" y="190"/>
                  </a:lnTo>
                  <a:lnTo>
                    <a:pt x="462" y="192"/>
                  </a:lnTo>
                  <a:lnTo>
                    <a:pt x="463" y="190"/>
                  </a:lnTo>
                  <a:lnTo>
                    <a:pt x="465" y="190"/>
                  </a:lnTo>
                  <a:lnTo>
                    <a:pt x="467" y="193"/>
                  </a:lnTo>
                  <a:lnTo>
                    <a:pt x="467" y="197"/>
                  </a:lnTo>
                  <a:lnTo>
                    <a:pt x="469" y="200"/>
                  </a:lnTo>
                  <a:lnTo>
                    <a:pt x="471" y="202"/>
                  </a:lnTo>
                  <a:lnTo>
                    <a:pt x="471" y="205"/>
                  </a:lnTo>
                  <a:lnTo>
                    <a:pt x="473" y="207"/>
                  </a:lnTo>
                  <a:lnTo>
                    <a:pt x="475" y="209"/>
                  </a:lnTo>
                  <a:lnTo>
                    <a:pt x="474" y="211"/>
                  </a:lnTo>
                  <a:lnTo>
                    <a:pt x="475" y="211"/>
                  </a:lnTo>
                  <a:lnTo>
                    <a:pt x="475" y="217"/>
                  </a:lnTo>
                  <a:lnTo>
                    <a:pt x="475" y="218"/>
                  </a:lnTo>
                  <a:lnTo>
                    <a:pt x="476" y="219"/>
                  </a:lnTo>
                  <a:lnTo>
                    <a:pt x="475" y="222"/>
                  </a:lnTo>
                  <a:lnTo>
                    <a:pt x="475" y="229"/>
                  </a:lnTo>
                  <a:lnTo>
                    <a:pt x="475" y="230"/>
                  </a:lnTo>
                  <a:lnTo>
                    <a:pt x="474" y="234"/>
                  </a:lnTo>
                  <a:lnTo>
                    <a:pt x="474" y="236"/>
                  </a:lnTo>
                  <a:lnTo>
                    <a:pt x="473" y="238"/>
                  </a:lnTo>
                  <a:lnTo>
                    <a:pt x="473" y="240"/>
                  </a:lnTo>
                  <a:lnTo>
                    <a:pt x="474" y="242"/>
                  </a:lnTo>
                  <a:lnTo>
                    <a:pt x="475" y="246"/>
                  </a:lnTo>
                  <a:lnTo>
                    <a:pt x="475" y="248"/>
                  </a:lnTo>
                  <a:lnTo>
                    <a:pt x="476" y="254"/>
                  </a:lnTo>
                  <a:lnTo>
                    <a:pt x="475" y="256"/>
                  </a:lnTo>
                  <a:lnTo>
                    <a:pt x="475" y="260"/>
                  </a:lnTo>
                  <a:lnTo>
                    <a:pt x="474" y="263"/>
                  </a:lnTo>
                  <a:lnTo>
                    <a:pt x="471" y="265"/>
                  </a:lnTo>
                  <a:lnTo>
                    <a:pt x="469" y="272"/>
                  </a:lnTo>
                  <a:lnTo>
                    <a:pt x="469" y="275"/>
                  </a:lnTo>
                  <a:lnTo>
                    <a:pt x="465" y="283"/>
                  </a:lnTo>
                  <a:lnTo>
                    <a:pt x="465" y="286"/>
                  </a:lnTo>
                  <a:lnTo>
                    <a:pt x="461" y="294"/>
                  </a:lnTo>
                  <a:lnTo>
                    <a:pt x="461" y="296"/>
                  </a:lnTo>
                  <a:lnTo>
                    <a:pt x="461" y="297"/>
                  </a:lnTo>
                  <a:lnTo>
                    <a:pt x="459" y="301"/>
                  </a:lnTo>
                  <a:lnTo>
                    <a:pt x="461" y="302"/>
                  </a:lnTo>
                  <a:lnTo>
                    <a:pt x="458" y="308"/>
                  </a:lnTo>
                  <a:lnTo>
                    <a:pt x="455" y="309"/>
                  </a:lnTo>
                  <a:lnTo>
                    <a:pt x="455" y="310"/>
                  </a:lnTo>
                  <a:lnTo>
                    <a:pt x="451" y="314"/>
                  </a:lnTo>
                  <a:lnTo>
                    <a:pt x="450" y="317"/>
                  </a:lnTo>
                  <a:lnTo>
                    <a:pt x="451" y="318"/>
                  </a:lnTo>
                  <a:lnTo>
                    <a:pt x="450" y="321"/>
                  </a:lnTo>
                  <a:lnTo>
                    <a:pt x="446" y="323"/>
                  </a:lnTo>
                  <a:lnTo>
                    <a:pt x="442" y="323"/>
                  </a:lnTo>
                  <a:lnTo>
                    <a:pt x="441" y="325"/>
                  </a:lnTo>
                  <a:lnTo>
                    <a:pt x="445" y="325"/>
                  </a:lnTo>
                  <a:lnTo>
                    <a:pt x="442" y="326"/>
                  </a:lnTo>
                  <a:lnTo>
                    <a:pt x="440" y="327"/>
                  </a:lnTo>
                  <a:lnTo>
                    <a:pt x="437" y="330"/>
                  </a:lnTo>
                  <a:lnTo>
                    <a:pt x="436" y="333"/>
                  </a:lnTo>
                  <a:lnTo>
                    <a:pt x="433" y="335"/>
                  </a:lnTo>
                  <a:lnTo>
                    <a:pt x="430" y="338"/>
                  </a:lnTo>
                  <a:lnTo>
                    <a:pt x="432" y="339"/>
                  </a:lnTo>
                  <a:lnTo>
                    <a:pt x="429" y="343"/>
                  </a:lnTo>
                  <a:lnTo>
                    <a:pt x="428" y="344"/>
                  </a:lnTo>
                  <a:lnTo>
                    <a:pt x="428" y="347"/>
                  </a:lnTo>
                  <a:lnTo>
                    <a:pt x="425" y="350"/>
                  </a:lnTo>
                  <a:lnTo>
                    <a:pt x="423" y="355"/>
                  </a:lnTo>
                  <a:lnTo>
                    <a:pt x="420" y="359"/>
                  </a:lnTo>
                  <a:lnTo>
                    <a:pt x="419" y="364"/>
                  </a:lnTo>
                  <a:lnTo>
                    <a:pt x="417" y="364"/>
                  </a:lnTo>
                  <a:lnTo>
                    <a:pt x="409" y="373"/>
                  </a:lnTo>
                  <a:lnTo>
                    <a:pt x="411" y="375"/>
                  </a:lnTo>
                  <a:lnTo>
                    <a:pt x="408" y="376"/>
                  </a:lnTo>
                  <a:lnTo>
                    <a:pt x="407" y="381"/>
                  </a:lnTo>
                  <a:lnTo>
                    <a:pt x="405" y="384"/>
                  </a:lnTo>
                  <a:lnTo>
                    <a:pt x="405" y="390"/>
                  </a:lnTo>
                  <a:lnTo>
                    <a:pt x="401" y="394"/>
                  </a:lnTo>
                  <a:lnTo>
                    <a:pt x="401" y="397"/>
                  </a:lnTo>
                  <a:lnTo>
                    <a:pt x="401" y="402"/>
                  </a:lnTo>
                  <a:lnTo>
                    <a:pt x="400" y="406"/>
                  </a:lnTo>
                  <a:lnTo>
                    <a:pt x="397" y="408"/>
                  </a:lnTo>
                  <a:lnTo>
                    <a:pt x="395" y="408"/>
                  </a:lnTo>
                  <a:lnTo>
                    <a:pt x="395" y="410"/>
                  </a:lnTo>
                  <a:lnTo>
                    <a:pt x="392" y="411"/>
                  </a:lnTo>
                  <a:lnTo>
                    <a:pt x="386" y="410"/>
                  </a:lnTo>
                  <a:lnTo>
                    <a:pt x="376" y="411"/>
                  </a:lnTo>
                  <a:lnTo>
                    <a:pt x="371" y="413"/>
                  </a:lnTo>
                  <a:lnTo>
                    <a:pt x="369" y="413"/>
                  </a:lnTo>
                  <a:lnTo>
                    <a:pt x="366" y="413"/>
                  </a:lnTo>
                  <a:lnTo>
                    <a:pt x="369" y="414"/>
                  </a:lnTo>
                  <a:lnTo>
                    <a:pt x="367" y="414"/>
                  </a:lnTo>
                  <a:lnTo>
                    <a:pt x="369" y="414"/>
                  </a:lnTo>
                  <a:lnTo>
                    <a:pt x="371" y="414"/>
                  </a:lnTo>
                  <a:lnTo>
                    <a:pt x="367" y="417"/>
                  </a:lnTo>
                  <a:lnTo>
                    <a:pt x="362" y="421"/>
                  </a:lnTo>
                  <a:lnTo>
                    <a:pt x="358" y="425"/>
                  </a:lnTo>
                  <a:lnTo>
                    <a:pt x="358" y="426"/>
                  </a:lnTo>
                  <a:lnTo>
                    <a:pt x="357" y="425"/>
                  </a:lnTo>
                  <a:lnTo>
                    <a:pt x="351" y="425"/>
                  </a:lnTo>
                  <a:lnTo>
                    <a:pt x="350" y="426"/>
                  </a:lnTo>
                  <a:lnTo>
                    <a:pt x="350" y="427"/>
                  </a:lnTo>
                  <a:lnTo>
                    <a:pt x="351" y="426"/>
                  </a:lnTo>
                  <a:lnTo>
                    <a:pt x="353" y="430"/>
                  </a:lnTo>
                  <a:lnTo>
                    <a:pt x="350" y="433"/>
                  </a:lnTo>
                  <a:lnTo>
                    <a:pt x="349" y="430"/>
                  </a:lnTo>
                  <a:lnTo>
                    <a:pt x="349" y="427"/>
                  </a:lnTo>
                  <a:lnTo>
                    <a:pt x="347" y="427"/>
                  </a:lnTo>
                  <a:lnTo>
                    <a:pt x="346" y="429"/>
                  </a:lnTo>
                  <a:lnTo>
                    <a:pt x="345" y="423"/>
                  </a:lnTo>
                  <a:lnTo>
                    <a:pt x="342" y="421"/>
                  </a:lnTo>
                  <a:lnTo>
                    <a:pt x="344" y="418"/>
                  </a:lnTo>
                  <a:lnTo>
                    <a:pt x="345" y="418"/>
                  </a:lnTo>
                  <a:lnTo>
                    <a:pt x="346" y="417"/>
                  </a:lnTo>
                  <a:lnTo>
                    <a:pt x="344" y="415"/>
                  </a:lnTo>
                  <a:lnTo>
                    <a:pt x="341" y="417"/>
                  </a:lnTo>
                  <a:lnTo>
                    <a:pt x="340" y="418"/>
                  </a:lnTo>
                  <a:lnTo>
                    <a:pt x="338" y="418"/>
                  </a:lnTo>
                  <a:lnTo>
                    <a:pt x="337" y="415"/>
                  </a:lnTo>
                  <a:lnTo>
                    <a:pt x="342" y="413"/>
                  </a:lnTo>
                  <a:lnTo>
                    <a:pt x="342" y="410"/>
                  </a:lnTo>
                  <a:lnTo>
                    <a:pt x="338" y="408"/>
                  </a:lnTo>
                  <a:lnTo>
                    <a:pt x="333" y="410"/>
                  </a:lnTo>
                  <a:lnTo>
                    <a:pt x="333" y="413"/>
                  </a:lnTo>
                  <a:lnTo>
                    <a:pt x="336" y="413"/>
                  </a:lnTo>
                  <a:lnTo>
                    <a:pt x="336" y="414"/>
                  </a:lnTo>
                  <a:lnTo>
                    <a:pt x="334" y="415"/>
                  </a:lnTo>
                  <a:lnTo>
                    <a:pt x="333" y="415"/>
                  </a:lnTo>
                  <a:lnTo>
                    <a:pt x="329" y="418"/>
                  </a:lnTo>
                  <a:lnTo>
                    <a:pt x="326" y="418"/>
                  </a:lnTo>
                  <a:lnTo>
                    <a:pt x="325" y="421"/>
                  </a:lnTo>
                  <a:lnTo>
                    <a:pt x="321" y="422"/>
                  </a:lnTo>
                  <a:lnTo>
                    <a:pt x="320" y="423"/>
                  </a:lnTo>
                  <a:lnTo>
                    <a:pt x="318" y="423"/>
                  </a:lnTo>
                  <a:lnTo>
                    <a:pt x="316" y="421"/>
                  </a:lnTo>
                  <a:lnTo>
                    <a:pt x="313" y="421"/>
                  </a:lnTo>
                  <a:lnTo>
                    <a:pt x="313" y="418"/>
                  </a:lnTo>
                  <a:lnTo>
                    <a:pt x="309" y="415"/>
                  </a:lnTo>
                  <a:lnTo>
                    <a:pt x="307" y="414"/>
                  </a:lnTo>
                  <a:lnTo>
                    <a:pt x="304" y="411"/>
                  </a:lnTo>
                  <a:lnTo>
                    <a:pt x="301" y="410"/>
                  </a:lnTo>
                  <a:lnTo>
                    <a:pt x="300" y="411"/>
                  </a:lnTo>
                  <a:lnTo>
                    <a:pt x="300" y="413"/>
                  </a:lnTo>
                  <a:lnTo>
                    <a:pt x="297" y="411"/>
                  </a:lnTo>
                  <a:lnTo>
                    <a:pt x="296" y="409"/>
                  </a:lnTo>
                  <a:lnTo>
                    <a:pt x="293" y="408"/>
                  </a:lnTo>
                  <a:lnTo>
                    <a:pt x="291" y="406"/>
                  </a:lnTo>
                  <a:lnTo>
                    <a:pt x="287" y="401"/>
                  </a:lnTo>
                  <a:lnTo>
                    <a:pt x="286" y="397"/>
                  </a:lnTo>
                  <a:lnTo>
                    <a:pt x="284" y="394"/>
                  </a:lnTo>
                  <a:lnTo>
                    <a:pt x="282" y="393"/>
                  </a:lnTo>
                  <a:lnTo>
                    <a:pt x="283" y="388"/>
                  </a:lnTo>
                  <a:lnTo>
                    <a:pt x="282" y="386"/>
                  </a:lnTo>
                  <a:lnTo>
                    <a:pt x="284" y="384"/>
                  </a:lnTo>
                  <a:lnTo>
                    <a:pt x="286" y="379"/>
                  </a:lnTo>
                  <a:lnTo>
                    <a:pt x="286" y="373"/>
                  </a:lnTo>
                  <a:lnTo>
                    <a:pt x="284" y="371"/>
                  </a:lnTo>
                  <a:lnTo>
                    <a:pt x="283" y="368"/>
                  </a:lnTo>
                  <a:lnTo>
                    <a:pt x="280" y="364"/>
                  </a:lnTo>
                  <a:lnTo>
                    <a:pt x="282" y="363"/>
                  </a:lnTo>
                  <a:lnTo>
                    <a:pt x="283" y="363"/>
                  </a:lnTo>
                  <a:lnTo>
                    <a:pt x="284" y="361"/>
                  </a:lnTo>
                  <a:lnTo>
                    <a:pt x="286" y="359"/>
                  </a:lnTo>
                  <a:lnTo>
                    <a:pt x="284" y="360"/>
                  </a:lnTo>
                  <a:lnTo>
                    <a:pt x="282" y="359"/>
                  </a:lnTo>
                  <a:lnTo>
                    <a:pt x="280" y="361"/>
                  </a:lnTo>
                  <a:lnTo>
                    <a:pt x="278" y="361"/>
                  </a:lnTo>
                  <a:lnTo>
                    <a:pt x="276" y="363"/>
                  </a:lnTo>
                  <a:lnTo>
                    <a:pt x="274" y="363"/>
                  </a:lnTo>
                  <a:lnTo>
                    <a:pt x="270" y="363"/>
                  </a:lnTo>
                  <a:lnTo>
                    <a:pt x="270" y="361"/>
                  </a:lnTo>
                  <a:lnTo>
                    <a:pt x="274" y="360"/>
                  </a:lnTo>
                  <a:lnTo>
                    <a:pt x="276" y="355"/>
                  </a:lnTo>
                  <a:lnTo>
                    <a:pt x="276" y="350"/>
                  </a:lnTo>
                  <a:lnTo>
                    <a:pt x="278" y="348"/>
                  </a:lnTo>
                  <a:lnTo>
                    <a:pt x="276" y="346"/>
                  </a:lnTo>
                  <a:lnTo>
                    <a:pt x="276" y="340"/>
                  </a:lnTo>
                  <a:lnTo>
                    <a:pt x="275" y="339"/>
                  </a:lnTo>
                  <a:lnTo>
                    <a:pt x="272" y="342"/>
                  </a:lnTo>
                  <a:lnTo>
                    <a:pt x="271" y="348"/>
                  </a:lnTo>
                  <a:lnTo>
                    <a:pt x="267" y="355"/>
                  </a:lnTo>
                  <a:lnTo>
                    <a:pt x="263" y="354"/>
                  </a:lnTo>
                  <a:lnTo>
                    <a:pt x="259" y="355"/>
                  </a:lnTo>
                  <a:lnTo>
                    <a:pt x="255" y="356"/>
                  </a:lnTo>
                  <a:lnTo>
                    <a:pt x="255" y="355"/>
                  </a:lnTo>
                  <a:lnTo>
                    <a:pt x="258" y="352"/>
                  </a:lnTo>
                  <a:lnTo>
                    <a:pt x="258" y="350"/>
                  </a:lnTo>
                  <a:lnTo>
                    <a:pt x="265" y="350"/>
                  </a:lnTo>
                  <a:lnTo>
                    <a:pt x="266" y="344"/>
                  </a:lnTo>
                  <a:lnTo>
                    <a:pt x="266" y="343"/>
                  </a:lnTo>
                  <a:lnTo>
                    <a:pt x="268" y="339"/>
                  </a:lnTo>
                  <a:lnTo>
                    <a:pt x="268" y="336"/>
                  </a:lnTo>
                  <a:lnTo>
                    <a:pt x="270" y="335"/>
                  </a:lnTo>
                  <a:lnTo>
                    <a:pt x="270" y="333"/>
                  </a:lnTo>
                  <a:lnTo>
                    <a:pt x="275" y="329"/>
                  </a:lnTo>
                  <a:lnTo>
                    <a:pt x="276" y="323"/>
                  </a:lnTo>
                  <a:lnTo>
                    <a:pt x="278" y="321"/>
                  </a:lnTo>
                  <a:lnTo>
                    <a:pt x="278" y="318"/>
                  </a:lnTo>
                  <a:lnTo>
                    <a:pt x="278" y="315"/>
                  </a:lnTo>
                  <a:lnTo>
                    <a:pt x="276" y="311"/>
                  </a:lnTo>
                  <a:lnTo>
                    <a:pt x="275" y="314"/>
                  </a:lnTo>
                  <a:lnTo>
                    <a:pt x="276" y="317"/>
                  </a:lnTo>
                  <a:lnTo>
                    <a:pt x="275" y="319"/>
                  </a:lnTo>
                  <a:lnTo>
                    <a:pt x="271" y="319"/>
                  </a:lnTo>
                  <a:lnTo>
                    <a:pt x="268" y="325"/>
                  </a:lnTo>
                  <a:lnTo>
                    <a:pt x="267" y="327"/>
                  </a:lnTo>
                  <a:lnTo>
                    <a:pt x="263" y="330"/>
                  </a:lnTo>
                  <a:lnTo>
                    <a:pt x="262" y="330"/>
                  </a:lnTo>
                  <a:lnTo>
                    <a:pt x="262" y="331"/>
                  </a:lnTo>
                  <a:lnTo>
                    <a:pt x="257" y="334"/>
                  </a:lnTo>
                  <a:lnTo>
                    <a:pt x="254" y="336"/>
                  </a:lnTo>
                  <a:lnTo>
                    <a:pt x="254" y="339"/>
                  </a:lnTo>
                  <a:lnTo>
                    <a:pt x="251" y="339"/>
                  </a:lnTo>
                  <a:lnTo>
                    <a:pt x="251" y="342"/>
                  </a:lnTo>
                  <a:lnTo>
                    <a:pt x="249" y="342"/>
                  </a:lnTo>
                  <a:lnTo>
                    <a:pt x="247" y="344"/>
                  </a:lnTo>
                  <a:lnTo>
                    <a:pt x="246" y="346"/>
                  </a:lnTo>
                  <a:lnTo>
                    <a:pt x="247" y="347"/>
                  </a:lnTo>
                  <a:lnTo>
                    <a:pt x="247" y="350"/>
                  </a:lnTo>
                  <a:lnTo>
                    <a:pt x="246" y="348"/>
                  </a:lnTo>
                  <a:lnTo>
                    <a:pt x="243" y="348"/>
                  </a:lnTo>
                  <a:lnTo>
                    <a:pt x="242" y="346"/>
                  </a:lnTo>
                  <a:lnTo>
                    <a:pt x="241" y="346"/>
                  </a:lnTo>
                  <a:lnTo>
                    <a:pt x="239" y="343"/>
                  </a:lnTo>
                  <a:lnTo>
                    <a:pt x="239" y="342"/>
                  </a:lnTo>
                  <a:lnTo>
                    <a:pt x="241" y="343"/>
                  </a:lnTo>
                  <a:lnTo>
                    <a:pt x="242" y="342"/>
                  </a:lnTo>
                  <a:lnTo>
                    <a:pt x="242" y="338"/>
                  </a:lnTo>
                  <a:lnTo>
                    <a:pt x="241" y="336"/>
                  </a:lnTo>
                  <a:lnTo>
                    <a:pt x="242" y="334"/>
                  </a:lnTo>
                  <a:lnTo>
                    <a:pt x="239" y="329"/>
                  </a:lnTo>
                  <a:lnTo>
                    <a:pt x="241" y="326"/>
                  </a:lnTo>
                  <a:lnTo>
                    <a:pt x="239" y="322"/>
                  </a:lnTo>
                  <a:lnTo>
                    <a:pt x="237" y="319"/>
                  </a:lnTo>
                  <a:lnTo>
                    <a:pt x="234" y="319"/>
                  </a:lnTo>
                  <a:lnTo>
                    <a:pt x="233" y="315"/>
                  </a:lnTo>
                  <a:lnTo>
                    <a:pt x="233" y="314"/>
                  </a:lnTo>
                  <a:lnTo>
                    <a:pt x="236" y="314"/>
                  </a:lnTo>
                  <a:lnTo>
                    <a:pt x="236" y="311"/>
                  </a:lnTo>
                  <a:lnTo>
                    <a:pt x="234" y="310"/>
                  </a:lnTo>
                  <a:lnTo>
                    <a:pt x="233" y="310"/>
                  </a:lnTo>
                  <a:lnTo>
                    <a:pt x="233" y="308"/>
                  </a:lnTo>
                  <a:lnTo>
                    <a:pt x="228" y="304"/>
                  </a:lnTo>
                  <a:lnTo>
                    <a:pt x="226" y="305"/>
                  </a:lnTo>
                  <a:lnTo>
                    <a:pt x="224" y="305"/>
                  </a:lnTo>
                  <a:lnTo>
                    <a:pt x="221" y="301"/>
                  </a:lnTo>
                  <a:lnTo>
                    <a:pt x="218" y="301"/>
                  </a:lnTo>
                  <a:lnTo>
                    <a:pt x="217" y="301"/>
                  </a:lnTo>
                  <a:lnTo>
                    <a:pt x="216" y="300"/>
                  </a:lnTo>
                  <a:lnTo>
                    <a:pt x="214" y="301"/>
                  </a:lnTo>
                  <a:lnTo>
                    <a:pt x="213" y="302"/>
                  </a:lnTo>
                  <a:lnTo>
                    <a:pt x="211" y="301"/>
                  </a:lnTo>
                  <a:lnTo>
                    <a:pt x="208" y="297"/>
                  </a:lnTo>
                  <a:lnTo>
                    <a:pt x="205" y="293"/>
                  </a:lnTo>
                  <a:lnTo>
                    <a:pt x="201" y="293"/>
                  </a:lnTo>
                  <a:lnTo>
                    <a:pt x="199" y="294"/>
                  </a:lnTo>
                  <a:lnTo>
                    <a:pt x="196" y="294"/>
                  </a:lnTo>
                  <a:lnTo>
                    <a:pt x="191" y="293"/>
                  </a:lnTo>
                  <a:lnTo>
                    <a:pt x="179" y="293"/>
                  </a:lnTo>
                  <a:lnTo>
                    <a:pt x="174" y="294"/>
                  </a:lnTo>
                  <a:lnTo>
                    <a:pt x="170" y="297"/>
                  </a:lnTo>
                  <a:lnTo>
                    <a:pt x="168" y="297"/>
                  </a:lnTo>
                  <a:lnTo>
                    <a:pt x="166" y="298"/>
                  </a:lnTo>
                  <a:lnTo>
                    <a:pt x="162" y="300"/>
                  </a:lnTo>
                  <a:lnTo>
                    <a:pt x="155" y="302"/>
                  </a:lnTo>
                  <a:lnTo>
                    <a:pt x="150" y="301"/>
                  </a:lnTo>
                  <a:lnTo>
                    <a:pt x="149" y="302"/>
                  </a:lnTo>
                  <a:lnTo>
                    <a:pt x="145" y="302"/>
                  </a:lnTo>
                  <a:lnTo>
                    <a:pt x="141" y="301"/>
                  </a:lnTo>
                  <a:lnTo>
                    <a:pt x="139" y="301"/>
                  </a:lnTo>
                  <a:lnTo>
                    <a:pt x="138" y="301"/>
                  </a:lnTo>
                  <a:lnTo>
                    <a:pt x="135" y="301"/>
                  </a:lnTo>
                  <a:lnTo>
                    <a:pt x="132" y="305"/>
                  </a:lnTo>
                  <a:lnTo>
                    <a:pt x="126" y="309"/>
                  </a:lnTo>
                  <a:lnTo>
                    <a:pt x="121" y="310"/>
                  </a:lnTo>
                  <a:lnTo>
                    <a:pt x="120" y="310"/>
                  </a:lnTo>
                  <a:lnTo>
                    <a:pt x="116" y="310"/>
                  </a:lnTo>
                  <a:lnTo>
                    <a:pt x="113" y="313"/>
                  </a:lnTo>
                  <a:lnTo>
                    <a:pt x="112" y="317"/>
                  </a:lnTo>
                  <a:lnTo>
                    <a:pt x="109" y="319"/>
                  </a:lnTo>
                  <a:lnTo>
                    <a:pt x="108" y="319"/>
                  </a:lnTo>
                  <a:lnTo>
                    <a:pt x="106" y="323"/>
                  </a:lnTo>
                  <a:lnTo>
                    <a:pt x="104" y="325"/>
                  </a:lnTo>
                  <a:lnTo>
                    <a:pt x="101" y="325"/>
                  </a:lnTo>
                  <a:lnTo>
                    <a:pt x="99" y="327"/>
                  </a:lnTo>
                  <a:lnTo>
                    <a:pt x="97" y="326"/>
                  </a:lnTo>
                  <a:lnTo>
                    <a:pt x="99" y="325"/>
                  </a:lnTo>
                  <a:lnTo>
                    <a:pt x="93" y="325"/>
                  </a:lnTo>
                  <a:lnTo>
                    <a:pt x="92" y="326"/>
                  </a:lnTo>
                  <a:lnTo>
                    <a:pt x="91" y="325"/>
                  </a:lnTo>
                  <a:lnTo>
                    <a:pt x="88" y="326"/>
                  </a:lnTo>
                  <a:lnTo>
                    <a:pt x="87" y="326"/>
                  </a:lnTo>
                  <a:lnTo>
                    <a:pt x="87" y="323"/>
                  </a:lnTo>
                  <a:lnTo>
                    <a:pt x="84" y="323"/>
                  </a:lnTo>
                  <a:lnTo>
                    <a:pt x="81" y="323"/>
                  </a:lnTo>
                  <a:lnTo>
                    <a:pt x="80" y="323"/>
                  </a:lnTo>
                  <a:lnTo>
                    <a:pt x="76" y="323"/>
                  </a:lnTo>
                  <a:lnTo>
                    <a:pt x="76" y="322"/>
                  </a:lnTo>
                  <a:lnTo>
                    <a:pt x="70" y="323"/>
                  </a:lnTo>
                  <a:lnTo>
                    <a:pt x="67" y="325"/>
                  </a:lnTo>
                  <a:lnTo>
                    <a:pt x="66" y="325"/>
                  </a:lnTo>
                  <a:lnTo>
                    <a:pt x="63" y="323"/>
                  </a:lnTo>
                  <a:lnTo>
                    <a:pt x="56" y="327"/>
                  </a:lnTo>
                  <a:lnTo>
                    <a:pt x="56" y="331"/>
                  </a:lnTo>
                  <a:lnTo>
                    <a:pt x="55" y="331"/>
                  </a:lnTo>
                  <a:lnTo>
                    <a:pt x="54" y="331"/>
                  </a:lnTo>
                  <a:lnTo>
                    <a:pt x="53" y="334"/>
                  </a:lnTo>
                  <a:lnTo>
                    <a:pt x="50" y="331"/>
                  </a:lnTo>
                  <a:lnTo>
                    <a:pt x="49" y="331"/>
                  </a:lnTo>
                  <a:lnTo>
                    <a:pt x="46" y="333"/>
                  </a:lnTo>
                  <a:lnTo>
                    <a:pt x="46" y="335"/>
                  </a:lnTo>
                  <a:lnTo>
                    <a:pt x="43" y="335"/>
                  </a:lnTo>
                  <a:lnTo>
                    <a:pt x="41" y="338"/>
                  </a:lnTo>
                  <a:lnTo>
                    <a:pt x="39" y="338"/>
                  </a:lnTo>
                  <a:lnTo>
                    <a:pt x="39" y="339"/>
                  </a:lnTo>
                  <a:lnTo>
                    <a:pt x="35" y="339"/>
                  </a:lnTo>
                  <a:lnTo>
                    <a:pt x="33" y="340"/>
                  </a:lnTo>
                  <a:lnTo>
                    <a:pt x="31" y="339"/>
                  </a:lnTo>
                  <a:lnTo>
                    <a:pt x="30" y="340"/>
                  </a:lnTo>
                  <a:lnTo>
                    <a:pt x="30" y="339"/>
                  </a:lnTo>
                  <a:lnTo>
                    <a:pt x="26" y="339"/>
                  </a:lnTo>
                  <a:lnTo>
                    <a:pt x="24" y="339"/>
                  </a:lnTo>
                  <a:lnTo>
                    <a:pt x="24" y="338"/>
                  </a:lnTo>
                  <a:lnTo>
                    <a:pt x="22" y="339"/>
                  </a:lnTo>
                  <a:lnTo>
                    <a:pt x="18" y="338"/>
                  </a:lnTo>
                  <a:lnTo>
                    <a:pt x="17" y="336"/>
                  </a:lnTo>
                  <a:lnTo>
                    <a:pt x="14" y="336"/>
                  </a:lnTo>
                  <a:lnTo>
                    <a:pt x="14" y="335"/>
                  </a:lnTo>
                  <a:lnTo>
                    <a:pt x="14" y="333"/>
                  </a:lnTo>
                  <a:lnTo>
                    <a:pt x="9" y="329"/>
                  </a:lnTo>
                  <a:lnTo>
                    <a:pt x="6" y="329"/>
                  </a:lnTo>
                  <a:lnTo>
                    <a:pt x="5" y="326"/>
                  </a:lnTo>
                  <a:lnTo>
                    <a:pt x="5" y="319"/>
                  </a:lnTo>
                  <a:lnTo>
                    <a:pt x="8" y="314"/>
                  </a:lnTo>
                  <a:lnTo>
                    <a:pt x="10" y="317"/>
                  </a:lnTo>
                  <a:lnTo>
                    <a:pt x="14" y="313"/>
                  </a:lnTo>
                  <a:lnTo>
                    <a:pt x="13" y="310"/>
                  </a:lnTo>
                  <a:lnTo>
                    <a:pt x="16" y="309"/>
                  </a:lnTo>
                  <a:lnTo>
                    <a:pt x="16" y="306"/>
                  </a:lnTo>
                  <a:lnTo>
                    <a:pt x="16" y="304"/>
                  </a:lnTo>
                  <a:lnTo>
                    <a:pt x="17" y="302"/>
                  </a:lnTo>
                  <a:lnTo>
                    <a:pt x="18" y="297"/>
                  </a:lnTo>
                  <a:lnTo>
                    <a:pt x="18" y="294"/>
                  </a:lnTo>
                  <a:lnTo>
                    <a:pt x="17" y="293"/>
                  </a:lnTo>
                  <a:lnTo>
                    <a:pt x="20" y="290"/>
                  </a:lnTo>
                  <a:lnTo>
                    <a:pt x="20" y="288"/>
                  </a:lnTo>
                  <a:lnTo>
                    <a:pt x="17" y="283"/>
                  </a:lnTo>
                  <a:lnTo>
                    <a:pt x="17" y="279"/>
                  </a:lnTo>
                  <a:lnTo>
                    <a:pt x="16" y="275"/>
                  </a:lnTo>
                  <a:lnTo>
                    <a:pt x="17" y="273"/>
                  </a:lnTo>
                  <a:lnTo>
                    <a:pt x="16" y="260"/>
                  </a:lnTo>
                  <a:lnTo>
                    <a:pt x="17" y="256"/>
                  </a:lnTo>
                  <a:lnTo>
                    <a:pt x="14" y="247"/>
                  </a:lnTo>
                  <a:lnTo>
                    <a:pt x="13" y="240"/>
                  </a:lnTo>
                  <a:lnTo>
                    <a:pt x="10" y="239"/>
                  </a:lnTo>
                  <a:lnTo>
                    <a:pt x="12" y="226"/>
                  </a:lnTo>
                  <a:lnTo>
                    <a:pt x="9" y="219"/>
                  </a:lnTo>
                  <a:lnTo>
                    <a:pt x="5" y="214"/>
                  </a:lnTo>
                  <a:lnTo>
                    <a:pt x="2" y="211"/>
                  </a:lnTo>
                  <a:lnTo>
                    <a:pt x="4" y="210"/>
                  </a:lnTo>
                  <a:lnTo>
                    <a:pt x="5" y="209"/>
                  </a:lnTo>
                  <a:lnTo>
                    <a:pt x="6" y="213"/>
                  </a:lnTo>
                  <a:lnTo>
                    <a:pt x="9" y="217"/>
                  </a:lnTo>
                  <a:lnTo>
                    <a:pt x="12" y="215"/>
                  </a:lnTo>
                  <a:lnTo>
                    <a:pt x="9" y="211"/>
                  </a:lnTo>
                  <a:lnTo>
                    <a:pt x="6" y="207"/>
                  </a:lnTo>
                  <a:lnTo>
                    <a:pt x="6" y="202"/>
                  </a:lnTo>
                  <a:lnTo>
                    <a:pt x="8" y="200"/>
                  </a:lnTo>
                  <a:lnTo>
                    <a:pt x="10" y="205"/>
                  </a:lnTo>
                  <a:lnTo>
                    <a:pt x="9" y="209"/>
                  </a:lnTo>
                  <a:lnTo>
                    <a:pt x="10" y="210"/>
                  </a:lnTo>
                  <a:lnTo>
                    <a:pt x="12" y="207"/>
                  </a:lnTo>
                  <a:lnTo>
                    <a:pt x="12" y="211"/>
                  </a:lnTo>
                  <a:lnTo>
                    <a:pt x="13" y="214"/>
                  </a:lnTo>
                  <a:lnTo>
                    <a:pt x="16" y="213"/>
                  </a:lnTo>
                  <a:lnTo>
                    <a:pt x="14" y="209"/>
                  </a:lnTo>
                  <a:lnTo>
                    <a:pt x="16" y="206"/>
                  </a:lnTo>
                  <a:lnTo>
                    <a:pt x="14" y="204"/>
                  </a:lnTo>
                  <a:lnTo>
                    <a:pt x="14" y="201"/>
                  </a:lnTo>
                  <a:lnTo>
                    <a:pt x="10" y="194"/>
                  </a:lnTo>
                  <a:lnTo>
                    <a:pt x="10" y="189"/>
                  </a:lnTo>
                  <a:lnTo>
                    <a:pt x="9" y="185"/>
                  </a:lnTo>
                  <a:lnTo>
                    <a:pt x="12" y="177"/>
                  </a:lnTo>
                  <a:lnTo>
                    <a:pt x="16" y="171"/>
                  </a:lnTo>
                  <a:lnTo>
                    <a:pt x="16" y="165"/>
                  </a:lnTo>
                  <a:lnTo>
                    <a:pt x="17" y="163"/>
                  </a:lnTo>
                  <a:lnTo>
                    <a:pt x="16" y="159"/>
                  </a:lnTo>
                  <a:lnTo>
                    <a:pt x="18" y="154"/>
                  </a:lnTo>
                  <a:lnTo>
                    <a:pt x="18" y="151"/>
                  </a:lnTo>
                  <a:lnTo>
                    <a:pt x="22" y="148"/>
                  </a:lnTo>
                  <a:lnTo>
                    <a:pt x="22" y="150"/>
                  </a:lnTo>
                  <a:lnTo>
                    <a:pt x="21" y="152"/>
                  </a:lnTo>
                  <a:lnTo>
                    <a:pt x="22" y="155"/>
                  </a:lnTo>
                  <a:lnTo>
                    <a:pt x="21" y="156"/>
                  </a:lnTo>
                  <a:lnTo>
                    <a:pt x="22" y="157"/>
                  </a:lnTo>
                  <a:lnTo>
                    <a:pt x="25" y="155"/>
                  </a:lnTo>
                  <a:lnTo>
                    <a:pt x="25" y="151"/>
                  </a:lnTo>
                  <a:lnTo>
                    <a:pt x="29" y="147"/>
                  </a:lnTo>
                  <a:lnTo>
                    <a:pt x="35" y="146"/>
                  </a:lnTo>
                  <a:lnTo>
                    <a:pt x="41" y="143"/>
                  </a:lnTo>
                  <a:lnTo>
                    <a:pt x="45" y="139"/>
                  </a:lnTo>
                  <a:lnTo>
                    <a:pt x="46" y="139"/>
                  </a:lnTo>
                  <a:lnTo>
                    <a:pt x="46" y="138"/>
                  </a:lnTo>
                  <a:lnTo>
                    <a:pt x="51" y="138"/>
                  </a:lnTo>
                  <a:lnTo>
                    <a:pt x="53" y="134"/>
                  </a:lnTo>
                  <a:lnTo>
                    <a:pt x="55" y="134"/>
                  </a:lnTo>
                  <a:lnTo>
                    <a:pt x="55" y="135"/>
                  </a:lnTo>
                  <a:lnTo>
                    <a:pt x="58" y="134"/>
                  </a:lnTo>
                  <a:lnTo>
                    <a:pt x="59" y="135"/>
                  </a:lnTo>
                  <a:lnTo>
                    <a:pt x="63" y="135"/>
                  </a:lnTo>
                  <a:lnTo>
                    <a:pt x="68" y="134"/>
                  </a:lnTo>
                  <a:lnTo>
                    <a:pt x="68" y="131"/>
                  </a:lnTo>
                  <a:lnTo>
                    <a:pt x="71" y="130"/>
                  </a:lnTo>
                  <a:lnTo>
                    <a:pt x="79" y="130"/>
                  </a:lnTo>
                  <a:lnTo>
                    <a:pt x="80" y="129"/>
                  </a:lnTo>
                  <a:lnTo>
                    <a:pt x="81" y="127"/>
                  </a:lnTo>
                  <a:lnTo>
                    <a:pt x="85" y="126"/>
                  </a:lnTo>
                  <a:lnTo>
                    <a:pt x="88" y="126"/>
                  </a:lnTo>
                  <a:lnTo>
                    <a:pt x="91" y="126"/>
                  </a:lnTo>
                  <a:lnTo>
                    <a:pt x="95" y="126"/>
                  </a:lnTo>
                  <a:lnTo>
                    <a:pt x="96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4"/>
                  </a:lnTo>
                  <a:lnTo>
                    <a:pt x="114" y="113"/>
                  </a:lnTo>
                  <a:lnTo>
                    <a:pt x="114" y="110"/>
                  </a:lnTo>
                  <a:lnTo>
                    <a:pt x="117" y="109"/>
                  </a:lnTo>
                  <a:lnTo>
                    <a:pt x="117" y="107"/>
                  </a:lnTo>
                  <a:lnTo>
                    <a:pt x="121" y="106"/>
                  </a:lnTo>
                  <a:lnTo>
                    <a:pt x="122" y="104"/>
                  </a:lnTo>
                  <a:lnTo>
                    <a:pt x="124" y="102"/>
                  </a:lnTo>
                  <a:lnTo>
                    <a:pt x="124" y="101"/>
                  </a:lnTo>
                  <a:lnTo>
                    <a:pt x="122" y="100"/>
                  </a:lnTo>
                  <a:lnTo>
                    <a:pt x="122" y="93"/>
                  </a:lnTo>
                  <a:lnTo>
                    <a:pt x="122" y="90"/>
                  </a:lnTo>
                  <a:lnTo>
                    <a:pt x="125" y="89"/>
                  </a:lnTo>
                  <a:lnTo>
                    <a:pt x="126" y="88"/>
                  </a:lnTo>
                  <a:lnTo>
                    <a:pt x="128" y="88"/>
                  </a:lnTo>
                  <a:lnTo>
                    <a:pt x="129" y="86"/>
                  </a:lnTo>
                  <a:lnTo>
                    <a:pt x="130" y="85"/>
                  </a:lnTo>
                  <a:lnTo>
                    <a:pt x="130" y="82"/>
                  </a:lnTo>
                  <a:lnTo>
                    <a:pt x="133" y="80"/>
                  </a:lnTo>
                  <a:lnTo>
                    <a:pt x="134" y="79"/>
                  </a:lnTo>
                  <a:lnTo>
                    <a:pt x="134" y="82"/>
                  </a:lnTo>
                  <a:lnTo>
                    <a:pt x="135" y="84"/>
                  </a:lnTo>
                  <a:lnTo>
                    <a:pt x="138" y="89"/>
                  </a:lnTo>
                  <a:lnTo>
                    <a:pt x="141" y="97"/>
                  </a:lnTo>
                  <a:lnTo>
                    <a:pt x="142" y="94"/>
                  </a:lnTo>
                  <a:lnTo>
                    <a:pt x="142" y="92"/>
                  </a:lnTo>
                  <a:lnTo>
                    <a:pt x="142" y="89"/>
                  </a:lnTo>
                  <a:lnTo>
                    <a:pt x="143" y="89"/>
                  </a:lnTo>
                  <a:lnTo>
                    <a:pt x="145" y="89"/>
                  </a:lnTo>
                  <a:lnTo>
                    <a:pt x="145" y="88"/>
                  </a:lnTo>
                  <a:lnTo>
                    <a:pt x="146" y="85"/>
                  </a:lnTo>
                  <a:lnTo>
                    <a:pt x="143" y="85"/>
                  </a:lnTo>
                  <a:lnTo>
                    <a:pt x="141" y="84"/>
                  </a:lnTo>
                  <a:lnTo>
                    <a:pt x="142" y="81"/>
                  </a:lnTo>
                  <a:lnTo>
                    <a:pt x="143" y="81"/>
                  </a:lnTo>
                  <a:lnTo>
                    <a:pt x="139" y="79"/>
                  </a:lnTo>
                  <a:lnTo>
                    <a:pt x="142" y="77"/>
                  </a:lnTo>
                  <a:lnTo>
                    <a:pt x="143" y="79"/>
                  </a:lnTo>
                  <a:lnTo>
                    <a:pt x="145" y="80"/>
                  </a:lnTo>
                  <a:lnTo>
                    <a:pt x="146" y="79"/>
                  </a:lnTo>
                  <a:lnTo>
                    <a:pt x="149" y="80"/>
                  </a:lnTo>
                  <a:lnTo>
                    <a:pt x="150" y="81"/>
                  </a:lnTo>
                  <a:lnTo>
                    <a:pt x="151" y="82"/>
                  </a:lnTo>
                  <a:lnTo>
                    <a:pt x="153" y="81"/>
                  </a:lnTo>
                  <a:lnTo>
                    <a:pt x="155" y="80"/>
                  </a:lnTo>
                  <a:lnTo>
                    <a:pt x="151" y="79"/>
                  </a:lnTo>
                  <a:lnTo>
                    <a:pt x="153" y="77"/>
                  </a:lnTo>
                  <a:lnTo>
                    <a:pt x="154" y="76"/>
                  </a:lnTo>
                  <a:lnTo>
                    <a:pt x="153" y="75"/>
                  </a:lnTo>
                  <a:lnTo>
                    <a:pt x="155" y="72"/>
                  </a:lnTo>
                  <a:lnTo>
                    <a:pt x="153" y="73"/>
                  </a:lnTo>
                  <a:lnTo>
                    <a:pt x="153" y="72"/>
                  </a:lnTo>
                  <a:lnTo>
                    <a:pt x="153" y="69"/>
                  </a:lnTo>
                  <a:lnTo>
                    <a:pt x="153" y="68"/>
                  </a:lnTo>
                  <a:lnTo>
                    <a:pt x="154" y="68"/>
                  </a:lnTo>
                  <a:lnTo>
                    <a:pt x="157" y="65"/>
                  </a:lnTo>
                  <a:lnTo>
                    <a:pt x="159" y="68"/>
                  </a:lnTo>
                  <a:lnTo>
                    <a:pt x="160" y="68"/>
                  </a:lnTo>
                  <a:lnTo>
                    <a:pt x="162" y="67"/>
                  </a:lnTo>
                  <a:lnTo>
                    <a:pt x="158" y="65"/>
                  </a:lnTo>
                  <a:lnTo>
                    <a:pt x="158" y="64"/>
                  </a:lnTo>
                  <a:lnTo>
                    <a:pt x="160" y="61"/>
                  </a:lnTo>
                  <a:lnTo>
                    <a:pt x="163" y="63"/>
                  </a:lnTo>
                  <a:lnTo>
                    <a:pt x="166" y="60"/>
                  </a:lnTo>
                  <a:lnTo>
                    <a:pt x="162" y="60"/>
                  </a:lnTo>
                  <a:lnTo>
                    <a:pt x="163" y="57"/>
                  </a:lnTo>
                  <a:lnTo>
                    <a:pt x="163" y="56"/>
                  </a:lnTo>
                  <a:lnTo>
                    <a:pt x="166" y="55"/>
                  </a:lnTo>
                  <a:lnTo>
                    <a:pt x="167" y="52"/>
                  </a:lnTo>
                  <a:lnTo>
                    <a:pt x="168" y="52"/>
                  </a:lnTo>
                  <a:lnTo>
                    <a:pt x="167" y="55"/>
                  </a:lnTo>
                  <a:lnTo>
                    <a:pt x="167" y="56"/>
                  </a:lnTo>
                  <a:lnTo>
                    <a:pt x="168" y="56"/>
                  </a:lnTo>
                  <a:lnTo>
                    <a:pt x="170" y="57"/>
                  </a:lnTo>
                  <a:lnTo>
                    <a:pt x="172" y="56"/>
                  </a:lnTo>
                  <a:lnTo>
                    <a:pt x="171" y="55"/>
                  </a:lnTo>
                  <a:lnTo>
                    <a:pt x="172" y="52"/>
                  </a:lnTo>
                  <a:lnTo>
                    <a:pt x="175" y="51"/>
                  </a:lnTo>
                  <a:lnTo>
                    <a:pt x="174" y="50"/>
                  </a:lnTo>
                  <a:lnTo>
                    <a:pt x="174" y="47"/>
                  </a:lnTo>
                  <a:lnTo>
                    <a:pt x="175" y="48"/>
                  </a:lnTo>
                  <a:lnTo>
                    <a:pt x="176" y="51"/>
                  </a:lnTo>
                  <a:lnTo>
                    <a:pt x="176" y="50"/>
                  </a:lnTo>
                  <a:lnTo>
                    <a:pt x="179" y="50"/>
                  </a:lnTo>
                  <a:lnTo>
                    <a:pt x="179" y="51"/>
                  </a:lnTo>
                  <a:lnTo>
                    <a:pt x="180" y="51"/>
                  </a:lnTo>
                  <a:lnTo>
                    <a:pt x="182" y="48"/>
                  </a:lnTo>
                  <a:lnTo>
                    <a:pt x="183" y="48"/>
                  </a:lnTo>
                  <a:lnTo>
                    <a:pt x="182" y="47"/>
                  </a:lnTo>
                  <a:lnTo>
                    <a:pt x="183" y="46"/>
                  </a:lnTo>
                  <a:lnTo>
                    <a:pt x="185" y="47"/>
                  </a:lnTo>
                  <a:lnTo>
                    <a:pt x="189" y="48"/>
                  </a:lnTo>
                  <a:lnTo>
                    <a:pt x="191" y="51"/>
                  </a:lnTo>
                  <a:lnTo>
                    <a:pt x="195" y="57"/>
                  </a:lnTo>
                  <a:lnTo>
                    <a:pt x="196" y="57"/>
                  </a:lnTo>
                  <a:lnTo>
                    <a:pt x="197" y="59"/>
                  </a:lnTo>
                  <a:lnTo>
                    <a:pt x="196" y="61"/>
                  </a:lnTo>
                  <a:lnTo>
                    <a:pt x="196" y="65"/>
                  </a:lnTo>
                  <a:lnTo>
                    <a:pt x="193" y="67"/>
                  </a:lnTo>
                  <a:lnTo>
                    <a:pt x="191" y="68"/>
                  </a:lnTo>
                  <a:lnTo>
                    <a:pt x="195" y="68"/>
                  </a:lnTo>
                  <a:lnTo>
                    <a:pt x="197" y="67"/>
                  </a:lnTo>
                  <a:lnTo>
                    <a:pt x="197" y="65"/>
                  </a:lnTo>
                  <a:lnTo>
                    <a:pt x="197" y="65"/>
                  </a:lnTo>
                  <a:lnTo>
                    <a:pt x="199" y="67"/>
                  </a:lnTo>
                  <a:lnTo>
                    <a:pt x="199" y="64"/>
                  </a:lnTo>
                  <a:lnTo>
                    <a:pt x="197" y="63"/>
                  </a:lnTo>
                  <a:lnTo>
                    <a:pt x="199" y="61"/>
                  </a:lnTo>
                  <a:lnTo>
                    <a:pt x="199" y="61"/>
                  </a:lnTo>
                  <a:lnTo>
                    <a:pt x="200" y="63"/>
                  </a:lnTo>
                  <a:lnTo>
                    <a:pt x="201" y="61"/>
                  </a:lnTo>
                  <a:lnTo>
                    <a:pt x="200" y="60"/>
                  </a:lnTo>
                  <a:lnTo>
                    <a:pt x="204" y="59"/>
                  </a:lnTo>
                  <a:lnTo>
                    <a:pt x="209" y="61"/>
                  </a:lnTo>
                  <a:lnTo>
                    <a:pt x="209" y="64"/>
                  </a:lnTo>
                  <a:lnTo>
                    <a:pt x="211" y="63"/>
                  </a:lnTo>
                  <a:lnTo>
                    <a:pt x="211" y="61"/>
                  </a:lnTo>
                  <a:lnTo>
                    <a:pt x="213" y="61"/>
                  </a:lnTo>
                  <a:lnTo>
                    <a:pt x="214" y="64"/>
                  </a:lnTo>
                  <a:lnTo>
                    <a:pt x="217" y="67"/>
                  </a:lnTo>
                  <a:lnTo>
                    <a:pt x="216" y="64"/>
                  </a:lnTo>
                  <a:lnTo>
                    <a:pt x="216" y="61"/>
                  </a:lnTo>
                  <a:lnTo>
                    <a:pt x="213" y="60"/>
                  </a:lnTo>
                  <a:lnTo>
                    <a:pt x="213" y="59"/>
                  </a:lnTo>
                  <a:lnTo>
                    <a:pt x="214" y="60"/>
                  </a:lnTo>
                  <a:lnTo>
                    <a:pt x="217" y="60"/>
                  </a:lnTo>
                  <a:lnTo>
                    <a:pt x="220" y="60"/>
                  </a:lnTo>
                  <a:lnTo>
                    <a:pt x="214" y="57"/>
                  </a:lnTo>
                  <a:lnTo>
                    <a:pt x="216" y="56"/>
                  </a:lnTo>
                  <a:lnTo>
                    <a:pt x="217" y="56"/>
                  </a:lnTo>
                  <a:lnTo>
                    <a:pt x="213" y="55"/>
                  </a:lnTo>
                  <a:lnTo>
                    <a:pt x="212" y="54"/>
                  </a:lnTo>
                  <a:lnTo>
                    <a:pt x="213" y="52"/>
                  </a:lnTo>
                  <a:lnTo>
                    <a:pt x="214" y="50"/>
                  </a:lnTo>
                  <a:lnTo>
                    <a:pt x="216" y="48"/>
                  </a:lnTo>
                  <a:lnTo>
                    <a:pt x="217" y="46"/>
                  </a:lnTo>
                  <a:lnTo>
                    <a:pt x="220" y="42"/>
                  </a:lnTo>
                  <a:lnTo>
                    <a:pt x="221" y="42"/>
                  </a:lnTo>
                  <a:lnTo>
                    <a:pt x="224" y="40"/>
                  </a:lnTo>
                  <a:lnTo>
                    <a:pt x="225" y="42"/>
                  </a:lnTo>
                  <a:lnTo>
                    <a:pt x="225" y="40"/>
                  </a:lnTo>
                  <a:lnTo>
                    <a:pt x="224" y="38"/>
                  </a:lnTo>
                  <a:lnTo>
                    <a:pt x="222" y="36"/>
                  </a:lnTo>
                  <a:lnTo>
                    <a:pt x="225" y="35"/>
                  </a:lnTo>
                  <a:lnTo>
                    <a:pt x="226" y="35"/>
                  </a:lnTo>
                  <a:lnTo>
                    <a:pt x="225" y="34"/>
                  </a:lnTo>
                  <a:lnTo>
                    <a:pt x="226" y="32"/>
                  </a:lnTo>
                  <a:lnTo>
                    <a:pt x="229" y="34"/>
                  </a:lnTo>
                  <a:lnTo>
                    <a:pt x="229" y="32"/>
                  </a:lnTo>
                  <a:lnTo>
                    <a:pt x="229" y="31"/>
                  </a:lnTo>
                  <a:lnTo>
                    <a:pt x="229" y="29"/>
                  </a:lnTo>
                  <a:lnTo>
                    <a:pt x="233" y="30"/>
                  </a:lnTo>
                  <a:lnTo>
                    <a:pt x="233" y="31"/>
                  </a:lnTo>
                  <a:lnTo>
                    <a:pt x="233" y="29"/>
                  </a:lnTo>
                  <a:lnTo>
                    <a:pt x="234" y="29"/>
                  </a:lnTo>
                  <a:lnTo>
                    <a:pt x="234" y="26"/>
                  </a:lnTo>
                  <a:lnTo>
                    <a:pt x="237" y="25"/>
                  </a:lnTo>
                  <a:lnTo>
                    <a:pt x="237" y="25"/>
                  </a:lnTo>
                  <a:lnTo>
                    <a:pt x="239" y="26"/>
                  </a:lnTo>
                  <a:lnTo>
                    <a:pt x="247" y="26"/>
                  </a:lnTo>
                  <a:lnTo>
                    <a:pt x="249" y="25"/>
                  </a:lnTo>
                  <a:lnTo>
                    <a:pt x="250" y="26"/>
                  </a:lnTo>
                  <a:lnTo>
                    <a:pt x="251" y="27"/>
                  </a:lnTo>
                  <a:lnTo>
                    <a:pt x="253" y="25"/>
                  </a:lnTo>
                  <a:lnTo>
                    <a:pt x="255" y="25"/>
                  </a:lnTo>
                  <a:lnTo>
                    <a:pt x="254" y="21"/>
                  </a:lnTo>
                  <a:lnTo>
                    <a:pt x="254" y="19"/>
                  </a:lnTo>
                  <a:lnTo>
                    <a:pt x="251" y="15"/>
                  </a:lnTo>
                  <a:lnTo>
                    <a:pt x="249" y="17"/>
                  </a:lnTo>
                  <a:lnTo>
                    <a:pt x="246" y="17"/>
                  </a:lnTo>
                  <a:lnTo>
                    <a:pt x="247" y="15"/>
                  </a:lnTo>
                  <a:lnTo>
                    <a:pt x="245" y="14"/>
                  </a:lnTo>
                  <a:lnTo>
                    <a:pt x="247" y="13"/>
                  </a:lnTo>
                  <a:lnTo>
                    <a:pt x="249" y="14"/>
                  </a:lnTo>
                  <a:lnTo>
                    <a:pt x="249" y="13"/>
                  </a:lnTo>
                  <a:lnTo>
                    <a:pt x="253" y="14"/>
                  </a:lnTo>
                  <a:lnTo>
                    <a:pt x="254" y="15"/>
                  </a:lnTo>
                  <a:lnTo>
                    <a:pt x="255" y="17"/>
                  </a:lnTo>
                  <a:lnTo>
                    <a:pt x="259" y="17"/>
                  </a:lnTo>
                  <a:lnTo>
                    <a:pt x="258" y="15"/>
                  </a:lnTo>
                  <a:lnTo>
                    <a:pt x="259" y="15"/>
                  </a:lnTo>
                  <a:lnTo>
                    <a:pt x="262" y="17"/>
                  </a:lnTo>
                  <a:lnTo>
                    <a:pt x="261" y="19"/>
                  </a:lnTo>
                  <a:lnTo>
                    <a:pt x="263" y="21"/>
                  </a:lnTo>
                  <a:lnTo>
                    <a:pt x="267" y="21"/>
                  </a:lnTo>
                  <a:lnTo>
                    <a:pt x="270" y="19"/>
                  </a:lnTo>
                  <a:lnTo>
                    <a:pt x="271" y="22"/>
                  </a:lnTo>
                  <a:lnTo>
                    <a:pt x="271" y="22"/>
                  </a:lnTo>
                  <a:lnTo>
                    <a:pt x="272" y="23"/>
                  </a:lnTo>
                  <a:lnTo>
                    <a:pt x="274" y="23"/>
                  </a:lnTo>
                  <a:lnTo>
                    <a:pt x="275" y="23"/>
                  </a:lnTo>
                  <a:lnTo>
                    <a:pt x="279" y="22"/>
                  </a:lnTo>
                  <a:lnTo>
                    <a:pt x="279" y="22"/>
                  </a:lnTo>
                  <a:lnTo>
                    <a:pt x="282" y="25"/>
                  </a:lnTo>
                  <a:lnTo>
                    <a:pt x="282" y="26"/>
                  </a:lnTo>
                  <a:lnTo>
                    <a:pt x="283" y="26"/>
                  </a:lnTo>
                  <a:lnTo>
                    <a:pt x="284" y="27"/>
                  </a:lnTo>
                  <a:lnTo>
                    <a:pt x="286" y="27"/>
                  </a:lnTo>
                  <a:lnTo>
                    <a:pt x="286" y="26"/>
                  </a:lnTo>
                  <a:lnTo>
                    <a:pt x="288" y="25"/>
                  </a:lnTo>
                  <a:lnTo>
                    <a:pt x="290" y="23"/>
                  </a:lnTo>
                  <a:lnTo>
                    <a:pt x="292" y="23"/>
                  </a:lnTo>
                  <a:lnTo>
                    <a:pt x="291" y="25"/>
                  </a:lnTo>
                  <a:lnTo>
                    <a:pt x="290" y="26"/>
                  </a:lnTo>
                  <a:lnTo>
                    <a:pt x="290" y="27"/>
                  </a:lnTo>
                  <a:lnTo>
                    <a:pt x="291" y="27"/>
                  </a:lnTo>
                  <a:lnTo>
                    <a:pt x="292" y="25"/>
                  </a:lnTo>
                  <a:lnTo>
                    <a:pt x="293" y="26"/>
                  </a:lnTo>
                  <a:lnTo>
                    <a:pt x="293" y="29"/>
                  </a:lnTo>
                  <a:lnTo>
                    <a:pt x="295" y="29"/>
                  </a:lnTo>
                  <a:lnTo>
                    <a:pt x="297" y="29"/>
                  </a:lnTo>
                  <a:lnTo>
                    <a:pt x="297" y="26"/>
                  </a:lnTo>
                  <a:lnTo>
                    <a:pt x="296" y="26"/>
                  </a:lnTo>
                  <a:lnTo>
                    <a:pt x="299" y="22"/>
                  </a:lnTo>
                  <a:lnTo>
                    <a:pt x="301" y="22"/>
                  </a:lnTo>
                  <a:lnTo>
                    <a:pt x="301" y="26"/>
                  </a:lnTo>
                  <a:lnTo>
                    <a:pt x="303" y="26"/>
                  </a:lnTo>
                  <a:lnTo>
                    <a:pt x="304" y="25"/>
                  </a:lnTo>
                  <a:lnTo>
                    <a:pt x="307" y="26"/>
                  </a:lnTo>
                  <a:lnTo>
                    <a:pt x="307" y="27"/>
                  </a:lnTo>
                  <a:lnTo>
                    <a:pt x="305" y="29"/>
                  </a:lnTo>
                  <a:lnTo>
                    <a:pt x="303" y="30"/>
                  </a:lnTo>
                  <a:lnTo>
                    <a:pt x="303" y="34"/>
                  </a:lnTo>
                  <a:lnTo>
                    <a:pt x="300" y="34"/>
                  </a:lnTo>
                  <a:lnTo>
                    <a:pt x="299" y="35"/>
                  </a:lnTo>
                  <a:lnTo>
                    <a:pt x="301" y="36"/>
                  </a:lnTo>
                  <a:lnTo>
                    <a:pt x="300" y="39"/>
                  </a:lnTo>
                  <a:lnTo>
                    <a:pt x="297" y="40"/>
                  </a:lnTo>
                  <a:lnTo>
                    <a:pt x="295" y="40"/>
                  </a:lnTo>
                  <a:lnTo>
                    <a:pt x="295" y="39"/>
                  </a:lnTo>
                  <a:lnTo>
                    <a:pt x="292" y="39"/>
                  </a:lnTo>
                  <a:lnTo>
                    <a:pt x="291" y="39"/>
                  </a:lnTo>
                  <a:lnTo>
                    <a:pt x="292" y="42"/>
                  </a:lnTo>
                  <a:lnTo>
                    <a:pt x="290" y="44"/>
                  </a:lnTo>
                  <a:lnTo>
                    <a:pt x="291" y="47"/>
                  </a:lnTo>
                  <a:lnTo>
                    <a:pt x="293" y="46"/>
                  </a:lnTo>
                  <a:lnTo>
                    <a:pt x="292" y="47"/>
                  </a:lnTo>
                  <a:lnTo>
                    <a:pt x="292" y="51"/>
                  </a:lnTo>
                  <a:lnTo>
                    <a:pt x="290" y="52"/>
                  </a:lnTo>
                  <a:lnTo>
                    <a:pt x="288" y="55"/>
                  </a:lnTo>
                  <a:lnTo>
                    <a:pt x="287" y="59"/>
                  </a:lnTo>
                  <a:lnTo>
                    <a:pt x="287" y="61"/>
                  </a:lnTo>
                  <a:lnTo>
                    <a:pt x="290" y="65"/>
                  </a:lnTo>
                  <a:lnTo>
                    <a:pt x="291" y="65"/>
                  </a:lnTo>
                  <a:lnTo>
                    <a:pt x="295" y="68"/>
                  </a:lnTo>
                  <a:lnTo>
                    <a:pt x="295" y="71"/>
                  </a:lnTo>
                  <a:lnTo>
                    <a:pt x="297" y="73"/>
                  </a:lnTo>
                  <a:lnTo>
                    <a:pt x="297" y="75"/>
                  </a:lnTo>
                  <a:lnTo>
                    <a:pt x="299" y="75"/>
                  </a:lnTo>
                  <a:lnTo>
                    <a:pt x="301" y="75"/>
                  </a:lnTo>
                  <a:lnTo>
                    <a:pt x="303" y="76"/>
                  </a:lnTo>
                  <a:lnTo>
                    <a:pt x="304" y="76"/>
                  </a:lnTo>
                  <a:lnTo>
                    <a:pt x="305" y="77"/>
                  </a:lnTo>
                  <a:lnTo>
                    <a:pt x="308" y="79"/>
                  </a:lnTo>
                  <a:lnTo>
                    <a:pt x="311" y="80"/>
                  </a:lnTo>
                  <a:lnTo>
                    <a:pt x="313" y="82"/>
                  </a:lnTo>
                  <a:lnTo>
                    <a:pt x="315" y="85"/>
                  </a:lnTo>
                  <a:lnTo>
                    <a:pt x="317" y="86"/>
                  </a:lnTo>
                  <a:lnTo>
                    <a:pt x="321" y="86"/>
                  </a:lnTo>
                  <a:lnTo>
                    <a:pt x="324" y="88"/>
                  </a:lnTo>
                  <a:lnTo>
                    <a:pt x="326" y="89"/>
                  </a:lnTo>
                  <a:lnTo>
                    <a:pt x="326" y="90"/>
                  </a:lnTo>
                  <a:lnTo>
                    <a:pt x="328" y="92"/>
                  </a:lnTo>
                  <a:lnTo>
                    <a:pt x="328" y="93"/>
                  </a:lnTo>
                  <a:lnTo>
                    <a:pt x="330" y="96"/>
                  </a:lnTo>
                  <a:lnTo>
                    <a:pt x="332" y="98"/>
                  </a:lnTo>
                  <a:lnTo>
                    <a:pt x="336" y="98"/>
                  </a:lnTo>
                  <a:lnTo>
                    <a:pt x="338" y="101"/>
                  </a:lnTo>
                  <a:lnTo>
                    <a:pt x="346" y="97"/>
                  </a:lnTo>
                  <a:lnTo>
                    <a:pt x="350" y="94"/>
                  </a:lnTo>
                  <a:lnTo>
                    <a:pt x="350" y="90"/>
                  </a:lnTo>
                  <a:lnTo>
                    <a:pt x="351" y="88"/>
                  </a:lnTo>
                  <a:lnTo>
                    <a:pt x="354" y="84"/>
                  </a:lnTo>
                  <a:lnTo>
                    <a:pt x="353" y="82"/>
                  </a:lnTo>
                  <a:lnTo>
                    <a:pt x="355" y="80"/>
                  </a:lnTo>
                  <a:lnTo>
                    <a:pt x="355" y="73"/>
                  </a:lnTo>
                  <a:lnTo>
                    <a:pt x="358" y="68"/>
                  </a:lnTo>
                  <a:lnTo>
                    <a:pt x="358" y="67"/>
                  </a:lnTo>
                  <a:lnTo>
                    <a:pt x="359" y="64"/>
                  </a:lnTo>
                  <a:lnTo>
                    <a:pt x="361" y="60"/>
                  </a:lnTo>
                  <a:lnTo>
                    <a:pt x="359" y="57"/>
                  </a:lnTo>
                  <a:lnTo>
                    <a:pt x="359" y="54"/>
                  </a:lnTo>
                  <a:lnTo>
                    <a:pt x="359" y="50"/>
                  </a:lnTo>
                  <a:lnTo>
                    <a:pt x="359" y="44"/>
                  </a:lnTo>
                  <a:lnTo>
                    <a:pt x="361" y="43"/>
                  </a:lnTo>
                  <a:lnTo>
                    <a:pt x="363" y="43"/>
                  </a:lnTo>
                  <a:lnTo>
                    <a:pt x="363" y="42"/>
                  </a:lnTo>
                  <a:lnTo>
                    <a:pt x="361" y="39"/>
                  </a:lnTo>
                  <a:lnTo>
                    <a:pt x="362" y="36"/>
                  </a:lnTo>
                  <a:lnTo>
                    <a:pt x="363" y="34"/>
                  </a:lnTo>
                  <a:lnTo>
                    <a:pt x="365" y="34"/>
                  </a:lnTo>
                  <a:lnTo>
                    <a:pt x="366" y="34"/>
                  </a:lnTo>
                  <a:lnTo>
                    <a:pt x="363" y="31"/>
                  </a:lnTo>
                  <a:lnTo>
                    <a:pt x="362" y="30"/>
                  </a:lnTo>
                  <a:lnTo>
                    <a:pt x="365" y="27"/>
                  </a:lnTo>
                  <a:lnTo>
                    <a:pt x="366" y="23"/>
                  </a:lnTo>
                  <a:lnTo>
                    <a:pt x="367" y="23"/>
                  </a:lnTo>
                  <a:lnTo>
                    <a:pt x="367" y="21"/>
                  </a:lnTo>
                  <a:lnTo>
                    <a:pt x="367" y="19"/>
                  </a:lnTo>
                  <a:lnTo>
                    <a:pt x="369" y="17"/>
                  </a:lnTo>
                  <a:lnTo>
                    <a:pt x="369" y="11"/>
                  </a:lnTo>
                  <a:lnTo>
                    <a:pt x="370" y="10"/>
                  </a:lnTo>
                  <a:lnTo>
                    <a:pt x="372" y="9"/>
                  </a:lnTo>
                  <a:close/>
                  <a:moveTo>
                    <a:pt x="369" y="5"/>
                  </a:moveTo>
                  <a:lnTo>
                    <a:pt x="370" y="6"/>
                  </a:lnTo>
                  <a:lnTo>
                    <a:pt x="371" y="7"/>
                  </a:lnTo>
                  <a:lnTo>
                    <a:pt x="370" y="7"/>
                  </a:lnTo>
                  <a:lnTo>
                    <a:pt x="369" y="9"/>
                  </a:lnTo>
                  <a:lnTo>
                    <a:pt x="369" y="5"/>
                  </a:lnTo>
                  <a:close/>
                  <a:moveTo>
                    <a:pt x="370" y="0"/>
                  </a:moveTo>
                  <a:lnTo>
                    <a:pt x="371" y="0"/>
                  </a:lnTo>
                  <a:lnTo>
                    <a:pt x="371" y="1"/>
                  </a:lnTo>
                  <a:lnTo>
                    <a:pt x="370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711" name="Freeform 494"/>
            <p:cNvSpPr>
              <a:spLocks noEditPoints="1"/>
            </p:cNvSpPr>
            <p:nvPr/>
          </p:nvSpPr>
          <p:spPr bwMode="auto">
            <a:xfrm>
              <a:off x="10371271" y="5621810"/>
              <a:ext cx="609059" cy="923739"/>
            </a:xfrm>
            <a:custGeom>
              <a:avLst/>
              <a:gdLst>
                <a:gd name="T0" fmla="*/ 5 w 240"/>
                <a:gd name="T1" fmla="*/ 312 h 364"/>
                <a:gd name="T2" fmla="*/ 5 w 240"/>
                <a:gd name="T3" fmla="*/ 312 h 364"/>
                <a:gd name="T4" fmla="*/ 61 w 240"/>
                <a:gd name="T5" fmla="*/ 238 h 364"/>
                <a:gd name="T6" fmla="*/ 59 w 240"/>
                <a:gd name="T7" fmla="*/ 240 h 364"/>
                <a:gd name="T8" fmla="*/ 51 w 240"/>
                <a:gd name="T9" fmla="*/ 240 h 364"/>
                <a:gd name="T10" fmla="*/ 53 w 240"/>
                <a:gd name="T11" fmla="*/ 210 h 364"/>
                <a:gd name="T12" fmla="*/ 165 w 240"/>
                <a:gd name="T13" fmla="*/ 127 h 364"/>
                <a:gd name="T14" fmla="*/ 167 w 240"/>
                <a:gd name="T15" fmla="*/ 123 h 364"/>
                <a:gd name="T16" fmla="*/ 153 w 240"/>
                <a:gd name="T17" fmla="*/ 121 h 364"/>
                <a:gd name="T18" fmla="*/ 155 w 240"/>
                <a:gd name="T19" fmla="*/ 127 h 364"/>
                <a:gd name="T20" fmla="*/ 163 w 240"/>
                <a:gd name="T21" fmla="*/ 131 h 364"/>
                <a:gd name="T22" fmla="*/ 165 w 240"/>
                <a:gd name="T23" fmla="*/ 133 h 364"/>
                <a:gd name="T24" fmla="*/ 167 w 240"/>
                <a:gd name="T25" fmla="*/ 143 h 364"/>
                <a:gd name="T26" fmla="*/ 146 w 240"/>
                <a:gd name="T27" fmla="*/ 164 h 364"/>
                <a:gd name="T28" fmla="*/ 140 w 240"/>
                <a:gd name="T29" fmla="*/ 179 h 364"/>
                <a:gd name="T30" fmla="*/ 133 w 240"/>
                <a:gd name="T31" fmla="*/ 183 h 364"/>
                <a:gd name="T32" fmla="*/ 126 w 240"/>
                <a:gd name="T33" fmla="*/ 180 h 364"/>
                <a:gd name="T34" fmla="*/ 118 w 240"/>
                <a:gd name="T35" fmla="*/ 185 h 364"/>
                <a:gd name="T36" fmla="*/ 104 w 240"/>
                <a:gd name="T37" fmla="*/ 206 h 364"/>
                <a:gd name="T38" fmla="*/ 97 w 240"/>
                <a:gd name="T39" fmla="*/ 221 h 364"/>
                <a:gd name="T40" fmla="*/ 84 w 240"/>
                <a:gd name="T41" fmla="*/ 229 h 364"/>
                <a:gd name="T42" fmla="*/ 66 w 240"/>
                <a:gd name="T43" fmla="*/ 235 h 364"/>
                <a:gd name="T44" fmla="*/ 59 w 240"/>
                <a:gd name="T45" fmla="*/ 223 h 364"/>
                <a:gd name="T46" fmla="*/ 50 w 240"/>
                <a:gd name="T47" fmla="*/ 218 h 364"/>
                <a:gd name="T48" fmla="*/ 54 w 240"/>
                <a:gd name="T49" fmla="*/ 210 h 364"/>
                <a:gd name="T50" fmla="*/ 62 w 240"/>
                <a:gd name="T51" fmla="*/ 200 h 364"/>
                <a:gd name="T52" fmla="*/ 72 w 240"/>
                <a:gd name="T53" fmla="*/ 192 h 364"/>
                <a:gd name="T54" fmla="*/ 90 w 240"/>
                <a:gd name="T55" fmla="*/ 179 h 364"/>
                <a:gd name="T56" fmla="*/ 104 w 240"/>
                <a:gd name="T57" fmla="*/ 168 h 364"/>
                <a:gd name="T58" fmla="*/ 126 w 240"/>
                <a:gd name="T59" fmla="*/ 151 h 364"/>
                <a:gd name="T60" fmla="*/ 137 w 240"/>
                <a:gd name="T61" fmla="*/ 138 h 364"/>
                <a:gd name="T62" fmla="*/ 204 w 240"/>
                <a:gd name="T63" fmla="*/ 51 h 364"/>
                <a:gd name="T64" fmla="*/ 209 w 240"/>
                <a:gd name="T65" fmla="*/ 37 h 364"/>
                <a:gd name="T66" fmla="*/ 190 w 240"/>
                <a:gd name="T67" fmla="*/ 1 h 364"/>
                <a:gd name="T68" fmla="*/ 192 w 240"/>
                <a:gd name="T69" fmla="*/ 8 h 364"/>
                <a:gd name="T70" fmla="*/ 199 w 240"/>
                <a:gd name="T71" fmla="*/ 13 h 364"/>
                <a:gd name="T72" fmla="*/ 203 w 240"/>
                <a:gd name="T73" fmla="*/ 21 h 364"/>
                <a:gd name="T74" fmla="*/ 201 w 240"/>
                <a:gd name="T75" fmla="*/ 35 h 364"/>
                <a:gd name="T76" fmla="*/ 197 w 240"/>
                <a:gd name="T77" fmla="*/ 50 h 364"/>
                <a:gd name="T78" fmla="*/ 208 w 240"/>
                <a:gd name="T79" fmla="*/ 55 h 364"/>
                <a:gd name="T80" fmla="*/ 209 w 240"/>
                <a:gd name="T81" fmla="*/ 44 h 364"/>
                <a:gd name="T82" fmla="*/ 212 w 240"/>
                <a:gd name="T83" fmla="*/ 62 h 364"/>
                <a:gd name="T84" fmla="*/ 230 w 240"/>
                <a:gd name="T85" fmla="*/ 68 h 364"/>
                <a:gd name="T86" fmla="*/ 236 w 240"/>
                <a:gd name="T87" fmla="*/ 73 h 364"/>
                <a:gd name="T88" fmla="*/ 225 w 240"/>
                <a:gd name="T89" fmla="*/ 88 h 364"/>
                <a:gd name="T90" fmla="*/ 217 w 240"/>
                <a:gd name="T91" fmla="*/ 94 h 364"/>
                <a:gd name="T92" fmla="*/ 211 w 240"/>
                <a:gd name="T93" fmla="*/ 106 h 364"/>
                <a:gd name="T94" fmla="*/ 195 w 240"/>
                <a:gd name="T95" fmla="*/ 126 h 364"/>
                <a:gd name="T96" fmla="*/ 176 w 240"/>
                <a:gd name="T97" fmla="*/ 137 h 364"/>
                <a:gd name="T98" fmla="*/ 176 w 240"/>
                <a:gd name="T99" fmla="*/ 129 h 364"/>
                <a:gd name="T100" fmla="*/ 180 w 240"/>
                <a:gd name="T101" fmla="*/ 106 h 364"/>
                <a:gd name="T102" fmla="*/ 184 w 240"/>
                <a:gd name="T103" fmla="*/ 89 h 364"/>
                <a:gd name="T104" fmla="*/ 192 w 240"/>
                <a:gd name="T105" fmla="*/ 71 h 364"/>
                <a:gd name="T106" fmla="*/ 196 w 240"/>
                <a:gd name="T107" fmla="*/ 58 h 364"/>
                <a:gd name="T108" fmla="*/ 192 w 240"/>
                <a:gd name="T109" fmla="*/ 43 h 364"/>
                <a:gd name="T110" fmla="*/ 196 w 240"/>
                <a:gd name="T111" fmla="*/ 39 h 364"/>
                <a:gd name="T112" fmla="*/ 192 w 240"/>
                <a:gd name="T113" fmla="*/ 39 h 364"/>
                <a:gd name="T114" fmla="*/ 188 w 240"/>
                <a:gd name="T115" fmla="*/ 21 h 364"/>
                <a:gd name="T116" fmla="*/ 184 w 240"/>
                <a:gd name="T1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0" h="364">
                  <a:moveTo>
                    <a:pt x="20" y="360"/>
                  </a:moveTo>
                  <a:lnTo>
                    <a:pt x="21" y="362"/>
                  </a:lnTo>
                  <a:lnTo>
                    <a:pt x="20" y="364"/>
                  </a:lnTo>
                  <a:lnTo>
                    <a:pt x="17" y="364"/>
                  </a:lnTo>
                  <a:lnTo>
                    <a:pt x="16" y="363"/>
                  </a:lnTo>
                  <a:lnTo>
                    <a:pt x="17" y="362"/>
                  </a:lnTo>
                  <a:lnTo>
                    <a:pt x="18" y="363"/>
                  </a:lnTo>
                  <a:lnTo>
                    <a:pt x="20" y="360"/>
                  </a:lnTo>
                  <a:close/>
                  <a:moveTo>
                    <a:pt x="5" y="312"/>
                  </a:moveTo>
                  <a:lnTo>
                    <a:pt x="7" y="312"/>
                  </a:lnTo>
                  <a:lnTo>
                    <a:pt x="7" y="314"/>
                  </a:lnTo>
                  <a:lnTo>
                    <a:pt x="4" y="315"/>
                  </a:lnTo>
                  <a:lnTo>
                    <a:pt x="5" y="318"/>
                  </a:lnTo>
                  <a:lnTo>
                    <a:pt x="5" y="319"/>
                  </a:lnTo>
                  <a:lnTo>
                    <a:pt x="3" y="318"/>
                  </a:lnTo>
                  <a:lnTo>
                    <a:pt x="0" y="319"/>
                  </a:lnTo>
                  <a:lnTo>
                    <a:pt x="0" y="318"/>
                  </a:lnTo>
                  <a:lnTo>
                    <a:pt x="5" y="312"/>
                  </a:lnTo>
                  <a:close/>
                  <a:moveTo>
                    <a:pt x="66" y="237"/>
                  </a:moveTo>
                  <a:lnTo>
                    <a:pt x="65" y="238"/>
                  </a:lnTo>
                  <a:lnTo>
                    <a:pt x="65" y="238"/>
                  </a:lnTo>
                  <a:lnTo>
                    <a:pt x="66" y="237"/>
                  </a:lnTo>
                  <a:close/>
                  <a:moveTo>
                    <a:pt x="58" y="233"/>
                  </a:moveTo>
                  <a:lnTo>
                    <a:pt x="59" y="234"/>
                  </a:lnTo>
                  <a:lnTo>
                    <a:pt x="61" y="237"/>
                  </a:lnTo>
                  <a:lnTo>
                    <a:pt x="61" y="238"/>
                  </a:lnTo>
                  <a:lnTo>
                    <a:pt x="61" y="238"/>
                  </a:lnTo>
                  <a:lnTo>
                    <a:pt x="59" y="238"/>
                  </a:lnTo>
                  <a:lnTo>
                    <a:pt x="59" y="238"/>
                  </a:lnTo>
                  <a:lnTo>
                    <a:pt x="58" y="238"/>
                  </a:lnTo>
                  <a:lnTo>
                    <a:pt x="59" y="238"/>
                  </a:lnTo>
                  <a:lnTo>
                    <a:pt x="59" y="239"/>
                  </a:lnTo>
                  <a:lnTo>
                    <a:pt x="61" y="239"/>
                  </a:lnTo>
                  <a:lnTo>
                    <a:pt x="61" y="240"/>
                  </a:lnTo>
                  <a:lnTo>
                    <a:pt x="61" y="242"/>
                  </a:lnTo>
                  <a:lnTo>
                    <a:pt x="59" y="240"/>
                  </a:lnTo>
                  <a:lnTo>
                    <a:pt x="57" y="242"/>
                  </a:lnTo>
                  <a:lnTo>
                    <a:pt x="55" y="243"/>
                  </a:lnTo>
                  <a:lnTo>
                    <a:pt x="54" y="243"/>
                  </a:lnTo>
                  <a:lnTo>
                    <a:pt x="54" y="242"/>
                  </a:lnTo>
                  <a:lnTo>
                    <a:pt x="53" y="242"/>
                  </a:lnTo>
                  <a:lnTo>
                    <a:pt x="51" y="244"/>
                  </a:lnTo>
                  <a:lnTo>
                    <a:pt x="50" y="244"/>
                  </a:lnTo>
                  <a:lnTo>
                    <a:pt x="50" y="243"/>
                  </a:lnTo>
                  <a:lnTo>
                    <a:pt x="51" y="240"/>
                  </a:lnTo>
                  <a:lnTo>
                    <a:pt x="53" y="240"/>
                  </a:lnTo>
                  <a:lnTo>
                    <a:pt x="53" y="239"/>
                  </a:lnTo>
                  <a:lnTo>
                    <a:pt x="54" y="239"/>
                  </a:lnTo>
                  <a:lnTo>
                    <a:pt x="55" y="237"/>
                  </a:lnTo>
                  <a:lnTo>
                    <a:pt x="55" y="234"/>
                  </a:lnTo>
                  <a:lnTo>
                    <a:pt x="55" y="233"/>
                  </a:lnTo>
                  <a:lnTo>
                    <a:pt x="58" y="233"/>
                  </a:lnTo>
                  <a:close/>
                  <a:moveTo>
                    <a:pt x="50" y="210"/>
                  </a:moveTo>
                  <a:lnTo>
                    <a:pt x="53" y="210"/>
                  </a:lnTo>
                  <a:lnTo>
                    <a:pt x="53" y="212"/>
                  </a:lnTo>
                  <a:lnTo>
                    <a:pt x="51" y="212"/>
                  </a:lnTo>
                  <a:lnTo>
                    <a:pt x="50" y="212"/>
                  </a:lnTo>
                  <a:lnTo>
                    <a:pt x="50" y="212"/>
                  </a:lnTo>
                  <a:lnTo>
                    <a:pt x="50" y="210"/>
                  </a:lnTo>
                  <a:close/>
                  <a:moveTo>
                    <a:pt x="165" y="127"/>
                  </a:moveTo>
                  <a:lnTo>
                    <a:pt x="165" y="129"/>
                  </a:lnTo>
                  <a:lnTo>
                    <a:pt x="163" y="129"/>
                  </a:lnTo>
                  <a:lnTo>
                    <a:pt x="165" y="127"/>
                  </a:lnTo>
                  <a:lnTo>
                    <a:pt x="165" y="127"/>
                  </a:lnTo>
                  <a:close/>
                  <a:moveTo>
                    <a:pt x="163" y="127"/>
                  </a:moveTo>
                  <a:lnTo>
                    <a:pt x="163" y="127"/>
                  </a:lnTo>
                  <a:lnTo>
                    <a:pt x="162" y="127"/>
                  </a:lnTo>
                  <a:lnTo>
                    <a:pt x="161" y="129"/>
                  </a:lnTo>
                  <a:lnTo>
                    <a:pt x="163" y="127"/>
                  </a:lnTo>
                  <a:close/>
                  <a:moveTo>
                    <a:pt x="165" y="122"/>
                  </a:moveTo>
                  <a:lnTo>
                    <a:pt x="167" y="122"/>
                  </a:lnTo>
                  <a:lnTo>
                    <a:pt x="167" y="123"/>
                  </a:lnTo>
                  <a:lnTo>
                    <a:pt x="165" y="125"/>
                  </a:lnTo>
                  <a:lnTo>
                    <a:pt x="165" y="126"/>
                  </a:lnTo>
                  <a:lnTo>
                    <a:pt x="163" y="126"/>
                  </a:lnTo>
                  <a:lnTo>
                    <a:pt x="163" y="126"/>
                  </a:lnTo>
                  <a:lnTo>
                    <a:pt x="163" y="123"/>
                  </a:lnTo>
                  <a:lnTo>
                    <a:pt x="165" y="122"/>
                  </a:lnTo>
                  <a:close/>
                  <a:moveTo>
                    <a:pt x="153" y="118"/>
                  </a:moveTo>
                  <a:lnTo>
                    <a:pt x="155" y="118"/>
                  </a:lnTo>
                  <a:lnTo>
                    <a:pt x="153" y="121"/>
                  </a:lnTo>
                  <a:lnTo>
                    <a:pt x="153" y="122"/>
                  </a:lnTo>
                  <a:lnTo>
                    <a:pt x="154" y="123"/>
                  </a:lnTo>
                  <a:lnTo>
                    <a:pt x="155" y="123"/>
                  </a:lnTo>
                  <a:lnTo>
                    <a:pt x="157" y="122"/>
                  </a:lnTo>
                  <a:lnTo>
                    <a:pt x="157" y="123"/>
                  </a:lnTo>
                  <a:lnTo>
                    <a:pt x="157" y="125"/>
                  </a:lnTo>
                  <a:lnTo>
                    <a:pt x="157" y="125"/>
                  </a:lnTo>
                  <a:lnTo>
                    <a:pt x="157" y="126"/>
                  </a:lnTo>
                  <a:lnTo>
                    <a:pt x="155" y="127"/>
                  </a:lnTo>
                  <a:lnTo>
                    <a:pt x="155" y="127"/>
                  </a:lnTo>
                  <a:lnTo>
                    <a:pt x="155" y="131"/>
                  </a:lnTo>
                  <a:lnTo>
                    <a:pt x="158" y="133"/>
                  </a:lnTo>
                  <a:lnTo>
                    <a:pt x="159" y="130"/>
                  </a:lnTo>
                  <a:lnTo>
                    <a:pt x="161" y="129"/>
                  </a:lnTo>
                  <a:lnTo>
                    <a:pt x="162" y="130"/>
                  </a:lnTo>
                  <a:lnTo>
                    <a:pt x="163" y="130"/>
                  </a:lnTo>
                  <a:lnTo>
                    <a:pt x="163" y="131"/>
                  </a:lnTo>
                  <a:lnTo>
                    <a:pt x="163" y="131"/>
                  </a:lnTo>
                  <a:lnTo>
                    <a:pt x="166" y="130"/>
                  </a:lnTo>
                  <a:lnTo>
                    <a:pt x="165" y="130"/>
                  </a:lnTo>
                  <a:lnTo>
                    <a:pt x="165" y="130"/>
                  </a:lnTo>
                  <a:lnTo>
                    <a:pt x="166" y="127"/>
                  </a:lnTo>
                  <a:lnTo>
                    <a:pt x="167" y="127"/>
                  </a:lnTo>
                  <a:lnTo>
                    <a:pt x="167" y="129"/>
                  </a:lnTo>
                  <a:lnTo>
                    <a:pt x="169" y="129"/>
                  </a:lnTo>
                  <a:lnTo>
                    <a:pt x="167" y="131"/>
                  </a:lnTo>
                  <a:lnTo>
                    <a:pt x="165" y="133"/>
                  </a:lnTo>
                  <a:lnTo>
                    <a:pt x="166" y="133"/>
                  </a:lnTo>
                  <a:lnTo>
                    <a:pt x="169" y="131"/>
                  </a:lnTo>
                  <a:lnTo>
                    <a:pt x="166" y="135"/>
                  </a:lnTo>
                  <a:lnTo>
                    <a:pt x="165" y="134"/>
                  </a:lnTo>
                  <a:lnTo>
                    <a:pt x="165" y="137"/>
                  </a:lnTo>
                  <a:lnTo>
                    <a:pt x="165" y="139"/>
                  </a:lnTo>
                  <a:lnTo>
                    <a:pt x="165" y="140"/>
                  </a:lnTo>
                  <a:lnTo>
                    <a:pt x="166" y="143"/>
                  </a:lnTo>
                  <a:lnTo>
                    <a:pt x="167" y="143"/>
                  </a:lnTo>
                  <a:lnTo>
                    <a:pt x="165" y="144"/>
                  </a:lnTo>
                  <a:lnTo>
                    <a:pt x="158" y="150"/>
                  </a:lnTo>
                  <a:lnTo>
                    <a:pt x="158" y="151"/>
                  </a:lnTo>
                  <a:lnTo>
                    <a:pt x="154" y="156"/>
                  </a:lnTo>
                  <a:lnTo>
                    <a:pt x="154" y="156"/>
                  </a:lnTo>
                  <a:lnTo>
                    <a:pt x="153" y="156"/>
                  </a:lnTo>
                  <a:lnTo>
                    <a:pt x="150" y="159"/>
                  </a:lnTo>
                  <a:lnTo>
                    <a:pt x="150" y="162"/>
                  </a:lnTo>
                  <a:lnTo>
                    <a:pt x="146" y="164"/>
                  </a:lnTo>
                  <a:lnTo>
                    <a:pt x="146" y="165"/>
                  </a:lnTo>
                  <a:lnTo>
                    <a:pt x="142" y="168"/>
                  </a:lnTo>
                  <a:lnTo>
                    <a:pt x="140" y="169"/>
                  </a:lnTo>
                  <a:lnTo>
                    <a:pt x="138" y="169"/>
                  </a:lnTo>
                  <a:lnTo>
                    <a:pt x="137" y="173"/>
                  </a:lnTo>
                  <a:lnTo>
                    <a:pt x="137" y="176"/>
                  </a:lnTo>
                  <a:lnTo>
                    <a:pt x="137" y="177"/>
                  </a:lnTo>
                  <a:lnTo>
                    <a:pt x="138" y="177"/>
                  </a:lnTo>
                  <a:lnTo>
                    <a:pt x="140" y="179"/>
                  </a:lnTo>
                  <a:lnTo>
                    <a:pt x="138" y="183"/>
                  </a:lnTo>
                  <a:lnTo>
                    <a:pt x="138" y="183"/>
                  </a:lnTo>
                  <a:lnTo>
                    <a:pt x="137" y="183"/>
                  </a:lnTo>
                  <a:lnTo>
                    <a:pt x="137" y="180"/>
                  </a:lnTo>
                  <a:lnTo>
                    <a:pt x="137" y="180"/>
                  </a:lnTo>
                  <a:lnTo>
                    <a:pt x="136" y="180"/>
                  </a:lnTo>
                  <a:lnTo>
                    <a:pt x="136" y="183"/>
                  </a:lnTo>
                  <a:lnTo>
                    <a:pt x="136" y="183"/>
                  </a:lnTo>
                  <a:lnTo>
                    <a:pt x="133" y="183"/>
                  </a:lnTo>
                  <a:lnTo>
                    <a:pt x="132" y="183"/>
                  </a:lnTo>
                  <a:lnTo>
                    <a:pt x="133" y="181"/>
                  </a:lnTo>
                  <a:lnTo>
                    <a:pt x="133" y="181"/>
                  </a:lnTo>
                  <a:lnTo>
                    <a:pt x="132" y="180"/>
                  </a:lnTo>
                  <a:lnTo>
                    <a:pt x="130" y="181"/>
                  </a:lnTo>
                  <a:lnTo>
                    <a:pt x="130" y="183"/>
                  </a:lnTo>
                  <a:lnTo>
                    <a:pt x="129" y="183"/>
                  </a:lnTo>
                  <a:lnTo>
                    <a:pt x="128" y="183"/>
                  </a:lnTo>
                  <a:lnTo>
                    <a:pt x="126" y="180"/>
                  </a:lnTo>
                  <a:lnTo>
                    <a:pt x="125" y="179"/>
                  </a:lnTo>
                  <a:lnTo>
                    <a:pt x="126" y="181"/>
                  </a:lnTo>
                  <a:lnTo>
                    <a:pt x="126" y="183"/>
                  </a:lnTo>
                  <a:lnTo>
                    <a:pt x="125" y="185"/>
                  </a:lnTo>
                  <a:lnTo>
                    <a:pt x="124" y="185"/>
                  </a:lnTo>
                  <a:lnTo>
                    <a:pt x="122" y="185"/>
                  </a:lnTo>
                  <a:lnTo>
                    <a:pt x="121" y="187"/>
                  </a:lnTo>
                  <a:lnTo>
                    <a:pt x="120" y="187"/>
                  </a:lnTo>
                  <a:lnTo>
                    <a:pt x="118" y="185"/>
                  </a:lnTo>
                  <a:lnTo>
                    <a:pt x="117" y="188"/>
                  </a:lnTo>
                  <a:lnTo>
                    <a:pt x="116" y="188"/>
                  </a:lnTo>
                  <a:lnTo>
                    <a:pt x="113" y="190"/>
                  </a:lnTo>
                  <a:lnTo>
                    <a:pt x="113" y="193"/>
                  </a:lnTo>
                  <a:lnTo>
                    <a:pt x="112" y="194"/>
                  </a:lnTo>
                  <a:lnTo>
                    <a:pt x="111" y="198"/>
                  </a:lnTo>
                  <a:lnTo>
                    <a:pt x="109" y="201"/>
                  </a:lnTo>
                  <a:lnTo>
                    <a:pt x="108" y="204"/>
                  </a:lnTo>
                  <a:lnTo>
                    <a:pt x="104" y="206"/>
                  </a:lnTo>
                  <a:lnTo>
                    <a:pt x="101" y="209"/>
                  </a:lnTo>
                  <a:lnTo>
                    <a:pt x="101" y="213"/>
                  </a:lnTo>
                  <a:lnTo>
                    <a:pt x="99" y="215"/>
                  </a:lnTo>
                  <a:lnTo>
                    <a:pt x="96" y="218"/>
                  </a:lnTo>
                  <a:lnTo>
                    <a:pt x="97" y="219"/>
                  </a:lnTo>
                  <a:lnTo>
                    <a:pt x="96" y="219"/>
                  </a:lnTo>
                  <a:lnTo>
                    <a:pt x="95" y="221"/>
                  </a:lnTo>
                  <a:lnTo>
                    <a:pt x="97" y="221"/>
                  </a:lnTo>
                  <a:lnTo>
                    <a:pt x="97" y="221"/>
                  </a:lnTo>
                  <a:lnTo>
                    <a:pt x="96" y="222"/>
                  </a:lnTo>
                  <a:lnTo>
                    <a:pt x="93" y="222"/>
                  </a:lnTo>
                  <a:lnTo>
                    <a:pt x="90" y="223"/>
                  </a:lnTo>
                  <a:lnTo>
                    <a:pt x="88" y="225"/>
                  </a:lnTo>
                  <a:lnTo>
                    <a:pt x="88" y="227"/>
                  </a:lnTo>
                  <a:lnTo>
                    <a:pt x="86" y="229"/>
                  </a:lnTo>
                  <a:lnTo>
                    <a:pt x="86" y="227"/>
                  </a:lnTo>
                  <a:lnTo>
                    <a:pt x="84" y="226"/>
                  </a:lnTo>
                  <a:lnTo>
                    <a:pt x="84" y="229"/>
                  </a:lnTo>
                  <a:lnTo>
                    <a:pt x="84" y="230"/>
                  </a:lnTo>
                  <a:lnTo>
                    <a:pt x="82" y="230"/>
                  </a:lnTo>
                  <a:lnTo>
                    <a:pt x="79" y="233"/>
                  </a:lnTo>
                  <a:lnTo>
                    <a:pt x="75" y="235"/>
                  </a:lnTo>
                  <a:lnTo>
                    <a:pt x="71" y="235"/>
                  </a:lnTo>
                  <a:lnTo>
                    <a:pt x="70" y="235"/>
                  </a:lnTo>
                  <a:lnTo>
                    <a:pt x="70" y="234"/>
                  </a:lnTo>
                  <a:lnTo>
                    <a:pt x="67" y="235"/>
                  </a:lnTo>
                  <a:lnTo>
                    <a:pt x="66" y="235"/>
                  </a:lnTo>
                  <a:lnTo>
                    <a:pt x="67" y="234"/>
                  </a:lnTo>
                  <a:lnTo>
                    <a:pt x="66" y="233"/>
                  </a:lnTo>
                  <a:lnTo>
                    <a:pt x="65" y="230"/>
                  </a:lnTo>
                  <a:lnTo>
                    <a:pt x="63" y="229"/>
                  </a:lnTo>
                  <a:lnTo>
                    <a:pt x="63" y="227"/>
                  </a:lnTo>
                  <a:lnTo>
                    <a:pt x="61" y="227"/>
                  </a:lnTo>
                  <a:lnTo>
                    <a:pt x="59" y="226"/>
                  </a:lnTo>
                  <a:lnTo>
                    <a:pt x="61" y="225"/>
                  </a:lnTo>
                  <a:lnTo>
                    <a:pt x="59" y="223"/>
                  </a:lnTo>
                  <a:lnTo>
                    <a:pt x="58" y="222"/>
                  </a:lnTo>
                  <a:lnTo>
                    <a:pt x="57" y="222"/>
                  </a:lnTo>
                  <a:lnTo>
                    <a:pt x="57" y="223"/>
                  </a:lnTo>
                  <a:lnTo>
                    <a:pt x="55" y="223"/>
                  </a:lnTo>
                  <a:lnTo>
                    <a:pt x="55" y="223"/>
                  </a:lnTo>
                  <a:lnTo>
                    <a:pt x="53" y="223"/>
                  </a:lnTo>
                  <a:lnTo>
                    <a:pt x="51" y="222"/>
                  </a:lnTo>
                  <a:lnTo>
                    <a:pt x="49" y="221"/>
                  </a:lnTo>
                  <a:lnTo>
                    <a:pt x="50" y="218"/>
                  </a:lnTo>
                  <a:lnTo>
                    <a:pt x="51" y="218"/>
                  </a:lnTo>
                  <a:lnTo>
                    <a:pt x="50" y="218"/>
                  </a:lnTo>
                  <a:lnTo>
                    <a:pt x="49" y="217"/>
                  </a:lnTo>
                  <a:lnTo>
                    <a:pt x="51" y="214"/>
                  </a:lnTo>
                  <a:lnTo>
                    <a:pt x="54" y="214"/>
                  </a:lnTo>
                  <a:lnTo>
                    <a:pt x="55" y="214"/>
                  </a:lnTo>
                  <a:lnTo>
                    <a:pt x="57" y="213"/>
                  </a:lnTo>
                  <a:lnTo>
                    <a:pt x="55" y="212"/>
                  </a:lnTo>
                  <a:lnTo>
                    <a:pt x="54" y="210"/>
                  </a:lnTo>
                  <a:lnTo>
                    <a:pt x="54" y="209"/>
                  </a:lnTo>
                  <a:lnTo>
                    <a:pt x="55" y="205"/>
                  </a:lnTo>
                  <a:lnTo>
                    <a:pt x="57" y="205"/>
                  </a:lnTo>
                  <a:lnTo>
                    <a:pt x="58" y="204"/>
                  </a:lnTo>
                  <a:lnTo>
                    <a:pt x="58" y="204"/>
                  </a:lnTo>
                  <a:lnTo>
                    <a:pt x="59" y="206"/>
                  </a:lnTo>
                  <a:lnTo>
                    <a:pt x="61" y="205"/>
                  </a:lnTo>
                  <a:lnTo>
                    <a:pt x="61" y="201"/>
                  </a:lnTo>
                  <a:lnTo>
                    <a:pt x="62" y="200"/>
                  </a:lnTo>
                  <a:lnTo>
                    <a:pt x="62" y="200"/>
                  </a:lnTo>
                  <a:lnTo>
                    <a:pt x="66" y="196"/>
                  </a:lnTo>
                  <a:lnTo>
                    <a:pt x="67" y="196"/>
                  </a:lnTo>
                  <a:lnTo>
                    <a:pt x="68" y="194"/>
                  </a:lnTo>
                  <a:lnTo>
                    <a:pt x="68" y="192"/>
                  </a:lnTo>
                  <a:lnTo>
                    <a:pt x="70" y="192"/>
                  </a:lnTo>
                  <a:lnTo>
                    <a:pt x="71" y="190"/>
                  </a:lnTo>
                  <a:lnTo>
                    <a:pt x="72" y="190"/>
                  </a:lnTo>
                  <a:lnTo>
                    <a:pt x="72" y="192"/>
                  </a:lnTo>
                  <a:lnTo>
                    <a:pt x="72" y="189"/>
                  </a:lnTo>
                  <a:lnTo>
                    <a:pt x="75" y="187"/>
                  </a:lnTo>
                  <a:lnTo>
                    <a:pt x="76" y="187"/>
                  </a:lnTo>
                  <a:lnTo>
                    <a:pt x="79" y="184"/>
                  </a:lnTo>
                  <a:lnTo>
                    <a:pt x="80" y="183"/>
                  </a:lnTo>
                  <a:lnTo>
                    <a:pt x="84" y="179"/>
                  </a:lnTo>
                  <a:lnTo>
                    <a:pt x="87" y="179"/>
                  </a:lnTo>
                  <a:lnTo>
                    <a:pt x="87" y="180"/>
                  </a:lnTo>
                  <a:lnTo>
                    <a:pt x="90" y="179"/>
                  </a:lnTo>
                  <a:lnTo>
                    <a:pt x="91" y="179"/>
                  </a:lnTo>
                  <a:lnTo>
                    <a:pt x="92" y="179"/>
                  </a:lnTo>
                  <a:lnTo>
                    <a:pt x="95" y="181"/>
                  </a:lnTo>
                  <a:lnTo>
                    <a:pt x="93" y="179"/>
                  </a:lnTo>
                  <a:lnTo>
                    <a:pt x="93" y="176"/>
                  </a:lnTo>
                  <a:lnTo>
                    <a:pt x="93" y="175"/>
                  </a:lnTo>
                  <a:lnTo>
                    <a:pt x="97" y="172"/>
                  </a:lnTo>
                  <a:lnTo>
                    <a:pt x="100" y="172"/>
                  </a:lnTo>
                  <a:lnTo>
                    <a:pt x="104" y="168"/>
                  </a:lnTo>
                  <a:lnTo>
                    <a:pt x="108" y="167"/>
                  </a:lnTo>
                  <a:lnTo>
                    <a:pt x="111" y="167"/>
                  </a:lnTo>
                  <a:lnTo>
                    <a:pt x="111" y="164"/>
                  </a:lnTo>
                  <a:lnTo>
                    <a:pt x="113" y="163"/>
                  </a:lnTo>
                  <a:lnTo>
                    <a:pt x="116" y="163"/>
                  </a:lnTo>
                  <a:lnTo>
                    <a:pt x="121" y="159"/>
                  </a:lnTo>
                  <a:lnTo>
                    <a:pt x="125" y="155"/>
                  </a:lnTo>
                  <a:lnTo>
                    <a:pt x="125" y="152"/>
                  </a:lnTo>
                  <a:lnTo>
                    <a:pt x="126" y="151"/>
                  </a:lnTo>
                  <a:lnTo>
                    <a:pt x="126" y="148"/>
                  </a:lnTo>
                  <a:lnTo>
                    <a:pt x="129" y="147"/>
                  </a:lnTo>
                  <a:lnTo>
                    <a:pt x="129" y="146"/>
                  </a:lnTo>
                  <a:lnTo>
                    <a:pt x="130" y="143"/>
                  </a:lnTo>
                  <a:lnTo>
                    <a:pt x="130" y="142"/>
                  </a:lnTo>
                  <a:lnTo>
                    <a:pt x="133" y="140"/>
                  </a:lnTo>
                  <a:lnTo>
                    <a:pt x="134" y="140"/>
                  </a:lnTo>
                  <a:lnTo>
                    <a:pt x="137" y="139"/>
                  </a:lnTo>
                  <a:lnTo>
                    <a:pt x="137" y="138"/>
                  </a:lnTo>
                  <a:lnTo>
                    <a:pt x="141" y="134"/>
                  </a:lnTo>
                  <a:lnTo>
                    <a:pt x="141" y="134"/>
                  </a:lnTo>
                  <a:lnTo>
                    <a:pt x="144" y="131"/>
                  </a:lnTo>
                  <a:lnTo>
                    <a:pt x="146" y="126"/>
                  </a:lnTo>
                  <a:lnTo>
                    <a:pt x="146" y="122"/>
                  </a:lnTo>
                  <a:lnTo>
                    <a:pt x="147" y="121"/>
                  </a:lnTo>
                  <a:lnTo>
                    <a:pt x="150" y="121"/>
                  </a:lnTo>
                  <a:lnTo>
                    <a:pt x="153" y="118"/>
                  </a:lnTo>
                  <a:close/>
                  <a:moveTo>
                    <a:pt x="204" y="51"/>
                  </a:moveTo>
                  <a:lnTo>
                    <a:pt x="204" y="52"/>
                  </a:lnTo>
                  <a:lnTo>
                    <a:pt x="203" y="52"/>
                  </a:lnTo>
                  <a:lnTo>
                    <a:pt x="203" y="51"/>
                  </a:lnTo>
                  <a:lnTo>
                    <a:pt x="204" y="51"/>
                  </a:lnTo>
                  <a:close/>
                  <a:moveTo>
                    <a:pt x="207" y="39"/>
                  </a:moveTo>
                  <a:lnTo>
                    <a:pt x="205" y="40"/>
                  </a:lnTo>
                  <a:lnTo>
                    <a:pt x="205" y="40"/>
                  </a:lnTo>
                  <a:lnTo>
                    <a:pt x="207" y="39"/>
                  </a:lnTo>
                  <a:close/>
                  <a:moveTo>
                    <a:pt x="209" y="37"/>
                  </a:moveTo>
                  <a:lnTo>
                    <a:pt x="209" y="39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11" y="42"/>
                  </a:lnTo>
                  <a:lnTo>
                    <a:pt x="209" y="42"/>
                  </a:lnTo>
                  <a:lnTo>
                    <a:pt x="208" y="40"/>
                  </a:lnTo>
                  <a:lnTo>
                    <a:pt x="209" y="37"/>
                  </a:lnTo>
                  <a:close/>
                  <a:moveTo>
                    <a:pt x="190" y="0"/>
                  </a:moveTo>
                  <a:lnTo>
                    <a:pt x="190" y="1"/>
                  </a:lnTo>
                  <a:lnTo>
                    <a:pt x="190" y="1"/>
                  </a:lnTo>
                  <a:lnTo>
                    <a:pt x="190" y="1"/>
                  </a:lnTo>
                  <a:lnTo>
                    <a:pt x="190" y="4"/>
                  </a:lnTo>
                  <a:lnTo>
                    <a:pt x="190" y="6"/>
                  </a:lnTo>
                  <a:lnTo>
                    <a:pt x="191" y="9"/>
                  </a:lnTo>
                  <a:lnTo>
                    <a:pt x="191" y="10"/>
                  </a:lnTo>
                  <a:lnTo>
                    <a:pt x="192" y="10"/>
                  </a:lnTo>
                  <a:lnTo>
                    <a:pt x="192" y="9"/>
                  </a:lnTo>
                  <a:lnTo>
                    <a:pt x="192" y="8"/>
                  </a:lnTo>
                  <a:lnTo>
                    <a:pt x="194" y="8"/>
                  </a:lnTo>
                  <a:lnTo>
                    <a:pt x="195" y="8"/>
                  </a:lnTo>
                  <a:lnTo>
                    <a:pt x="195" y="9"/>
                  </a:lnTo>
                  <a:lnTo>
                    <a:pt x="194" y="9"/>
                  </a:lnTo>
                  <a:lnTo>
                    <a:pt x="194" y="10"/>
                  </a:lnTo>
                  <a:lnTo>
                    <a:pt x="195" y="10"/>
                  </a:lnTo>
                  <a:lnTo>
                    <a:pt x="196" y="12"/>
                  </a:lnTo>
                  <a:lnTo>
                    <a:pt x="199" y="12"/>
                  </a:lnTo>
                  <a:lnTo>
                    <a:pt x="199" y="13"/>
                  </a:lnTo>
                  <a:lnTo>
                    <a:pt x="197" y="14"/>
                  </a:lnTo>
                  <a:lnTo>
                    <a:pt x="196" y="15"/>
                  </a:lnTo>
                  <a:lnTo>
                    <a:pt x="197" y="15"/>
                  </a:lnTo>
                  <a:lnTo>
                    <a:pt x="199" y="17"/>
                  </a:lnTo>
                  <a:lnTo>
                    <a:pt x="197" y="18"/>
                  </a:lnTo>
                  <a:lnTo>
                    <a:pt x="200" y="19"/>
                  </a:lnTo>
                  <a:lnTo>
                    <a:pt x="203" y="19"/>
                  </a:lnTo>
                  <a:lnTo>
                    <a:pt x="204" y="18"/>
                  </a:lnTo>
                  <a:lnTo>
                    <a:pt x="203" y="21"/>
                  </a:lnTo>
                  <a:lnTo>
                    <a:pt x="204" y="23"/>
                  </a:lnTo>
                  <a:lnTo>
                    <a:pt x="204" y="27"/>
                  </a:lnTo>
                  <a:lnTo>
                    <a:pt x="203" y="27"/>
                  </a:lnTo>
                  <a:lnTo>
                    <a:pt x="203" y="30"/>
                  </a:lnTo>
                  <a:lnTo>
                    <a:pt x="200" y="30"/>
                  </a:lnTo>
                  <a:lnTo>
                    <a:pt x="199" y="30"/>
                  </a:lnTo>
                  <a:lnTo>
                    <a:pt x="199" y="31"/>
                  </a:lnTo>
                  <a:lnTo>
                    <a:pt x="201" y="33"/>
                  </a:lnTo>
                  <a:lnTo>
                    <a:pt x="201" y="35"/>
                  </a:lnTo>
                  <a:lnTo>
                    <a:pt x="201" y="38"/>
                  </a:lnTo>
                  <a:lnTo>
                    <a:pt x="201" y="39"/>
                  </a:lnTo>
                  <a:lnTo>
                    <a:pt x="203" y="40"/>
                  </a:lnTo>
                  <a:lnTo>
                    <a:pt x="201" y="43"/>
                  </a:lnTo>
                  <a:lnTo>
                    <a:pt x="200" y="43"/>
                  </a:lnTo>
                  <a:lnTo>
                    <a:pt x="199" y="46"/>
                  </a:lnTo>
                  <a:lnTo>
                    <a:pt x="200" y="47"/>
                  </a:lnTo>
                  <a:lnTo>
                    <a:pt x="200" y="48"/>
                  </a:lnTo>
                  <a:lnTo>
                    <a:pt x="197" y="50"/>
                  </a:lnTo>
                  <a:lnTo>
                    <a:pt x="199" y="51"/>
                  </a:lnTo>
                  <a:lnTo>
                    <a:pt x="200" y="51"/>
                  </a:lnTo>
                  <a:lnTo>
                    <a:pt x="201" y="52"/>
                  </a:lnTo>
                  <a:lnTo>
                    <a:pt x="201" y="52"/>
                  </a:lnTo>
                  <a:lnTo>
                    <a:pt x="204" y="54"/>
                  </a:lnTo>
                  <a:lnTo>
                    <a:pt x="204" y="55"/>
                  </a:lnTo>
                  <a:lnTo>
                    <a:pt x="205" y="56"/>
                  </a:lnTo>
                  <a:lnTo>
                    <a:pt x="208" y="56"/>
                  </a:lnTo>
                  <a:lnTo>
                    <a:pt x="208" y="55"/>
                  </a:lnTo>
                  <a:lnTo>
                    <a:pt x="205" y="52"/>
                  </a:lnTo>
                  <a:lnTo>
                    <a:pt x="205" y="51"/>
                  </a:lnTo>
                  <a:lnTo>
                    <a:pt x="208" y="50"/>
                  </a:lnTo>
                  <a:lnTo>
                    <a:pt x="207" y="48"/>
                  </a:lnTo>
                  <a:lnTo>
                    <a:pt x="207" y="46"/>
                  </a:lnTo>
                  <a:lnTo>
                    <a:pt x="205" y="44"/>
                  </a:lnTo>
                  <a:lnTo>
                    <a:pt x="207" y="43"/>
                  </a:lnTo>
                  <a:lnTo>
                    <a:pt x="208" y="44"/>
                  </a:lnTo>
                  <a:lnTo>
                    <a:pt x="209" y="44"/>
                  </a:lnTo>
                  <a:lnTo>
                    <a:pt x="209" y="46"/>
                  </a:lnTo>
                  <a:lnTo>
                    <a:pt x="209" y="48"/>
                  </a:lnTo>
                  <a:lnTo>
                    <a:pt x="211" y="48"/>
                  </a:lnTo>
                  <a:lnTo>
                    <a:pt x="211" y="50"/>
                  </a:lnTo>
                  <a:lnTo>
                    <a:pt x="211" y="52"/>
                  </a:lnTo>
                  <a:lnTo>
                    <a:pt x="211" y="54"/>
                  </a:lnTo>
                  <a:lnTo>
                    <a:pt x="211" y="56"/>
                  </a:lnTo>
                  <a:lnTo>
                    <a:pt x="213" y="59"/>
                  </a:lnTo>
                  <a:lnTo>
                    <a:pt x="212" y="62"/>
                  </a:lnTo>
                  <a:lnTo>
                    <a:pt x="211" y="63"/>
                  </a:lnTo>
                  <a:lnTo>
                    <a:pt x="212" y="65"/>
                  </a:lnTo>
                  <a:lnTo>
                    <a:pt x="213" y="67"/>
                  </a:lnTo>
                  <a:lnTo>
                    <a:pt x="215" y="67"/>
                  </a:lnTo>
                  <a:lnTo>
                    <a:pt x="220" y="72"/>
                  </a:lnTo>
                  <a:lnTo>
                    <a:pt x="223" y="73"/>
                  </a:lnTo>
                  <a:lnTo>
                    <a:pt x="224" y="72"/>
                  </a:lnTo>
                  <a:lnTo>
                    <a:pt x="226" y="72"/>
                  </a:lnTo>
                  <a:lnTo>
                    <a:pt x="230" y="68"/>
                  </a:lnTo>
                  <a:lnTo>
                    <a:pt x="233" y="65"/>
                  </a:lnTo>
                  <a:lnTo>
                    <a:pt x="236" y="67"/>
                  </a:lnTo>
                  <a:lnTo>
                    <a:pt x="236" y="67"/>
                  </a:lnTo>
                  <a:lnTo>
                    <a:pt x="234" y="67"/>
                  </a:lnTo>
                  <a:lnTo>
                    <a:pt x="236" y="68"/>
                  </a:lnTo>
                  <a:lnTo>
                    <a:pt x="238" y="69"/>
                  </a:lnTo>
                  <a:lnTo>
                    <a:pt x="240" y="71"/>
                  </a:lnTo>
                  <a:lnTo>
                    <a:pt x="237" y="72"/>
                  </a:lnTo>
                  <a:lnTo>
                    <a:pt x="236" y="73"/>
                  </a:lnTo>
                  <a:lnTo>
                    <a:pt x="234" y="76"/>
                  </a:lnTo>
                  <a:lnTo>
                    <a:pt x="234" y="79"/>
                  </a:lnTo>
                  <a:lnTo>
                    <a:pt x="234" y="80"/>
                  </a:lnTo>
                  <a:lnTo>
                    <a:pt x="232" y="85"/>
                  </a:lnTo>
                  <a:lnTo>
                    <a:pt x="230" y="87"/>
                  </a:lnTo>
                  <a:lnTo>
                    <a:pt x="229" y="88"/>
                  </a:lnTo>
                  <a:lnTo>
                    <a:pt x="229" y="87"/>
                  </a:lnTo>
                  <a:lnTo>
                    <a:pt x="226" y="87"/>
                  </a:lnTo>
                  <a:lnTo>
                    <a:pt x="225" y="88"/>
                  </a:lnTo>
                  <a:lnTo>
                    <a:pt x="224" y="92"/>
                  </a:lnTo>
                  <a:lnTo>
                    <a:pt x="224" y="94"/>
                  </a:lnTo>
                  <a:lnTo>
                    <a:pt x="226" y="96"/>
                  </a:lnTo>
                  <a:lnTo>
                    <a:pt x="225" y="96"/>
                  </a:lnTo>
                  <a:lnTo>
                    <a:pt x="223" y="98"/>
                  </a:lnTo>
                  <a:lnTo>
                    <a:pt x="223" y="96"/>
                  </a:lnTo>
                  <a:lnTo>
                    <a:pt x="223" y="94"/>
                  </a:lnTo>
                  <a:lnTo>
                    <a:pt x="221" y="94"/>
                  </a:lnTo>
                  <a:lnTo>
                    <a:pt x="217" y="94"/>
                  </a:lnTo>
                  <a:lnTo>
                    <a:pt x="215" y="94"/>
                  </a:lnTo>
                  <a:lnTo>
                    <a:pt x="209" y="101"/>
                  </a:lnTo>
                  <a:lnTo>
                    <a:pt x="208" y="101"/>
                  </a:lnTo>
                  <a:lnTo>
                    <a:pt x="207" y="102"/>
                  </a:lnTo>
                  <a:lnTo>
                    <a:pt x="208" y="102"/>
                  </a:lnTo>
                  <a:lnTo>
                    <a:pt x="209" y="102"/>
                  </a:lnTo>
                  <a:lnTo>
                    <a:pt x="212" y="104"/>
                  </a:lnTo>
                  <a:lnTo>
                    <a:pt x="211" y="105"/>
                  </a:lnTo>
                  <a:lnTo>
                    <a:pt x="211" y="106"/>
                  </a:lnTo>
                  <a:lnTo>
                    <a:pt x="208" y="110"/>
                  </a:lnTo>
                  <a:lnTo>
                    <a:pt x="207" y="114"/>
                  </a:lnTo>
                  <a:lnTo>
                    <a:pt x="204" y="115"/>
                  </a:lnTo>
                  <a:lnTo>
                    <a:pt x="203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1" y="119"/>
                  </a:lnTo>
                  <a:lnTo>
                    <a:pt x="199" y="121"/>
                  </a:lnTo>
                  <a:lnTo>
                    <a:pt x="195" y="126"/>
                  </a:lnTo>
                  <a:lnTo>
                    <a:pt x="191" y="130"/>
                  </a:lnTo>
                  <a:lnTo>
                    <a:pt x="188" y="134"/>
                  </a:lnTo>
                  <a:lnTo>
                    <a:pt x="184" y="137"/>
                  </a:lnTo>
                  <a:lnTo>
                    <a:pt x="179" y="140"/>
                  </a:lnTo>
                  <a:lnTo>
                    <a:pt x="178" y="140"/>
                  </a:lnTo>
                  <a:lnTo>
                    <a:pt x="178" y="139"/>
                  </a:lnTo>
                  <a:lnTo>
                    <a:pt x="178" y="138"/>
                  </a:lnTo>
                  <a:lnTo>
                    <a:pt x="176" y="137"/>
                  </a:lnTo>
                  <a:lnTo>
                    <a:pt x="176" y="137"/>
                  </a:lnTo>
                  <a:lnTo>
                    <a:pt x="175" y="137"/>
                  </a:lnTo>
                  <a:lnTo>
                    <a:pt x="175" y="135"/>
                  </a:lnTo>
                  <a:lnTo>
                    <a:pt x="175" y="134"/>
                  </a:lnTo>
                  <a:lnTo>
                    <a:pt x="174" y="134"/>
                  </a:lnTo>
                  <a:lnTo>
                    <a:pt x="174" y="135"/>
                  </a:lnTo>
                  <a:lnTo>
                    <a:pt x="171" y="134"/>
                  </a:lnTo>
                  <a:lnTo>
                    <a:pt x="171" y="134"/>
                  </a:lnTo>
                  <a:lnTo>
                    <a:pt x="172" y="131"/>
                  </a:lnTo>
                  <a:lnTo>
                    <a:pt x="176" y="129"/>
                  </a:lnTo>
                  <a:lnTo>
                    <a:pt x="179" y="125"/>
                  </a:lnTo>
                  <a:lnTo>
                    <a:pt x="184" y="119"/>
                  </a:lnTo>
                  <a:lnTo>
                    <a:pt x="184" y="117"/>
                  </a:lnTo>
                  <a:lnTo>
                    <a:pt x="184" y="114"/>
                  </a:lnTo>
                  <a:lnTo>
                    <a:pt x="186" y="114"/>
                  </a:lnTo>
                  <a:lnTo>
                    <a:pt x="186" y="113"/>
                  </a:lnTo>
                  <a:lnTo>
                    <a:pt x="184" y="108"/>
                  </a:lnTo>
                  <a:lnTo>
                    <a:pt x="183" y="106"/>
                  </a:lnTo>
                  <a:lnTo>
                    <a:pt x="180" y="106"/>
                  </a:lnTo>
                  <a:lnTo>
                    <a:pt x="179" y="102"/>
                  </a:lnTo>
                  <a:lnTo>
                    <a:pt x="175" y="101"/>
                  </a:lnTo>
                  <a:lnTo>
                    <a:pt x="174" y="98"/>
                  </a:lnTo>
                  <a:lnTo>
                    <a:pt x="172" y="96"/>
                  </a:lnTo>
                  <a:lnTo>
                    <a:pt x="174" y="93"/>
                  </a:lnTo>
                  <a:lnTo>
                    <a:pt x="175" y="90"/>
                  </a:lnTo>
                  <a:lnTo>
                    <a:pt x="180" y="88"/>
                  </a:lnTo>
                  <a:lnTo>
                    <a:pt x="182" y="88"/>
                  </a:lnTo>
                  <a:lnTo>
                    <a:pt x="184" y="89"/>
                  </a:lnTo>
                  <a:lnTo>
                    <a:pt x="186" y="88"/>
                  </a:lnTo>
                  <a:lnTo>
                    <a:pt x="187" y="88"/>
                  </a:lnTo>
                  <a:lnTo>
                    <a:pt x="188" y="85"/>
                  </a:lnTo>
                  <a:lnTo>
                    <a:pt x="190" y="77"/>
                  </a:lnTo>
                  <a:lnTo>
                    <a:pt x="191" y="75"/>
                  </a:lnTo>
                  <a:lnTo>
                    <a:pt x="192" y="75"/>
                  </a:lnTo>
                  <a:lnTo>
                    <a:pt x="194" y="73"/>
                  </a:lnTo>
                  <a:lnTo>
                    <a:pt x="192" y="72"/>
                  </a:lnTo>
                  <a:lnTo>
                    <a:pt x="192" y="71"/>
                  </a:lnTo>
                  <a:lnTo>
                    <a:pt x="194" y="69"/>
                  </a:lnTo>
                  <a:lnTo>
                    <a:pt x="195" y="69"/>
                  </a:lnTo>
                  <a:lnTo>
                    <a:pt x="195" y="68"/>
                  </a:lnTo>
                  <a:lnTo>
                    <a:pt x="194" y="67"/>
                  </a:lnTo>
                  <a:lnTo>
                    <a:pt x="195" y="67"/>
                  </a:lnTo>
                  <a:lnTo>
                    <a:pt x="195" y="64"/>
                  </a:lnTo>
                  <a:lnTo>
                    <a:pt x="196" y="60"/>
                  </a:lnTo>
                  <a:lnTo>
                    <a:pt x="196" y="59"/>
                  </a:lnTo>
                  <a:lnTo>
                    <a:pt x="196" y="58"/>
                  </a:lnTo>
                  <a:lnTo>
                    <a:pt x="196" y="56"/>
                  </a:lnTo>
                  <a:lnTo>
                    <a:pt x="197" y="55"/>
                  </a:lnTo>
                  <a:lnTo>
                    <a:pt x="197" y="55"/>
                  </a:lnTo>
                  <a:lnTo>
                    <a:pt x="196" y="54"/>
                  </a:lnTo>
                  <a:lnTo>
                    <a:pt x="196" y="52"/>
                  </a:lnTo>
                  <a:lnTo>
                    <a:pt x="195" y="52"/>
                  </a:lnTo>
                  <a:lnTo>
                    <a:pt x="194" y="52"/>
                  </a:lnTo>
                  <a:lnTo>
                    <a:pt x="192" y="47"/>
                  </a:lnTo>
                  <a:lnTo>
                    <a:pt x="192" y="43"/>
                  </a:lnTo>
                  <a:lnTo>
                    <a:pt x="194" y="43"/>
                  </a:lnTo>
                  <a:lnTo>
                    <a:pt x="194" y="44"/>
                  </a:lnTo>
                  <a:lnTo>
                    <a:pt x="195" y="44"/>
                  </a:lnTo>
                  <a:lnTo>
                    <a:pt x="195" y="43"/>
                  </a:lnTo>
                  <a:lnTo>
                    <a:pt x="195" y="42"/>
                  </a:lnTo>
                  <a:lnTo>
                    <a:pt x="196" y="39"/>
                  </a:lnTo>
                  <a:lnTo>
                    <a:pt x="196" y="38"/>
                  </a:lnTo>
                  <a:lnTo>
                    <a:pt x="196" y="38"/>
                  </a:lnTo>
                  <a:lnTo>
                    <a:pt x="196" y="39"/>
                  </a:lnTo>
                  <a:lnTo>
                    <a:pt x="196" y="39"/>
                  </a:lnTo>
                  <a:lnTo>
                    <a:pt x="195" y="40"/>
                  </a:lnTo>
                  <a:lnTo>
                    <a:pt x="195" y="38"/>
                  </a:lnTo>
                  <a:lnTo>
                    <a:pt x="194" y="37"/>
                  </a:lnTo>
                  <a:lnTo>
                    <a:pt x="194" y="37"/>
                  </a:lnTo>
                  <a:lnTo>
                    <a:pt x="194" y="39"/>
                  </a:lnTo>
                  <a:lnTo>
                    <a:pt x="194" y="40"/>
                  </a:lnTo>
                  <a:lnTo>
                    <a:pt x="192" y="42"/>
                  </a:lnTo>
                  <a:lnTo>
                    <a:pt x="192" y="39"/>
                  </a:lnTo>
                  <a:lnTo>
                    <a:pt x="192" y="35"/>
                  </a:lnTo>
                  <a:lnTo>
                    <a:pt x="191" y="29"/>
                  </a:lnTo>
                  <a:lnTo>
                    <a:pt x="190" y="26"/>
                  </a:lnTo>
                  <a:lnTo>
                    <a:pt x="190" y="23"/>
                  </a:lnTo>
                  <a:lnTo>
                    <a:pt x="191" y="21"/>
                  </a:lnTo>
                  <a:lnTo>
                    <a:pt x="192" y="21"/>
                  </a:lnTo>
                  <a:lnTo>
                    <a:pt x="190" y="21"/>
                  </a:lnTo>
                  <a:lnTo>
                    <a:pt x="188" y="22"/>
                  </a:lnTo>
                  <a:lnTo>
                    <a:pt x="188" y="21"/>
                  </a:lnTo>
                  <a:lnTo>
                    <a:pt x="187" y="17"/>
                  </a:lnTo>
                  <a:lnTo>
                    <a:pt x="187" y="15"/>
                  </a:lnTo>
                  <a:lnTo>
                    <a:pt x="188" y="15"/>
                  </a:lnTo>
                  <a:lnTo>
                    <a:pt x="188" y="14"/>
                  </a:lnTo>
                  <a:lnTo>
                    <a:pt x="190" y="10"/>
                  </a:lnTo>
                  <a:lnTo>
                    <a:pt x="188" y="9"/>
                  </a:lnTo>
                  <a:lnTo>
                    <a:pt x="186" y="2"/>
                  </a:lnTo>
                  <a:lnTo>
                    <a:pt x="184" y="1"/>
                  </a:lnTo>
                  <a:lnTo>
                    <a:pt x="184" y="0"/>
                  </a:lnTo>
                  <a:lnTo>
                    <a:pt x="188" y="0"/>
                  </a:lnTo>
                  <a:lnTo>
                    <a:pt x="190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712" name="Freeform 495"/>
            <p:cNvSpPr>
              <a:spLocks noEditPoints="1"/>
            </p:cNvSpPr>
            <p:nvPr/>
          </p:nvSpPr>
          <p:spPr bwMode="auto">
            <a:xfrm>
              <a:off x="5171432" y="1944619"/>
              <a:ext cx="263925" cy="170030"/>
            </a:xfrm>
            <a:custGeom>
              <a:avLst/>
              <a:gdLst>
                <a:gd name="T0" fmla="*/ 37 w 104"/>
                <a:gd name="T1" fmla="*/ 63 h 67"/>
                <a:gd name="T2" fmla="*/ 24 w 104"/>
                <a:gd name="T3" fmla="*/ 3 h 67"/>
                <a:gd name="T4" fmla="*/ 32 w 104"/>
                <a:gd name="T5" fmla="*/ 9 h 67"/>
                <a:gd name="T6" fmla="*/ 28 w 104"/>
                <a:gd name="T7" fmla="*/ 14 h 67"/>
                <a:gd name="T8" fmla="*/ 29 w 104"/>
                <a:gd name="T9" fmla="*/ 22 h 67"/>
                <a:gd name="T10" fmla="*/ 34 w 104"/>
                <a:gd name="T11" fmla="*/ 24 h 67"/>
                <a:gd name="T12" fmla="*/ 41 w 104"/>
                <a:gd name="T13" fmla="*/ 20 h 67"/>
                <a:gd name="T14" fmla="*/ 44 w 104"/>
                <a:gd name="T15" fmla="*/ 8 h 67"/>
                <a:gd name="T16" fmla="*/ 50 w 104"/>
                <a:gd name="T17" fmla="*/ 14 h 67"/>
                <a:gd name="T18" fmla="*/ 57 w 104"/>
                <a:gd name="T19" fmla="*/ 10 h 67"/>
                <a:gd name="T20" fmla="*/ 62 w 104"/>
                <a:gd name="T21" fmla="*/ 16 h 67"/>
                <a:gd name="T22" fmla="*/ 65 w 104"/>
                <a:gd name="T23" fmla="*/ 8 h 67"/>
                <a:gd name="T24" fmla="*/ 73 w 104"/>
                <a:gd name="T25" fmla="*/ 8 h 67"/>
                <a:gd name="T26" fmla="*/ 78 w 104"/>
                <a:gd name="T27" fmla="*/ 4 h 67"/>
                <a:gd name="T28" fmla="*/ 84 w 104"/>
                <a:gd name="T29" fmla="*/ 4 h 67"/>
                <a:gd name="T30" fmla="*/ 88 w 104"/>
                <a:gd name="T31" fmla="*/ 6 h 67"/>
                <a:gd name="T32" fmla="*/ 92 w 104"/>
                <a:gd name="T33" fmla="*/ 5 h 67"/>
                <a:gd name="T34" fmla="*/ 95 w 104"/>
                <a:gd name="T35" fmla="*/ 10 h 67"/>
                <a:gd name="T36" fmla="*/ 94 w 104"/>
                <a:gd name="T37" fmla="*/ 18 h 67"/>
                <a:gd name="T38" fmla="*/ 98 w 104"/>
                <a:gd name="T39" fmla="*/ 21 h 67"/>
                <a:gd name="T40" fmla="*/ 99 w 104"/>
                <a:gd name="T41" fmla="*/ 26 h 67"/>
                <a:gd name="T42" fmla="*/ 101 w 104"/>
                <a:gd name="T43" fmla="*/ 35 h 67"/>
                <a:gd name="T44" fmla="*/ 95 w 104"/>
                <a:gd name="T45" fmla="*/ 37 h 67"/>
                <a:gd name="T46" fmla="*/ 95 w 104"/>
                <a:gd name="T47" fmla="*/ 43 h 67"/>
                <a:gd name="T48" fmla="*/ 88 w 104"/>
                <a:gd name="T49" fmla="*/ 45 h 67"/>
                <a:gd name="T50" fmla="*/ 75 w 104"/>
                <a:gd name="T51" fmla="*/ 55 h 67"/>
                <a:gd name="T52" fmla="*/ 70 w 104"/>
                <a:gd name="T53" fmla="*/ 54 h 67"/>
                <a:gd name="T54" fmla="*/ 65 w 104"/>
                <a:gd name="T55" fmla="*/ 56 h 67"/>
                <a:gd name="T56" fmla="*/ 55 w 104"/>
                <a:gd name="T57" fmla="*/ 59 h 67"/>
                <a:gd name="T58" fmla="*/ 46 w 104"/>
                <a:gd name="T59" fmla="*/ 63 h 67"/>
                <a:gd name="T60" fmla="*/ 33 w 104"/>
                <a:gd name="T61" fmla="*/ 58 h 67"/>
                <a:gd name="T62" fmla="*/ 28 w 104"/>
                <a:gd name="T63" fmla="*/ 55 h 67"/>
                <a:gd name="T64" fmla="*/ 16 w 104"/>
                <a:gd name="T65" fmla="*/ 55 h 67"/>
                <a:gd name="T66" fmla="*/ 12 w 104"/>
                <a:gd name="T67" fmla="*/ 49 h 67"/>
                <a:gd name="T68" fmla="*/ 17 w 104"/>
                <a:gd name="T69" fmla="*/ 49 h 67"/>
                <a:gd name="T70" fmla="*/ 24 w 104"/>
                <a:gd name="T71" fmla="*/ 45 h 67"/>
                <a:gd name="T72" fmla="*/ 21 w 104"/>
                <a:gd name="T73" fmla="*/ 45 h 67"/>
                <a:gd name="T74" fmla="*/ 21 w 104"/>
                <a:gd name="T75" fmla="*/ 41 h 67"/>
                <a:gd name="T76" fmla="*/ 19 w 104"/>
                <a:gd name="T77" fmla="*/ 37 h 67"/>
                <a:gd name="T78" fmla="*/ 8 w 104"/>
                <a:gd name="T79" fmla="*/ 35 h 67"/>
                <a:gd name="T80" fmla="*/ 4 w 104"/>
                <a:gd name="T81" fmla="*/ 30 h 67"/>
                <a:gd name="T82" fmla="*/ 15 w 104"/>
                <a:gd name="T83" fmla="*/ 29 h 67"/>
                <a:gd name="T84" fmla="*/ 16 w 104"/>
                <a:gd name="T85" fmla="*/ 29 h 67"/>
                <a:gd name="T86" fmla="*/ 25 w 104"/>
                <a:gd name="T87" fmla="*/ 26 h 67"/>
                <a:gd name="T88" fmla="*/ 17 w 104"/>
                <a:gd name="T89" fmla="*/ 26 h 67"/>
                <a:gd name="T90" fmla="*/ 25 w 104"/>
                <a:gd name="T91" fmla="*/ 22 h 67"/>
                <a:gd name="T92" fmla="*/ 22 w 104"/>
                <a:gd name="T93" fmla="*/ 20 h 67"/>
                <a:gd name="T94" fmla="*/ 19 w 104"/>
                <a:gd name="T95" fmla="*/ 18 h 67"/>
                <a:gd name="T96" fmla="*/ 13 w 104"/>
                <a:gd name="T97" fmla="*/ 20 h 67"/>
                <a:gd name="T98" fmla="*/ 7 w 104"/>
                <a:gd name="T99" fmla="*/ 22 h 67"/>
                <a:gd name="T100" fmla="*/ 3 w 104"/>
                <a:gd name="T101" fmla="*/ 16 h 67"/>
                <a:gd name="T102" fmla="*/ 4 w 104"/>
                <a:gd name="T103" fmla="*/ 13 h 67"/>
                <a:gd name="T104" fmla="*/ 9 w 104"/>
                <a:gd name="T105" fmla="*/ 14 h 67"/>
                <a:gd name="T106" fmla="*/ 11 w 104"/>
                <a:gd name="T107" fmla="*/ 12 h 67"/>
                <a:gd name="T108" fmla="*/ 11 w 104"/>
                <a:gd name="T109" fmla="*/ 6 h 67"/>
                <a:gd name="T110" fmla="*/ 15 w 104"/>
                <a:gd name="T111" fmla="*/ 5 h 67"/>
                <a:gd name="T112" fmla="*/ 21 w 104"/>
                <a:gd name="T113" fmla="*/ 10 h 67"/>
                <a:gd name="T114" fmla="*/ 17 w 104"/>
                <a:gd name="T115" fmla="*/ 5 h 67"/>
                <a:gd name="T116" fmla="*/ 20 w 104"/>
                <a:gd name="T117" fmla="*/ 3 h 67"/>
                <a:gd name="T118" fmla="*/ 15 w 104"/>
                <a:gd name="T119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4" h="67">
                  <a:moveTo>
                    <a:pt x="37" y="63"/>
                  </a:moveTo>
                  <a:lnTo>
                    <a:pt x="38" y="66"/>
                  </a:lnTo>
                  <a:lnTo>
                    <a:pt x="37" y="67"/>
                  </a:lnTo>
                  <a:lnTo>
                    <a:pt x="36" y="64"/>
                  </a:lnTo>
                  <a:lnTo>
                    <a:pt x="37" y="63"/>
                  </a:lnTo>
                  <a:lnTo>
                    <a:pt x="37" y="63"/>
                  </a:lnTo>
                  <a:close/>
                  <a:moveTo>
                    <a:pt x="19" y="0"/>
                  </a:moveTo>
                  <a:lnTo>
                    <a:pt x="21" y="1"/>
                  </a:lnTo>
                  <a:lnTo>
                    <a:pt x="22" y="0"/>
                  </a:lnTo>
                  <a:lnTo>
                    <a:pt x="24" y="3"/>
                  </a:lnTo>
                  <a:lnTo>
                    <a:pt x="24" y="5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32" y="9"/>
                  </a:lnTo>
                  <a:lnTo>
                    <a:pt x="29" y="10"/>
                  </a:lnTo>
                  <a:lnTo>
                    <a:pt x="32" y="12"/>
                  </a:lnTo>
                  <a:lnTo>
                    <a:pt x="32" y="13"/>
                  </a:lnTo>
                  <a:lnTo>
                    <a:pt x="30" y="14"/>
                  </a:lnTo>
                  <a:lnTo>
                    <a:pt x="28" y="14"/>
                  </a:lnTo>
                  <a:lnTo>
                    <a:pt x="29" y="17"/>
                  </a:lnTo>
                  <a:lnTo>
                    <a:pt x="29" y="18"/>
                  </a:lnTo>
                  <a:lnTo>
                    <a:pt x="32" y="18"/>
                  </a:lnTo>
                  <a:lnTo>
                    <a:pt x="32" y="20"/>
                  </a:lnTo>
                  <a:lnTo>
                    <a:pt x="29" y="22"/>
                  </a:lnTo>
                  <a:lnTo>
                    <a:pt x="29" y="24"/>
                  </a:lnTo>
                  <a:lnTo>
                    <a:pt x="30" y="24"/>
                  </a:lnTo>
                  <a:lnTo>
                    <a:pt x="33" y="28"/>
                  </a:lnTo>
                  <a:lnTo>
                    <a:pt x="33" y="24"/>
                  </a:lnTo>
                  <a:lnTo>
                    <a:pt x="34" y="24"/>
                  </a:lnTo>
                  <a:lnTo>
                    <a:pt x="34" y="20"/>
                  </a:lnTo>
                  <a:lnTo>
                    <a:pt x="37" y="18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1" y="20"/>
                  </a:lnTo>
                  <a:lnTo>
                    <a:pt x="41" y="16"/>
                  </a:lnTo>
                  <a:lnTo>
                    <a:pt x="40" y="14"/>
                  </a:lnTo>
                  <a:lnTo>
                    <a:pt x="40" y="9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5" y="13"/>
                  </a:lnTo>
                  <a:lnTo>
                    <a:pt x="46" y="13"/>
                  </a:lnTo>
                  <a:lnTo>
                    <a:pt x="46" y="17"/>
                  </a:lnTo>
                  <a:lnTo>
                    <a:pt x="48" y="17"/>
                  </a:lnTo>
                  <a:lnTo>
                    <a:pt x="50" y="14"/>
                  </a:lnTo>
                  <a:lnTo>
                    <a:pt x="49" y="12"/>
                  </a:lnTo>
                  <a:lnTo>
                    <a:pt x="50" y="9"/>
                  </a:lnTo>
                  <a:lnTo>
                    <a:pt x="54" y="6"/>
                  </a:lnTo>
                  <a:lnTo>
                    <a:pt x="57" y="8"/>
                  </a:lnTo>
                  <a:lnTo>
                    <a:pt x="57" y="10"/>
                  </a:lnTo>
                  <a:lnTo>
                    <a:pt x="58" y="10"/>
                  </a:lnTo>
                  <a:lnTo>
                    <a:pt x="58" y="13"/>
                  </a:lnTo>
                  <a:lnTo>
                    <a:pt x="59" y="17"/>
                  </a:lnTo>
                  <a:lnTo>
                    <a:pt x="59" y="21"/>
                  </a:lnTo>
                  <a:lnTo>
                    <a:pt x="62" y="16"/>
                  </a:lnTo>
                  <a:lnTo>
                    <a:pt x="59" y="12"/>
                  </a:lnTo>
                  <a:lnTo>
                    <a:pt x="61" y="8"/>
                  </a:lnTo>
                  <a:lnTo>
                    <a:pt x="62" y="8"/>
                  </a:lnTo>
                  <a:lnTo>
                    <a:pt x="63" y="8"/>
                  </a:lnTo>
                  <a:lnTo>
                    <a:pt x="65" y="8"/>
                  </a:lnTo>
                  <a:lnTo>
                    <a:pt x="66" y="12"/>
                  </a:lnTo>
                  <a:lnTo>
                    <a:pt x="69" y="12"/>
                  </a:lnTo>
                  <a:lnTo>
                    <a:pt x="70" y="8"/>
                  </a:lnTo>
                  <a:lnTo>
                    <a:pt x="71" y="6"/>
                  </a:lnTo>
                  <a:lnTo>
                    <a:pt x="73" y="8"/>
                  </a:lnTo>
                  <a:lnTo>
                    <a:pt x="73" y="9"/>
                  </a:lnTo>
                  <a:lnTo>
                    <a:pt x="75" y="8"/>
                  </a:lnTo>
                  <a:lnTo>
                    <a:pt x="78" y="8"/>
                  </a:lnTo>
                  <a:lnTo>
                    <a:pt x="78" y="6"/>
                  </a:lnTo>
                  <a:lnTo>
                    <a:pt x="78" y="4"/>
                  </a:lnTo>
                  <a:lnTo>
                    <a:pt x="79" y="3"/>
                  </a:lnTo>
                  <a:lnTo>
                    <a:pt x="80" y="3"/>
                  </a:lnTo>
                  <a:lnTo>
                    <a:pt x="82" y="1"/>
                  </a:lnTo>
                  <a:lnTo>
                    <a:pt x="84" y="3"/>
                  </a:lnTo>
                  <a:lnTo>
                    <a:pt x="84" y="4"/>
                  </a:lnTo>
                  <a:lnTo>
                    <a:pt x="86" y="5"/>
                  </a:lnTo>
                  <a:lnTo>
                    <a:pt x="84" y="6"/>
                  </a:lnTo>
                  <a:lnTo>
                    <a:pt x="86" y="9"/>
                  </a:lnTo>
                  <a:lnTo>
                    <a:pt x="87" y="9"/>
                  </a:lnTo>
                  <a:lnTo>
                    <a:pt x="88" y="6"/>
                  </a:lnTo>
                  <a:lnTo>
                    <a:pt x="92" y="4"/>
                  </a:lnTo>
                  <a:lnTo>
                    <a:pt x="94" y="3"/>
                  </a:lnTo>
                  <a:lnTo>
                    <a:pt x="96" y="4"/>
                  </a:lnTo>
                  <a:lnTo>
                    <a:pt x="94" y="5"/>
                  </a:lnTo>
                  <a:lnTo>
                    <a:pt x="92" y="5"/>
                  </a:lnTo>
                  <a:lnTo>
                    <a:pt x="92" y="8"/>
                  </a:lnTo>
                  <a:lnTo>
                    <a:pt x="91" y="8"/>
                  </a:lnTo>
                  <a:lnTo>
                    <a:pt x="91" y="10"/>
                  </a:lnTo>
                  <a:lnTo>
                    <a:pt x="94" y="12"/>
                  </a:lnTo>
                  <a:lnTo>
                    <a:pt x="95" y="10"/>
                  </a:lnTo>
                  <a:lnTo>
                    <a:pt x="96" y="10"/>
                  </a:lnTo>
                  <a:lnTo>
                    <a:pt x="96" y="13"/>
                  </a:lnTo>
                  <a:lnTo>
                    <a:pt x="95" y="14"/>
                  </a:lnTo>
                  <a:lnTo>
                    <a:pt x="94" y="16"/>
                  </a:lnTo>
                  <a:lnTo>
                    <a:pt x="94" y="18"/>
                  </a:lnTo>
                  <a:lnTo>
                    <a:pt x="95" y="18"/>
                  </a:lnTo>
                  <a:lnTo>
                    <a:pt x="98" y="18"/>
                  </a:lnTo>
                  <a:lnTo>
                    <a:pt x="98" y="20"/>
                  </a:lnTo>
                  <a:lnTo>
                    <a:pt x="96" y="22"/>
                  </a:lnTo>
                  <a:lnTo>
                    <a:pt x="98" y="21"/>
                  </a:lnTo>
                  <a:lnTo>
                    <a:pt x="103" y="21"/>
                  </a:lnTo>
                  <a:lnTo>
                    <a:pt x="104" y="24"/>
                  </a:lnTo>
                  <a:lnTo>
                    <a:pt x="103" y="25"/>
                  </a:lnTo>
                  <a:lnTo>
                    <a:pt x="101" y="25"/>
                  </a:lnTo>
                  <a:lnTo>
                    <a:pt x="99" y="26"/>
                  </a:lnTo>
                  <a:lnTo>
                    <a:pt x="100" y="28"/>
                  </a:lnTo>
                  <a:lnTo>
                    <a:pt x="99" y="29"/>
                  </a:lnTo>
                  <a:lnTo>
                    <a:pt x="99" y="31"/>
                  </a:lnTo>
                  <a:lnTo>
                    <a:pt x="100" y="34"/>
                  </a:lnTo>
                  <a:lnTo>
                    <a:pt x="101" y="35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8" y="37"/>
                  </a:lnTo>
                  <a:lnTo>
                    <a:pt x="95" y="35"/>
                  </a:lnTo>
                  <a:lnTo>
                    <a:pt x="95" y="37"/>
                  </a:lnTo>
                  <a:lnTo>
                    <a:pt x="96" y="39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5" y="42"/>
                  </a:lnTo>
                  <a:lnTo>
                    <a:pt x="95" y="43"/>
                  </a:lnTo>
                  <a:lnTo>
                    <a:pt x="92" y="46"/>
                  </a:lnTo>
                  <a:lnTo>
                    <a:pt x="90" y="45"/>
                  </a:lnTo>
                  <a:lnTo>
                    <a:pt x="90" y="43"/>
                  </a:lnTo>
                  <a:lnTo>
                    <a:pt x="88" y="42"/>
                  </a:lnTo>
                  <a:lnTo>
                    <a:pt x="88" y="45"/>
                  </a:lnTo>
                  <a:lnTo>
                    <a:pt x="88" y="45"/>
                  </a:lnTo>
                  <a:lnTo>
                    <a:pt x="87" y="47"/>
                  </a:lnTo>
                  <a:lnTo>
                    <a:pt x="82" y="47"/>
                  </a:lnTo>
                  <a:lnTo>
                    <a:pt x="79" y="50"/>
                  </a:lnTo>
                  <a:lnTo>
                    <a:pt x="75" y="55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1" y="55"/>
                  </a:lnTo>
                  <a:lnTo>
                    <a:pt x="71" y="55"/>
                  </a:lnTo>
                  <a:lnTo>
                    <a:pt x="70" y="54"/>
                  </a:lnTo>
                  <a:lnTo>
                    <a:pt x="67" y="56"/>
                  </a:lnTo>
                  <a:lnTo>
                    <a:pt x="66" y="58"/>
                  </a:lnTo>
                  <a:lnTo>
                    <a:pt x="65" y="58"/>
                  </a:lnTo>
                  <a:lnTo>
                    <a:pt x="63" y="58"/>
                  </a:lnTo>
                  <a:lnTo>
                    <a:pt x="65" y="56"/>
                  </a:lnTo>
                  <a:lnTo>
                    <a:pt x="62" y="56"/>
                  </a:lnTo>
                  <a:lnTo>
                    <a:pt x="62" y="59"/>
                  </a:lnTo>
                  <a:lnTo>
                    <a:pt x="59" y="62"/>
                  </a:lnTo>
                  <a:lnTo>
                    <a:pt x="57" y="60"/>
                  </a:lnTo>
                  <a:lnTo>
                    <a:pt x="55" y="59"/>
                  </a:lnTo>
                  <a:lnTo>
                    <a:pt x="55" y="60"/>
                  </a:lnTo>
                  <a:lnTo>
                    <a:pt x="55" y="63"/>
                  </a:lnTo>
                  <a:lnTo>
                    <a:pt x="53" y="64"/>
                  </a:lnTo>
                  <a:lnTo>
                    <a:pt x="50" y="63"/>
                  </a:lnTo>
                  <a:lnTo>
                    <a:pt x="46" y="63"/>
                  </a:lnTo>
                  <a:lnTo>
                    <a:pt x="42" y="60"/>
                  </a:lnTo>
                  <a:lnTo>
                    <a:pt x="40" y="59"/>
                  </a:lnTo>
                  <a:lnTo>
                    <a:pt x="38" y="62"/>
                  </a:lnTo>
                  <a:lnTo>
                    <a:pt x="36" y="60"/>
                  </a:lnTo>
                  <a:lnTo>
                    <a:pt x="33" y="58"/>
                  </a:lnTo>
                  <a:lnTo>
                    <a:pt x="33" y="55"/>
                  </a:lnTo>
                  <a:lnTo>
                    <a:pt x="30" y="56"/>
                  </a:lnTo>
                  <a:lnTo>
                    <a:pt x="29" y="55"/>
                  </a:lnTo>
                  <a:lnTo>
                    <a:pt x="29" y="54"/>
                  </a:lnTo>
                  <a:lnTo>
                    <a:pt x="28" y="55"/>
                  </a:lnTo>
                  <a:lnTo>
                    <a:pt x="25" y="54"/>
                  </a:lnTo>
                  <a:lnTo>
                    <a:pt x="22" y="56"/>
                  </a:lnTo>
                  <a:lnTo>
                    <a:pt x="19" y="56"/>
                  </a:lnTo>
                  <a:lnTo>
                    <a:pt x="16" y="55"/>
                  </a:lnTo>
                  <a:lnTo>
                    <a:pt x="16" y="55"/>
                  </a:lnTo>
                  <a:lnTo>
                    <a:pt x="13" y="55"/>
                  </a:lnTo>
                  <a:lnTo>
                    <a:pt x="13" y="53"/>
                  </a:lnTo>
                  <a:lnTo>
                    <a:pt x="15" y="51"/>
                  </a:lnTo>
                  <a:lnTo>
                    <a:pt x="13" y="51"/>
                  </a:lnTo>
                  <a:lnTo>
                    <a:pt x="12" y="49"/>
                  </a:lnTo>
                  <a:lnTo>
                    <a:pt x="13" y="49"/>
                  </a:lnTo>
                  <a:lnTo>
                    <a:pt x="13" y="47"/>
                  </a:lnTo>
                  <a:lnTo>
                    <a:pt x="16" y="49"/>
                  </a:lnTo>
                  <a:lnTo>
                    <a:pt x="16" y="50"/>
                  </a:lnTo>
                  <a:lnTo>
                    <a:pt x="17" y="49"/>
                  </a:lnTo>
                  <a:lnTo>
                    <a:pt x="19" y="49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6" y="43"/>
                  </a:lnTo>
                  <a:lnTo>
                    <a:pt x="28" y="45"/>
                  </a:lnTo>
                  <a:lnTo>
                    <a:pt x="28" y="43"/>
                  </a:lnTo>
                  <a:lnTo>
                    <a:pt x="25" y="43"/>
                  </a:lnTo>
                  <a:lnTo>
                    <a:pt x="21" y="45"/>
                  </a:lnTo>
                  <a:lnTo>
                    <a:pt x="20" y="43"/>
                  </a:lnTo>
                  <a:lnTo>
                    <a:pt x="21" y="42"/>
                  </a:lnTo>
                  <a:lnTo>
                    <a:pt x="22" y="41"/>
                  </a:lnTo>
                  <a:lnTo>
                    <a:pt x="24" y="39"/>
                  </a:lnTo>
                  <a:lnTo>
                    <a:pt x="21" y="41"/>
                  </a:lnTo>
                  <a:lnTo>
                    <a:pt x="19" y="42"/>
                  </a:lnTo>
                  <a:lnTo>
                    <a:pt x="19" y="39"/>
                  </a:lnTo>
                  <a:lnTo>
                    <a:pt x="16" y="38"/>
                  </a:lnTo>
                  <a:lnTo>
                    <a:pt x="16" y="37"/>
                  </a:lnTo>
                  <a:lnTo>
                    <a:pt x="19" y="37"/>
                  </a:lnTo>
                  <a:lnTo>
                    <a:pt x="19" y="35"/>
                  </a:lnTo>
                  <a:lnTo>
                    <a:pt x="16" y="35"/>
                  </a:lnTo>
                  <a:lnTo>
                    <a:pt x="11" y="35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4" y="34"/>
                  </a:lnTo>
                  <a:lnTo>
                    <a:pt x="4" y="33"/>
                  </a:lnTo>
                  <a:lnTo>
                    <a:pt x="1" y="30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7" y="30"/>
                  </a:lnTo>
                  <a:lnTo>
                    <a:pt x="9" y="29"/>
                  </a:lnTo>
                  <a:lnTo>
                    <a:pt x="11" y="29"/>
                  </a:lnTo>
                  <a:lnTo>
                    <a:pt x="12" y="30"/>
                  </a:lnTo>
                  <a:lnTo>
                    <a:pt x="15" y="29"/>
                  </a:lnTo>
                  <a:lnTo>
                    <a:pt x="13" y="28"/>
                  </a:lnTo>
                  <a:lnTo>
                    <a:pt x="15" y="28"/>
                  </a:lnTo>
                  <a:lnTo>
                    <a:pt x="16" y="28"/>
                  </a:lnTo>
                  <a:lnTo>
                    <a:pt x="16" y="29"/>
                  </a:lnTo>
                  <a:lnTo>
                    <a:pt x="16" y="29"/>
                  </a:lnTo>
                  <a:lnTo>
                    <a:pt x="17" y="30"/>
                  </a:lnTo>
                  <a:lnTo>
                    <a:pt x="19" y="29"/>
                  </a:lnTo>
                  <a:lnTo>
                    <a:pt x="20" y="29"/>
                  </a:lnTo>
                  <a:lnTo>
                    <a:pt x="24" y="29"/>
                  </a:lnTo>
                  <a:lnTo>
                    <a:pt x="25" y="26"/>
                  </a:lnTo>
                  <a:lnTo>
                    <a:pt x="26" y="25"/>
                  </a:lnTo>
                  <a:lnTo>
                    <a:pt x="25" y="25"/>
                  </a:lnTo>
                  <a:lnTo>
                    <a:pt x="24" y="26"/>
                  </a:lnTo>
                  <a:lnTo>
                    <a:pt x="21" y="28"/>
                  </a:lnTo>
                  <a:lnTo>
                    <a:pt x="17" y="26"/>
                  </a:lnTo>
                  <a:lnTo>
                    <a:pt x="17" y="25"/>
                  </a:lnTo>
                  <a:lnTo>
                    <a:pt x="21" y="24"/>
                  </a:lnTo>
                  <a:lnTo>
                    <a:pt x="22" y="24"/>
                  </a:lnTo>
                  <a:lnTo>
                    <a:pt x="24" y="22"/>
                  </a:lnTo>
                  <a:lnTo>
                    <a:pt x="25" y="22"/>
                  </a:lnTo>
                  <a:lnTo>
                    <a:pt x="28" y="22"/>
                  </a:lnTo>
                  <a:lnTo>
                    <a:pt x="25" y="21"/>
                  </a:lnTo>
                  <a:lnTo>
                    <a:pt x="22" y="22"/>
                  </a:lnTo>
                  <a:lnTo>
                    <a:pt x="22" y="21"/>
                  </a:lnTo>
                  <a:lnTo>
                    <a:pt x="22" y="20"/>
                  </a:lnTo>
                  <a:lnTo>
                    <a:pt x="22" y="18"/>
                  </a:lnTo>
                  <a:lnTo>
                    <a:pt x="21" y="20"/>
                  </a:lnTo>
                  <a:lnTo>
                    <a:pt x="20" y="20"/>
                  </a:lnTo>
                  <a:lnTo>
                    <a:pt x="20" y="17"/>
                  </a:lnTo>
                  <a:lnTo>
                    <a:pt x="19" y="18"/>
                  </a:lnTo>
                  <a:lnTo>
                    <a:pt x="17" y="21"/>
                  </a:lnTo>
                  <a:lnTo>
                    <a:pt x="16" y="21"/>
                  </a:lnTo>
                  <a:lnTo>
                    <a:pt x="16" y="18"/>
                  </a:lnTo>
                  <a:lnTo>
                    <a:pt x="15" y="20"/>
                  </a:lnTo>
                  <a:lnTo>
                    <a:pt x="13" y="20"/>
                  </a:lnTo>
                  <a:lnTo>
                    <a:pt x="13" y="18"/>
                  </a:lnTo>
                  <a:lnTo>
                    <a:pt x="12" y="17"/>
                  </a:lnTo>
                  <a:lnTo>
                    <a:pt x="11" y="18"/>
                  </a:lnTo>
                  <a:lnTo>
                    <a:pt x="8" y="20"/>
                  </a:lnTo>
                  <a:lnTo>
                    <a:pt x="7" y="22"/>
                  </a:lnTo>
                  <a:lnTo>
                    <a:pt x="4" y="21"/>
                  </a:lnTo>
                  <a:lnTo>
                    <a:pt x="3" y="20"/>
                  </a:lnTo>
                  <a:lnTo>
                    <a:pt x="0" y="18"/>
                  </a:lnTo>
                  <a:lnTo>
                    <a:pt x="1" y="16"/>
                  </a:lnTo>
                  <a:lnTo>
                    <a:pt x="3" y="16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11" y="14"/>
                  </a:lnTo>
                  <a:lnTo>
                    <a:pt x="8" y="13"/>
                  </a:lnTo>
                  <a:lnTo>
                    <a:pt x="7" y="12"/>
                  </a:lnTo>
                  <a:lnTo>
                    <a:pt x="9" y="10"/>
                  </a:lnTo>
                  <a:lnTo>
                    <a:pt x="11" y="12"/>
                  </a:lnTo>
                  <a:lnTo>
                    <a:pt x="11" y="10"/>
                  </a:lnTo>
                  <a:lnTo>
                    <a:pt x="9" y="9"/>
                  </a:lnTo>
                  <a:lnTo>
                    <a:pt x="8" y="8"/>
                  </a:lnTo>
                  <a:lnTo>
                    <a:pt x="8" y="6"/>
                  </a:lnTo>
                  <a:lnTo>
                    <a:pt x="11" y="6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1" y="5"/>
                  </a:lnTo>
                  <a:lnTo>
                    <a:pt x="12" y="4"/>
                  </a:lnTo>
                  <a:lnTo>
                    <a:pt x="15" y="5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8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22" y="12"/>
                  </a:lnTo>
                  <a:lnTo>
                    <a:pt x="22" y="9"/>
                  </a:lnTo>
                  <a:lnTo>
                    <a:pt x="20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5"/>
                  </a:lnTo>
                  <a:lnTo>
                    <a:pt x="22" y="4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7" y="3"/>
                  </a:lnTo>
                  <a:lnTo>
                    <a:pt x="16" y="3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713" name="Freeform 499"/>
            <p:cNvSpPr>
              <a:spLocks noEditPoints="1"/>
            </p:cNvSpPr>
            <p:nvPr/>
          </p:nvSpPr>
          <p:spPr bwMode="auto">
            <a:xfrm>
              <a:off x="4280684" y="617378"/>
              <a:ext cx="1271411" cy="1634307"/>
            </a:xfrm>
            <a:custGeom>
              <a:avLst/>
              <a:gdLst>
                <a:gd name="T0" fmla="*/ 172 w 501"/>
                <a:gd name="T1" fmla="*/ 589 h 644"/>
                <a:gd name="T2" fmla="*/ 227 w 501"/>
                <a:gd name="T3" fmla="*/ 532 h 644"/>
                <a:gd name="T4" fmla="*/ 373 w 501"/>
                <a:gd name="T5" fmla="*/ 453 h 644"/>
                <a:gd name="T6" fmla="*/ 90 w 501"/>
                <a:gd name="T7" fmla="*/ 412 h 644"/>
                <a:gd name="T8" fmla="*/ 98 w 501"/>
                <a:gd name="T9" fmla="*/ 394 h 644"/>
                <a:gd name="T10" fmla="*/ 393 w 501"/>
                <a:gd name="T11" fmla="*/ 374 h 644"/>
                <a:gd name="T12" fmla="*/ 97 w 501"/>
                <a:gd name="T13" fmla="*/ 353 h 644"/>
                <a:gd name="T14" fmla="*/ 401 w 501"/>
                <a:gd name="T15" fmla="*/ 339 h 644"/>
                <a:gd name="T16" fmla="*/ 427 w 501"/>
                <a:gd name="T17" fmla="*/ 312 h 644"/>
                <a:gd name="T18" fmla="*/ 443 w 501"/>
                <a:gd name="T19" fmla="*/ 243 h 644"/>
                <a:gd name="T20" fmla="*/ 456 w 501"/>
                <a:gd name="T21" fmla="*/ 97 h 644"/>
                <a:gd name="T22" fmla="*/ 256 w 501"/>
                <a:gd name="T23" fmla="*/ 44 h 644"/>
                <a:gd name="T24" fmla="*/ 312 w 501"/>
                <a:gd name="T25" fmla="*/ 15 h 644"/>
                <a:gd name="T26" fmla="*/ 402 w 501"/>
                <a:gd name="T27" fmla="*/ 28 h 644"/>
                <a:gd name="T28" fmla="*/ 363 w 501"/>
                <a:gd name="T29" fmla="*/ 37 h 644"/>
                <a:gd name="T30" fmla="*/ 434 w 501"/>
                <a:gd name="T31" fmla="*/ 48 h 644"/>
                <a:gd name="T32" fmla="*/ 364 w 501"/>
                <a:gd name="T33" fmla="*/ 73 h 644"/>
                <a:gd name="T34" fmla="*/ 392 w 501"/>
                <a:gd name="T35" fmla="*/ 99 h 644"/>
                <a:gd name="T36" fmla="*/ 405 w 501"/>
                <a:gd name="T37" fmla="*/ 131 h 644"/>
                <a:gd name="T38" fmla="*/ 497 w 501"/>
                <a:gd name="T39" fmla="*/ 108 h 644"/>
                <a:gd name="T40" fmla="*/ 468 w 501"/>
                <a:gd name="T41" fmla="*/ 148 h 644"/>
                <a:gd name="T42" fmla="*/ 427 w 501"/>
                <a:gd name="T43" fmla="*/ 229 h 644"/>
                <a:gd name="T44" fmla="*/ 434 w 501"/>
                <a:gd name="T45" fmla="*/ 272 h 644"/>
                <a:gd name="T46" fmla="*/ 417 w 501"/>
                <a:gd name="T47" fmla="*/ 287 h 644"/>
                <a:gd name="T48" fmla="*/ 409 w 501"/>
                <a:gd name="T49" fmla="*/ 312 h 644"/>
                <a:gd name="T50" fmla="*/ 396 w 501"/>
                <a:gd name="T51" fmla="*/ 344 h 644"/>
                <a:gd name="T52" fmla="*/ 373 w 501"/>
                <a:gd name="T53" fmla="*/ 349 h 644"/>
                <a:gd name="T54" fmla="*/ 363 w 501"/>
                <a:gd name="T55" fmla="*/ 370 h 644"/>
                <a:gd name="T56" fmla="*/ 385 w 501"/>
                <a:gd name="T57" fmla="*/ 398 h 644"/>
                <a:gd name="T58" fmla="*/ 383 w 501"/>
                <a:gd name="T59" fmla="*/ 424 h 644"/>
                <a:gd name="T60" fmla="*/ 355 w 501"/>
                <a:gd name="T61" fmla="*/ 408 h 644"/>
                <a:gd name="T62" fmla="*/ 337 w 501"/>
                <a:gd name="T63" fmla="*/ 441 h 644"/>
                <a:gd name="T64" fmla="*/ 355 w 501"/>
                <a:gd name="T65" fmla="*/ 464 h 644"/>
                <a:gd name="T66" fmla="*/ 288 w 501"/>
                <a:gd name="T67" fmla="*/ 482 h 644"/>
                <a:gd name="T68" fmla="*/ 250 w 501"/>
                <a:gd name="T69" fmla="*/ 518 h 644"/>
                <a:gd name="T70" fmla="*/ 210 w 501"/>
                <a:gd name="T71" fmla="*/ 533 h 644"/>
                <a:gd name="T72" fmla="*/ 177 w 501"/>
                <a:gd name="T73" fmla="*/ 565 h 644"/>
                <a:gd name="T74" fmla="*/ 165 w 501"/>
                <a:gd name="T75" fmla="*/ 590 h 644"/>
                <a:gd name="T76" fmla="*/ 155 w 501"/>
                <a:gd name="T77" fmla="*/ 627 h 644"/>
                <a:gd name="T78" fmla="*/ 131 w 501"/>
                <a:gd name="T79" fmla="*/ 626 h 644"/>
                <a:gd name="T80" fmla="*/ 97 w 501"/>
                <a:gd name="T81" fmla="*/ 611 h 644"/>
                <a:gd name="T82" fmla="*/ 88 w 501"/>
                <a:gd name="T83" fmla="*/ 570 h 644"/>
                <a:gd name="T84" fmla="*/ 90 w 501"/>
                <a:gd name="T85" fmla="*/ 545 h 644"/>
                <a:gd name="T86" fmla="*/ 94 w 501"/>
                <a:gd name="T87" fmla="*/ 520 h 644"/>
                <a:gd name="T88" fmla="*/ 72 w 501"/>
                <a:gd name="T89" fmla="*/ 503 h 644"/>
                <a:gd name="T90" fmla="*/ 86 w 501"/>
                <a:gd name="T91" fmla="*/ 476 h 644"/>
                <a:gd name="T92" fmla="*/ 86 w 501"/>
                <a:gd name="T93" fmla="*/ 468 h 644"/>
                <a:gd name="T94" fmla="*/ 109 w 501"/>
                <a:gd name="T95" fmla="*/ 453 h 644"/>
                <a:gd name="T96" fmla="*/ 106 w 501"/>
                <a:gd name="T97" fmla="*/ 420 h 644"/>
                <a:gd name="T98" fmla="*/ 117 w 501"/>
                <a:gd name="T99" fmla="*/ 393 h 644"/>
                <a:gd name="T100" fmla="*/ 106 w 501"/>
                <a:gd name="T101" fmla="*/ 377 h 644"/>
                <a:gd name="T102" fmla="*/ 102 w 501"/>
                <a:gd name="T103" fmla="*/ 352 h 644"/>
                <a:gd name="T104" fmla="*/ 90 w 501"/>
                <a:gd name="T105" fmla="*/ 278 h 644"/>
                <a:gd name="T106" fmla="*/ 38 w 501"/>
                <a:gd name="T107" fmla="*/ 236 h 644"/>
                <a:gd name="T108" fmla="*/ 19 w 501"/>
                <a:gd name="T109" fmla="*/ 197 h 644"/>
                <a:gd name="T110" fmla="*/ 23 w 501"/>
                <a:gd name="T111" fmla="*/ 176 h 644"/>
                <a:gd name="T112" fmla="*/ 82 w 501"/>
                <a:gd name="T113" fmla="*/ 140 h 644"/>
                <a:gd name="T114" fmla="*/ 106 w 501"/>
                <a:gd name="T115" fmla="*/ 85 h 644"/>
                <a:gd name="T116" fmla="*/ 165 w 501"/>
                <a:gd name="T117" fmla="*/ 72 h 644"/>
                <a:gd name="T118" fmla="*/ 202 w 501"/>
                <a:gd name="T119" fmla="*/ 74 h 644"/>
                <a:gd name="T120" fmla="*/ 255 w 501"/>
                <a:gd name="T121" fmla="*/ 79 h 644"/>
                <a:gd name="T122" fmla="*/ 298 w 501"/>
                <a:gd name="T123" fmla="*/ 47 h 644"/>
                <a:gd name="T124" fmla="*/ 316 w 501"/>
                <a:gd name="T125" fmla="*/ 25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1" h="644">
                  <a:moveTo>
                    <a:pt x="142" y="641"/>
                  </a:moveTo>
                  <a:lnTo>
                    <a:pt x="143" y="643"/>
                  </a:lnTo>
                  <a:lnTo>
                    <a:pt x="142" y="644"/>
                  </a:lnTo>
                  <a:lnTo>
                    <a:pt x="140" y="644"/>
                  </a:lnTo>
                  <a:lnTo>
                    <a:pt x="139" y="644"/>
                  </a:lnTo>
                  <a:lnTo>
                    <a:pt x="139" y="644"/>
                  </a:lnTo>
                  <a:lnTo>
                    <a:pt x="140" y="641"/>
                  </a:lnTo>
                  <a:lnTo>
                    <a:pt x="142" y="641"/>
                  </a:lnTo>
                  <a:close/>
                  <a:moveTo>
                    <a:pt x="140" y="636"/>
                  </a:moveTo>
                  <a:lnTo>
                    <a:pt x="142" y="636"/>
                  </a:lnTo>
                  <a:lnTo>
                    <a:pt x="146" y="639"/>
                  </a:lnTo>
                  <a:lnTo>
                    <a:pt x="144" y="640"/>
                  </a:lnTo>
                  <a:lnTo>
                    <a:pt x="143" y="640"/>
                  </a:lnTo>
                  <a:lnTo>
                    <a:pt x="140" y="637"/>
                  </a:lnTo>
                  <a:lnTo>
                    <a:pt x="140" y="636"/>
                  </a:lnTo>
                  <a:close/>
                  <a:moveTo>
                    <a:pt x="127" y="632"/>
                  </a:moveTo>
                  <a:lnTo>
                    <a:pt x="129" y="632"/>
                  </a:lnTo>
                  <a:lnTo>
                    <a:pt x="129" y="633"/>
                  </a:lnTo>
                  <a:lnTo>
                    <a:pt x="127" y="636"/>
                  </a:lnTo>
                  <a:lnTo>
                    <a:pt x="127" y="636"/>
                  </a:lnTo>
                  <a:lnTo>
                    <a:pt x="126" y="636"/>
                  </a:lnTo>
                  <a:lnTo>
                    <a:pt x="126" y="635"/>
                  </a:lnTo>
                  <a:lnTo>
                    <a:pt x="127" y="633"/>
                  </a:lnTo>
                  <a:lnTo>
                    <a:pt x="127" y="632"/>
                  </a:lnTo>
                  <a:close/>
                  <a:moveTo>
                    <a:pt x="156" y="623"/>
                  </a:moveTo>
                  <a:lnTo>
                    <a:pt x="156" y="623"/>
                  </a:lnTo>
                  <a:lnTo>
                    <a:pt x="156" y="624"/>
                  </a:lnTo>
                  <a:lnTo>
                    <a:pt x="154" y="623"/>
                  </a:lnTo>
                  <a:lnTo>
                    <a:pt x="155" y="623"/>
                  </a:lnTo>
                  <a:lnTo>
                    <a:pt x="156" y="623"/>
                  </a:lnTo>
                  <a:close/>
                  <a:moveTo>
                    <a:pt x="101" y="622"/>
                  </a:moveTo>
                  <a:lnTo>
                    <a:pt x="102" y="622"/>
                  </a:lnTo>
                  <a:lnTo>
                    <a:pt x="104" y="623"/>
                  </a:lnTo>
                  <a:lnTo>
                    <a:pt x="102" y="624"/>
                  </a:lnTo>
                  <a:lnTo>
                    <a:pt x="101" y="623"/>
                  </a:lnTo>
                  <a:lnTo>
                    <a:pt x="101" y="623"/>
                  </a:lnTo>
                  <a:lnTo>
                    <a:pt x="100" y="622"/>
                  </a:lnTo>
                  <a:lnTo>
                    <a:pt x="101" y="622"/>
                  </a:lnTo>
                  <a:close/>
                  <a:moveTo>
                    <a:pt x="114" y="620"/>
                  </a:moveTo>
                  <a:lnTo>
                    <a:pt x="115" y="620"/>
                  </a:lnTo>
                  <a:lnTo>
                    <a:pt x="114" y="622"/>
                  </a:lnTo>
                  <a:lnTo>
                    <a:pt x="113" y="622"/>
                  </a:lnTo>
                  <a:lnTo>
                    <a:pt x="113" y="620"/>
                  </a:lnTo>
                  <a:lnTo>
                    <a:pt x="114" y="620"/>
                  </a:lnTo>
                  <a:close/>
                  <a:moveTo>
                    <a:pt x="121" y="620"/>
                  </a:moveTo>
                  <a:lnTo>
                    <a:pt x="121" y="620"/>
                  </a:lnTo>
                  <a:lnTo>
                    <a:pt x="119" y="622"/>
                  </a:lnTo>
                  <a:lnTo>
                    <a:pt x="118" y="622"/>
                  </a:lnTo>
                  <a:lnTo>
                    <a:pt x="118" y="620"/>
                  </a:lnTo>
                  <a:lnTo>
                    <a:pt x="119" y="620"/>
                  </a:lnTo>
                  <a:lnTo>
                    <a:pt x="121" y="620"/>
                  </a:lnTo>
                  <a:close/>
                  <a:moveTo>
                    <a:pt x="167" y="599"/>
                  </a:moveTo>
                  <a:lnTo>
                    <a:pt x="167" y="601"/>
                  </a:lnTo>
                  <a:lnTo>
                    <a:pt x="165" y="599"/>
                  </a:lnTo>
                  <a:lnTo>
                    <a:pt x="167" y="599"/>
                  </a:lnTo>
                  <a:close/>
                  <a:moveTo>
                    <a:pt x="168" y="597"/>
                  </a:moveTo>
                  <a:lnTo>
                    <a:pt x="168" y="597"/>
                  </a:lnTo>
                  <a:lnTo>
                    <a:pt x="167" y="598"/>
                  </a:lnTo>
                  <a:lnTo>
                    <a:pt x="167" y="597"/>
                  </a:lnTo>
                  <a:lnTo>
                    <a:pt x="168" y="597"/>
                  </a:lnTo>
                  <a:close/>
                  <a:moveTo>
                    <a:pt x="169" y="591"/>
                  </a:moveTo>
                  <a:lnTo>
                    <a:pt x="169" y="593"/>
                  </a:lnTo>
                  <a:lnTo>
                    <a:pt x="168" y="593"/>
                  </a:lnTo>
                  <a:lnTo>
                    <a:pt x="168" y="593"/>
                  </a:lnTo>
                  <a:lnTo>
                    <a:pt x="168" y="593"/>
                  </a:lnTo>
                  <a:lnTo>
                    <a:pt x="169" y="591"/>
                  </a:lnTo>
                  <a:close/>
                  <a:moveTo>
                    <a:pt x="167" y="587"/>
                  </a:moveTo>
                  <a:lnTo>
                    <a:pt x="168" y="587"/>
                  </a:lnTo>
                  <a:lnTo>
                    <a:pt x="171" y="587"/>
                  </a:lnTo>
                  <a:lnTo>
                    <a:pt x="172" y="589"/>
                  </a:lnTo>
                  <a:lnTo>
                    <a:pt x="172" y="590"/>
                  </a:lnTo>
                  <a:lnTo>
                    <a:pt x="169" y="590"/>
                  </a:lnTo>
                  <a:lnTo>
                    <a:pt x="168" y="589"/>
                  </a:lnTo>
                  <a:lnTo>
                    <a:pt x="167" y="589"/>
                  </a:lnTo>
                  <a:lnTo>
                    <a:pt x="167" y="587"/>
                  </a:lnTo>
                  <a:lnTo>
                    <a:pt x="167" y="587"/>
                  </a:lnTo>
                  <a:close/>
                  <a:moveTo>
                    <a:pt x="177" y="583"/>
                  </a:moveTo>
                  <a:lnTo>
                    <a:pt x="177" y="585"/>
                  </a:lnTo>
                  <a:lnTo>
                    <a:pt x="176" y="586"/>
                  </a:lnTo>
                  <a:lnTo>
                    <a:pt x="176" y="585"/>
                  </a:lnTo>
                  <a:lnTo>
                    <a:pt x="177" y="583"/>
                  </a:lnTo>
                  <a:close/>
                  <a:moveTo>
                    <a:pt x="176" y="572"/>
                  </a:moveTo>
                  <a:lnTo>
                    <a:pt x="177" y="573"/>
                  </a:lnTo>
                  <a:lnTo>
                    <a:pt x="180" y="574"/>
                  </a:lnTo>
                  <a:lnTo>
                    <a:pt x="180" y="576"/>
                  </a:lnTo>
                  <a:lnTo>
                    <a:pt x="180" y="576"/>
                  </a:lnTo>
                  <a:lnTo>
                    <a:pt x="180" y="576"/>
                  </a:lnTo>
                  <a:lnTo>
                    <a:pt x="177" y="574"/>
                  </a:lnTo>
                  <a:lnTo>
                    <a:pt x="175" y="572"/>
                  </a:lnTo>
                  <a:lnTo>
                    <a:pt x="175" y="572"/>
                  </a:lnTo>
                  <a:lnTo>
                    <a:pt x="176" y="572"/>
                  </a:lnTo>
                  <a:close/>
                  <a:moveTo>
                    <a:pt x="88" y="545"/>
                  </a:moveTo>
                  <a:lnTo>
                    <a:pt x="86" y="548"/>
                  </a:lnTo>
                  <a:lnTo>
                    <a:pt x="85" y="549"/>
                  </a:lnTo>
                  <a:lnTo>
                    <a:pt x="84" y="549"/>
                  </a:lnTo>
                  <a:lnTo>
                    <a:pt x="86" y="547"/>
                  </a:lnTo>
                  <a:lnTo>
                    <a:pt x="88" y="545"/>
                  </a:lnTo>
                  <a:lnTo>
                    <a:pt x="88" y="545"/>
                  </a:lnTo>
                  <a:close/>
                  <a:moveTo>
                    <a:pt x="85" y="545"/>
                  </a:moveTo>
                  <a:lnTo>
                    <a:pt x="86" y="545"/>
                  </a:lnTo>
                  <a:lnTo>
                    <a:pt x="85" y="547"/>
                  </a:lnTo>
                  <a:lnTo>
                    <a:pt x="84" y="547"/>
                  </a:lnTo>
                  <a:lnTo>
                    <a:pt x="84" y="548"/>
                  </a:lnTo>
                  <a:lnTo>
                    <a:pt x="84" y="547"/>
                  </a:lnTo>
                  <a:lnTo>
                    <a:pt x="85" y="545"/>
                  </a:lnTo>
                  <a:close/>
                  <a:moveTo>
                    <a:pt x="190" y="544"/>
                  </a:moveTo>
                  <a:lnTo>
                    <a:pt x="192" y="544"/>
                  </a:lnTo>
                  <a:lnTo>
                    <a:pt x="192" y="547"/>
                  </a:lnTo>
                  <a:lnTo>
                    <a:pt x="193" y="548"/>
                  </a:lnTo>
                  <a:lnTo>
                    <a:pt x="193" y="551"/>
                  </a:lnTo>
                  <a:lnTo>
                    <a:pt x="193" y="553"/>
                  </a:lnTo>
                  <a:lnTo>
                    <a:pt x="192" y="552"/>
                  </a:lnTo>
                  <a:lnTo>
                    <a:pt x="192" y="551"/>
                  </a:lnTo>
                  <a:lnTo>
                    <a:pt x="192" y="548"/>
                  </a:lnTo>
                  <a:lnTo>
                    <a:pt x="190" y="547"/>
                  </a:lnTo>
                  <a:lnTo>
                    <a:pt x="190" y="544"/>
                  </a:lnTo>
                  <a:lnTo>
                    <a:pt x="190" y="544"/>
                  </a:lnTo>
                  <a:close/>
                  <a:moveTo>
                    <a:pt x="202" y="537"/>
                  </a:moveTo>
                  <a:lnTo>
                    <a:pt x="204" y="537"/>
                  </a:lnTo>
                  <a:lnTo>
                    <a:pt x="204" y="539"/>
                  </a:lnTo>
                  <a:lnTo>
                    <a:pt x="202" y="539"/>
                  </a:lnTo>
                  <a:lnTo>
                    <a:pt x="201" y="537"/>
                  </a:lnTo>
                  <a:lnTo>
                    <a:pt x="202" y="537"/>
                  </a:lnTo>
                  <a:close/>
                  <a:moveTo>
                    <a:pt x="205" y="533"/>
                  </a:moveTo>
                  <a:lnTo>
                    <a:pt x="206" y="535"/>
                  </a:lnTo>
                  <a:lnTo>
                    <a:pt x="205" y="535"/>
                  </a:lnTo>
                  <a:lnTo>
                    <a:pt x="205" y="535"/>
                  </a:lnTo>
                  <a:lnTo>
                    <a:pt x="205" y="533"/>
                  </a:lnTo>
                  <a:close/>
                  <a:moveTo>
                    <a:pt x="231" y="529"/>
                  </a:moveTo>
                  <a:lnTo>
                    <a:pt x="230" y="531"/>
                  </a:lnTo>
                  <a:lnTo>
                    <a:pt x="231" y="532"/>
                  </a:lnTo>
                  <a:lnTo>
                    <a:pt x="231" y="532"/>
                  </a:lnTo>
                  <a:lnTo>
                    <a:pt x="230" y="531"/>
                  </a:lnTo>
                  <a:lnTo>
                    <a:pt x="230" y="529"/>
                  </a:lnTo>
                  <a:lnTo>
                    <a:pt x="231" y="529"/>
                  </a:lnTo>
                  <a:close/>
                  <a:moveTo>
                    <a:pt x="225" y="526"/>
                  </a:moveTo>
                  <a:lnTo>
                    <a:pt x="225" y="527"/>
                  </a:lnTo>
                  <a:lnTo>
                    <a:pt x="226" y="528"/>
                  </a:lnTo>
                  <a:lnTo>
                    <a:pt x="227" y="531"/>
                  </a:lnTo>
                  <a:lnTo>
                    <a:pt x="227" y="532"/>
                  </a:lnTo>
                  <a:lnTo>
                    <a:pt x="225" y="532"/>
                  </a:lnTo>
                  <a:lnTo>
                    <a:pt x="223" y="532"/>
                  </a:lnTo>
                  <a:lnTo>
                    <a:pt x="222" y="532"/>
                  </a:lnTo>
                  <a:lnTo>
                    <a:pt x="222" y="532"/>
                  </a:lnTo>
                  <a:lnTo>
                    <a:pt x="221" y="531"/>
                  </a:lnTo>
                  <a:lnTo>
                    <a:pt x="221" y="529"/>
                  </a:lnTo>
                  <a:lnTo>
                    <a:pt x="221" y="528"/>
                  </a:lnTo>
                  <a:lnTo>
                    <a:pt x="223" y="526"/>
                  </a:lnTo>
                  <a:lnTo>
                    <a:pt x="225" y="526"/>
                  </a:lnTo>
                  <a:close/>
                  <a:moveTo>
                    <a:pt x="75" y="523"/>
                  </a:moveTo>
                  <a:lnTo>
                    <a:pt x="75" y="523"/>
                  </a:lnTo>
                  <a:lnTo>
                    <a:pt x="76" y="523"/>
                  </a:lnTo>
                  <a:lnTo>
                    <a:pt x="73" y="524"/>
                  </a:lnTo>
                  <a:lnTo>
                    <a:pt x="73" y="524"/>
                  </a:lnTo>
                  <a:lnTo>
                    <a:pt x="73" y="523"/>
                  </a:lnTo>
                  <a:lnTo>
                    <a:pt x="75" y="523"/>
                  </a:lnTo>
                  <a:close/>
                  <a:moveTo>
                    <a:pt x="75" y="519"/>
                  </a:moveTo>
                  <a:lnTo>
                    <a:pt x="75" y="519"/>
                  </a:lnTo>
                  <a:lnTo>
                    <a:pt x="75" y="522"/>
                  </a:lnTo>
                  <a:lnTo>
                    <a:pt x="73" y="520"/>
                  </a:lnTo>
                  <a:lnTo>
                    <a:pt x="72" y="520"/>
                  </a:lnTo>
                  <a:lnTo>
                    <a:pt x="75" y="519"/>
                  </a:lnTo>
                  <a:close/>
                  <a:moveTo>
                    <a:pt x="76" y="495"/>
                  </a:moveTo>
                  <a:lnTo>
                    <a:pt x="77" y="497"/>
                  </a:lnTo>
                  <a:lnTo>
                    <a:pt x="76" y="497"/>
                  </a:lnTo>
                  <a:lnTo>
                    <a:pt x="75" y="497"/>
                  </a:lnTo>
                  <a:lnTo>
                    <a:pt x="76" y="495"/>
                  </a:lnTo>
                  <a:close/>
                  <a:moveTo>
                    <a:pt x="77" y="493"/>
                  </a:moveTo>
                  <a:lnTo>
                    <a:pt x="79" y="494"/>
                  </a:lnTo>
                  <a:lnTo>
                    <a:pt x="77" y="495"/>
                  </a:lnTo>
                  <a:lnTo>
                    <a:pt x="76" y="495"/>
                  </a:lnTo>
                  <a:lnTo>
                    <a:pt x="75" y="494"/>
                  </a:lnTo>
                  <a:lnTo>
                    <a:pt x="76" y="494"/>
                  </a:lnTo>
                  <a:lnTo>
                    <a:pt x="77" y="493"/>
                  </a:lnTo>
                  <a:close/>
                  <a:moveTo>
                    <a:pt x="72" y="493"/>
                  </a:moveTo>
                  <a:lnTo>
                    <a:pt x="72" y="493"/>
                  </a:lnTo>
                  <a:lnTo>
                    <a:pt x="72" y="494"/>
                  </a:lnTo>
                  <a:lnTo>
                    <a:pt x="72" y="494"/>
                  </a:lnTo>
                  <a:lnTo>
                    <a:pt x="71" y="493"/>
                  </a:lnTo>
                  <a:lnTo>
                    <a:pt x="72" y="493"/>
                  </a:lnTo>
                  <a:close/>
                  <a:moveTo>
                    <a:pt x="80" y="472"/>
                  </a:moveTo>
                  <a:lnTo>
                    <a:pt x="80" y="473"/>
                  </a:lnTo>
                  <a:lnTo>
                    <a:pt x="79" y="474"/>
                  </a:lnTo>
                  <a:lnTo>
                    <a:pt x="77" y="474"/>
                  </a:lnTo>
                  <a:lnTo>
                    <a:pt x="76" y="474"/>
                  </a:lnTo>
                  <a:lnTo>
                    <a:pt x="77" y="473"/>
                  </a:lnTo>
                  <a:lnTo>
                    <a:pt x="79" y="472"/>
                  </a:lnTo>
                  <a:lnTo>
                    <a:pt x="80" y="472"/>
                  </a:lnTo>
                  <a:close/>
                  <a:moveTo>
                    <a:pt x="98" y="464"/>
                  </a:moveTo>
                  <a:lnTo>
                    <a:pt x="101" y="464"/>
                  </a:lnTo>
                  <a:lnTo>
                    <a:pt x="101" y="465"/>
                  </a:lnTo>
                  <a:lnTo>
                    <a:pt x="97" y="466"/>
                  </a:lnTo>
                  <a:lnTo>
                    <a:pt x="96" y="465"/>
                  </a:lnTo>
                  <a:lnTo>
                    <a:pt x="96" y="464"/>
                  </a:lnTo>
                  <a:lnTo>
                    <a:pt x="98" y="464"/>
                  </a:lnTo>
                  <a:close/>
                  <a:moveTo>
                    <a:pt x="90" y="453"/>
                  </a:moveTo>
                  <a:lnTo>
                    <a:pt x="92" y="454"/>
                  </a:lnTo>
                  <a:lnTo>
                    <a:pt x="92" y="456"/>
                  </a:lnTo>
                  <a:lnTo>
                    <a:pt x="89" y="456"/>
                  </a:lnTo>
                  <a:lnTo>
                    <a:pt x="88" y="454"/>
                  </a:lnTo>
                  <a:lnTo>
                    <a:pt x="89" y="454"/>
                  </a:lnTo>
                  <a:lnTo>
                    <a:pt x="90" y="453"/>
                  </a:lnTo>
                  <a:close/>
                  <a:moveTo>
                    <a:pt x="100" y="453"/>
                  </a:moveTo>
                  <a:lnTo>
                    <a:pt x="102" y="453"/>
                  </a:lnTo>
                  <a:lnTo>
                    <a:pt x="101" y="454"/>
                  </a:lnTo>
                  <a:lnTo>
                    <a:pt x="98" y="454"/>
                  </a:lnTo>
                  <a:lnTo>
                    <a:pt x="98" y="453"/>
                  </a:lnTo>
                  <a:lnTo>
                    <a:pt x="100" y="453"/>
                  </a:lnTo>
                  <a:close/>
                  <a:moveTo>
                    <a:pt x="373" y="452"/>
                  </a:moveTo>
                  <a:lnTo>
                    <a:pt x="373" y="453"/>
                  </a:lnTo>
                  <a:lnTo>
                    <a:pt x="372" y="453"/>
                  </a:lnTo>
                  <a:lnTo>
                    <a:pt x="371" y="453"/>
                  </a:lnTo>
                  <a:lnTo>
                    <a:pt x="371" y="452"/>
                  </a:lnTo>
                  <a:lnTo>
                    <a:pt x="373" y="452"/>
                  </a:lnTo>
                  <a:close/>
                  <a:moveTo>
                    <a:pt x="94" y="451"/>
                  </a:moveTo>
                  <a:lnTo>
                    <a:pt x="97" y="451"/>
                  </a:lnTo>
                  <a:lnTo>
                    <a:pt x="98" y="452"/>
                  </a:lnTo>
                  <a:lnTo>
                    <a:pt x="97" y="453"/>
                  </a:lnTo>
                  <a:lnTo>
                    <a:pt x="96" y="453"/>
                  </a:lnTo>
                  <a:lnTo>
                    <a:pt x="93" y="452"/>
                  </a:lnTo>
                  <a:lnTo>
                    <a:pt x="93" y="451"/>
                  </a:lnTo>
                  <a:lnTo>
                    <a:pt x="94" y="451"/>
                  </a:lnTo>
                  <a:close/>
                  <a:moveTo>
                    <a:pt x="347" y="432"/>
                  </a:moveTo>
                  <a:lnTo>
                    <a:pt x="348" y="432"/>
                  </a:lnTo>
                  <a:lnTo>
                    <a:pt x="348" y="433"/>
                  </a:lnTo>
                  <a:lnTo>
                    <a:pt x="347" y="433"/>
                  </a:lnTo>
                  <a:lnTo>
                    <a:pt x="346" y="433"/>
                  </a:lnTo>
                  <a:lnTo>
                    <a:pt x="347" y="432"/>
                  </a:lnTo>
                  <a:close/>
                  <a:moveTo>
                    <a:pt x="117" y="426"/>
                  </a:moveTo>
                  <a:lnTo>
                    <a:pt x="117" y="427"/>
                  </a:lnTo>
                  <a:lnTo>
                    <a:pt x="115" y="428"/>
                  </a:lnTo>
                  <a:lnTo>
                    <a:pt x="114" y="432"/>
                  </a:lnTo>
                  <a:lnTo>
                    <a:pt x="113" y="432"/>
                  </a:lnTo>
                  <a:lnTo>
                    <a:pt x="113" y="432"/>
                  </a:lnTo>
                  <a:lnTo>
                    <a:pt x="113" y="429"/>
                  </a:lnTo>
                  <a:lnTo>
                    <a:pt x="113" y="428"/>
                  </a:lnTo>
                  <a:lnTo>
                    <a:pt x="111" y="428"/>
                  </a:lnTo>
                  <a:lnTo>
                    <a:pt x="111" y="427"/>
                  </a:lnTo>
                  <a:lnTo>
                    <a:pt x="113" y="426"/>
                  </a:lnTo>
                  <a:lnTo>
                    <a:pt x="115" y="426"/>
                  </a:lnTo>
                  <a:lnTo>
                    <a:pt x="117" y="426"/>
                  </a:lnTo>
                  <a:close/>
                  <a:moveTo>
                    <a:pt x="338" y="422"/>
                  </a:moveTo>
                  <a:lnTo>
                    <a:pt x="338" y="423"/>
                  </a:lnTo>
                  <a:lnTo>
                    <a:pt x="337" y="424"/>
                  </a:lnTo>
                  <a:lnTo>
                    <a:pt x="335" y="423"/>
                  </a:lnTo>
                  <a:lnTo>
                    <a:pt x="337" y="423"/>
                  </a:lnTo>
                  <a:lnTo>
                    <a:pt x="338" y="422"/>
                  </a:lnTo>
                  <a:close/>
                  <a:moveTo>
                    <a:pt x="354" y="419"/>
                  </a:moveTo>
                  <a:lnTo>
                    <a:pt x="355" y="419"/>
                  </a:lnTo>
                  <a:lnTo>
                    <a:pt x="356" y="420"/>
                  </a:lnTo>
                  <a:lnTo>
                    <a:pt x="358" y="423"/>
                  </a:lnTo>
                  <a:lnTo>
                    <a:pt x="358" y="429"/>
                  </a:lnTo>
                  <a:lnTo>
                    <a:pt x="355" y="431"/>
                  </a:lnTo>
                  <a:lnTo>
                    <a:pt x="354" y="431"/>
                  </a:lnTo>
                  <a:lnTo>
                    <a:pt x="351" y="432"/>
                  </a:lnTo>
                  <a:lnTo>
                    <a:pt x="348" y="429"/>
                  </a:lnTo>
                  <a:lnTo>
                    <a:pt x="346" y="431"/>
                  </a:lnTo>
                  <a:lnTo>
                    <a:pt x="345" y="432"/>
                  </a:lnTo>
                  <a:lnTo>
                    <a:pt x="339" y="431"/>
                  </a:lnTo>
                  <a:lnTo>
                    <a:pt x="334" y="432"/>
                  </a:lnTo>
                  <a:lnTo>
                    <a:pt x="331" y="432"/>
                  </a:lnTo>
                  <a:lnTo>
                    <a:pt x="331" y="432"/>
                  </a:lnTo>
                  <a:lnTo>
                    <a:pt x="333" y="429"/>
                  </a:lnTo>
                  <a:lnTo>
                    <a:pt x="333" y="428"/>
                  </a:lnTo>
                  <a:lnTo>
                    <a:pt x="335" y="428"/>
                  </a:lnTo>
                  <a:lnTo>
                    <a:pt x="337" y="426"/>
                  </a:lnTo>
                  <a:lnTo>
                    <a:pt x="339" y="424"/>
                  </a:lnTo>
                  <a:lnTo>
                    <a:pt x="341" y="423"/>
                  </a:lnTo>
                  <a:lnTo>
                    <a:pt x="347" y="422"/>
                  </a:lnTo>
                  <a:lnTo>
                    <a:pt x="354" y="419"/>
                  </a:lnTo>
                  <a:close/>
                  <a:moveTo>
                    <a:pt x="358" y="416"/>
                  </a:moveTo>
                  <a:lnTo>
                    <a:pt x="359" y="418"/>
                  </a:lnTo>
                  <a:lnTo>
                    <a:pt x="359" y="419"/>
                  </a:lnTo>
                  <a:lnTo>
                    <a:pt x="358" y="420"/>
                  </a:lnTo>
                  <a:lnTo>
                    <a:pt x="356" y="419"/>
                  </a:lnTo>
                  <a:lnTo>
                    <a:pt x="358" y="418"/>
                  </a:lnTo>
                  <a:lnTo>
                    <a:pt x="358" y="416"/>
                  </a:lnTo>
                  <a:close/>
                  <a:moveTo>
                    <a:pt x="84" y="411"/>
                  </a:moveTo>
                  <a:lnTo>
                    <a:pt x="86" y="412"/>
                  </a:lnTo>
                  <a:lnTo>
                    <a:pt x="90" y="412"/>
                  </a:lnTo>
                  <a:lnTo>
                    <a:pt x="93" y="415"/>
                  </a:lnTo>
                  <a:lnTo>
                    <a:pt x="96" y="416"/>
                  </a:lnTo>
                  <a:lnTo>
                    <a:pt x="98" y="419"/>
                  </a:lnTo>
                  <a:lnTo>
                    <a:pt x="100" y="426"/>
                  </a:lnTo>
                  <a:lnTo>
                    <a:pt x="102" y="427"/>
                  </a:lnTo>
                  <a:lnTo>
                    <a:pt x="105" y="427"/>
                  </a:lnTo>
                  <a:lnTo>
                    <a:pt x="106" y="429"/>
                  </a:lnTo>
                  <a:lnTo>
                    <a:pt x="106" y="433"/>
                  </a:lnTo>
                  <a:lnTo>
                    <a:pt x="102" y="436"/>
                  </a:lnTo>
                  <a:lnTo>
                    <a:pt x="98" y="436"/>
                  </a:lnTo>
                  <a:lnTo>
                    <a:pt x="93" y="437"/>
                  </a:lnTo>
                  <a:lnTo>
                    <a:pt x="90" y="439"/>
                  </a:lnTo>
                  <a:lnTo>
                    <a:pt x="89" y="439"/>
                  </a:lnTo>
                  <a:lnTo>
                    <a:pt x="88" y="436"/>
                  </a:lnTo>
                  <a:lnTo>
                    <a:pt x="85" y="436"/>
                  </a:lnTo>
                  <a:lnTo>
                    <a:pt x="84" y="435"/>
                  </a:lnTo>
                  <a:lnTo>
                    <a:pt x="84" y="433"/>
                  </a:lnTo>
                  <a:lnTo>
                    <a:pt x="85" y="432"/>
                  </a:lnTo>
                  <a:lnTo>
                    <a:pt x="88" y="433"/>
                  </a:lnTo>
                  <a:lnTo>
                    <a:pt x="90" y="433"/>
                  </a:lnTo>
                  <a:lnTo>
                    <a:pt x="93" y="431"/>
                  </a:lnTo>
                  <a:lnTo>
                    <a:pt x="89" y="433"/>
                  </a:lnTo>
                  <a:lnTo>
                    <a:pt x="88" y="432"/>
                  </a:lnTo>
                  <a:lnTo>
                    <a:pt x="86" y="431"/>
                  </a:lnTo>
                  <a:lnTo>
                    <a:pt x="81" y="429"/>
                  </a:lnTo>
                  <a:lnTo>
                    <a:pt x="80" y="428"/>
                  </a:lnTo>
                  <a:lnTo>
                    <a:pt x="81" y="427"/>
                  </a:lnTo>
                  <a:lnTo>
                    <a:pt x="82" y="427"/>
                  </a:lnTo>
                  <a:lnTo>
                    <a:pt x="80" y="424"/>
                  </a:lnTo>
                  <a:lnTo>
                    <a:pt x="81" y="423"/>
                  </a:lnTo>
                  <a:lnTo>
                    <a:pt x="81" y="422"/>
                  </a:lnTo>
                  <a:lnTo>
                    <a:pt x="82" y="420"/>
                  </a:lnTo>
                  <a:lnTo>
                    <a:pt x="85" y="422"/>
                  </a:lnTo>
                  <a:lnTo>
                    <a:pt x="84" y="419"/>
                  </a:lnTo>
                  <a:lnTo>
                    <a:pt x="81" y="418"/>
                  </a:lnTo>
                  <a:lnTo>
                    <a:pt x="81" y="415"/>
                  </a:lnTo>
                  <a:lnTo>
                    <a:pt x="84" y="412"/>
                  </a:lnTo>
                  <a:lnTo>
                    <a:pt x="84" y="411"/>
                  </a:lnTo>
                  <a:close/>
                  <a:moveTo>
                    <a:pt x="113" y="406"/>
                  </a:moveTo>
                  <a:lnTo>
                    <a:pt x="114" y="406"/>
                  </a:lnTo>
                  <a:lnTo>
                    <a:pt x="115" y="407"/>
                  </a:lnTo>
                  <a:lnTo>
                    <a:pt x="114" y="408"/>
                  </a:lnTo>
                  <a:lnTo>
                    <a:pt x="114" y="407"/>
                  </a:lnTo>
                  <a:lnTo>
                    <a:pt x="113" y="406"/>
                  </a:lnTo>
                  <a:close/>
                  <a:moveTo>
                    <a:pt x="85" y="404"/>
                  </a:moveTo>
                  <a:lnTo>
                    <a:pt x="86" y="407"/>
                  </a:lnTo>
                  <a:lnTo>
                    <a:pt x="86" y="408"/>
                  </a:lnTo>
                  <a:lnTo>
                    <a:pt x="84" y="408"/>
                  </a:lnTo>
                  <a:lnTo>
                    <a:pt x="82" y="406"/>
                  </a:lnTo>
                  <a:lnTo>
                    <a:pt x="84" y="404"/>
                  </a:lnTo>
                  <a:lnTo>
                    <a:pt x="85" y="404"/>
                  </a:lnTo>
                  <a:close/>
                  <a:moveTo>
                    <a:pt x="111" y="401"/>
                  </a:moveTo>
                  <a:lnTo>
                    <a:pt x="114" y="401"/>
                  </a:lnTo>
                  <a:lnTo>
                    <a:pt x="114" y="403"/>
                  </a:lnTo>
                  <a:lnTo>
                    <a:pt x="114" y="403"/>
                  </a:lnTo>
                  <a:lnTo>
                    <a:pt x="111" y="402"/>
                  </a:lnTo>
                  <a:lnTo>
                    <a:pt x="111" y="401"/>
                  </a:lnTo>
                  <a:close/>
                  <a:moveTo>
                    <a:pt x="108" y="389"/>
                  </a:moveTo>
                  <a:lnTo>
                    <a:pt x="110" y="390"/>
                  </a:lnTo>
                  <a:lnTo>
                    <a:pt x="110" y="391"/>
                  </a:lnTo>
                  <a:lnTo>
                    <a:pt x="109" y="394"/>
                  </a:lnTo>
                  <a:lnTo>
                    <a:pt x="106" y="394"/>
                  </a:lnTo>
                  <a:lnTo>
                    <a:pt x="105" y="393"/>
                  </a:lnTo>
                  <a:lnTo>
                    <a:pt x="106" y="389"/>
                  </a:lnTo>
                  <a:lnTo>
                    <a:pt x="108" y="389"/>
                  </a:lnTo>
                  <a:close/>
                  <a:moveTo>
                    <a:pt x="102" y="389"/>
                  </a:moveTo>
                  <a:lnTo>
                    <a:pt x="101" y="391"/>
                  </a:lnTo>
                  <a:lnTo>
                    <a:pt x="101" y="393"/>
                  </a:lnTo>
                  <a:lnTo>
                    <a:pt x="100" y="395"/>
                  </a:lnTo>
                  <a:lnTo>
                    <a:pt x="98" y="394"/>
                  </a:lnTo>
                  <a:lnTo>
                    <a:pt x="98" y="391"/>
                  </a:lnTo>
                  <a:lnTo>
                    <a:pt x="98" y="390"/>
                  </a:lnTo>
                  <a:lnTo>
                    <a:pt x="102" y="389"/>
                  </a:lnTo>
                  <a:close/>
                  <a:moveTo>
                    <a:pt x="108" y="379"/>
                  </a:moveTo>
                  <a:lnTo>
                    <a:pt x="109" y="381"/>
                  </a:lnTo>
                  <a:lnTo>
                    <a:pt x="110" y="381"/>
                  </a:lnTo>
                  <a:lnTo>
                    <a:pt x="110" y="382"/>
                  </a:lnTo>
                  <a:lnTo>
                    <a:pt x="109" y="382"/>
                  </a:lnTo>
                  <a:lnTo>
                    <a:pt x="106" y="385"/>
                  </a:lnTo>
                  <a:lnTo>
                    <a:pt x="105" y="385"/>
                  </a:lnTo>
                  <a:lnTo>
                    <a:pt x="105" y="382"/>
                  </a:lnTo>
                  <a:lnTo>
                    <a:pt x="105" y="381"/>
                  </a:lnTo>
                  <a:lnTo>
                    <a:pt x="108" y="379"/>
                  </a:lnTo>
                  <a:close/>
                  <a:moveTo>
                    <a:pt x="372" y="372"/>
                  </a:moveTo>
                  <a:lnTo>
                    <a:pt x="375" y="372"/>
                  </a:lnTo>
                  <a:lnTo>
                    <a:pt x="376" y="373"/>
                  </a:lnTo>
                  <a:lnTo>
                    <a:pt x="377" y="373"/>
                  </a:lnTo>
                  <a:lnTo>
                    <a:pt x="380" y="374"/>
                  </a:lnTo>
                  <a:lnTo>
                    <a:pt x="383" y="374"/>
                  </a:lnTo>
                  <a:lnTo>
                    <a:pt x="384" y="376"/>
                  </a:lnTo>
                  <a:lnTo>
                    <a:pt x="385" y="378"/>
                  </a:lnTo>
                  <a:lnTo>
                    <a:pt x="392" y="381"/>
                  </a:lnTo>
                  <a:lnTo>
                    <a:pt x="392" y="383"/>
                  </a:lnTo>
                  <a:lnTo>
                    <a:pt x="392" y="383"/>
                  </a:lnTo>
                  <a:lnTo>
                    <a:pt x="391" y="383"/>
                  </a:lnTo>
                  <a:lnTo>
                    <a:pt x="388" y="383"/>
                  </a:lnTo>
                  <a:lnTo>
                    <a:pt x="387" y="382"/>
                  </a:lnTo>
                  <a:lnTo>
                    <a:pt x="385" y="381"/>
                  </a:lnTo>
                  <a:lnTo>
                    <a:pt x="384" y="382"/>
                  </a:lnTo>
                  <a:lnTo>
                    <a:pt x="384" y="383"/>
                  </a:lnTo>
                  <a:lnTo>
                    <a:pt x="385" y="385"/>
                  </a:lnTo>
                  <a:lnTo>
                    <a:pt x="387" y="385"/>
                  </a:lnTo>
                  <a:lnTo>
                    <a:pt x="388" y="386"/>
                  </a:lnTo>
                  <a:lnTo>
                    <a:pt x="391" y="387"/>
                  </a:lnTo>
                  <a:lnTo>
                    <a:pt x="389" y="389"/>
                  </a:lnTo>
                  <a:lnTo>
                    <a:pt x="389" y="390"/>
                  </a:lnTo>
                  <a:lnTo>
                    <a:pt x="388" y="391"/>
                  </a:lnTo>
                  <a:lnTo>
                    <a:pt x="387" y="390"/>
                  </a:lnTo>
                  <a:lnTo>
                    <a:pt x="385" y="389"/>
                  </a:lnTo>
                  <a:lnTo>
                    <a:pt x="384" y="389"/>
                  </a:lnTo>
                  <a:lnTo>
                    <a:pt x="381" y="387"/>
                  </a:lnTo>
                  <a:lnTo>
                    <a:pt x="380" y="385"/>
                  </a:lnTo>
                  <a:lnTo>
                    <a:pt x="377" y="383"/>
                  </a:lnTo>
                  <a:lnTo>
                    <a:pt x="375" y="382"/>
                  </a:lnTo>
                  <a:lnTo>
                    <a:pt x="373" y="379"/>
                  </a:lnTo>
                  <a:lnTo>
                    <a:pt x="372" y="377"/>
                  </a:lnTo>
                  <a:lnTo>
                    <a:pt x="372" y="376"/>
                  </a:lnTo>
                  <a:lnTo>
                    <a:pt x="371" y="374"/>
                  </a:lnTo>
                  <a:lnTo>
                    <a:pt x="371" y="373"/>
                  </a:lnTo>
                  <a:lnTo>
                    <a:pt x="372" y="372"/>
                  </a:lnTo>
                  <a:close/>
                  <a:moveTo>
                    <a:pt x="368" y="370"/>
                  </a:moveTo>
                  <a:lnTo>
                    <a:pt x="367" y="372"/>
                  </a:lnTo>
                  <a:lnTo>
                    <a:pt x="367" y="373"/>
                  </a:lnTo>
                  <a:lnTo>
                    <a:pt x="366" y="374"/>
                  </a:lnTo>
                  <a:lnTo>
                    <a:pt x="364" y="373"/>
                  </a:lnTo>
                  <a:lnTo>
                    <a:pt x="366" y="372"/>
                  </a:lnTo>
                  <a:lnTo>
                    <a:pt x="368" y="370"/>
                  </a:lnTo>
                  <a:close/>
                  <a:moveTo>
                    <a:pt x="88" y="370"/>
                  </a:moveTo>
                  <a:lnTo>
                    <a:pt x="89" y="372"/>
                  </a:lnTo>
                  <a:lnTo>
                    <a:pt x="89" y="373"/>
                  </a:lnTo>
                  <a:lnTo>
                    <a:pt x="88" y="373"/>
                  </a:lnTo>
                  <a:lnTo>
                    <a:pt x="86" y="370"/>
                  </a:lnTo>
                  <a:lnTo>
                    <a:pt x="88" y="370"/>
                  </a:lnTo>
                  <a:close/>
                  <a:moveTo>
                    <a:pt x="384" y="368"/>
                  </a:moveTo>
                  <a:lnTo>
                    <a:pt x="387" y="368"/>
                  </a:lnTo>
                  <a:lnTo>
                    <a:pt x="389" y="370"/>
                  </a:lnTo>
                  <a:lnTo>
                    <a:pt x="392" y="370"/>
                  </a:lnTo>
                  <a:lnTo>
                    <a:pt x="395" y="372"/>
                  </a:lnTo>
                  <a:lnTo>
                    <a:pt x="393" y="373"/>
                  </a:lnTo>
                  <a:lnTo>
                    <a:pt x="393" y="374"/>
                  </a:lnTo>
                  <a:lnTo>
                    <a:pt x="393" y="376"/>
                  </a:lnTo>
                  <a:lnTo>
                    <a:pt x="393" y="377"/>
                  </a:lnTo>
                  <a:lnTo>
                    <a:pt x="392" y="377"/>
                  </a:lnTo>
                  <a:lnTo>
                    <a:pt x="391" y="377"/>
                  </a:lnTo>
                  <a:lnTo>
                    <a:pt x="388" y="377"/>
                  </a:lnTo>
                  <a:lnTo>
                    <a:pt x="387" y="376"/>
                  </a:lnTo>
                  <a:lnTo>
                    <a:pt x="387" y="374"/>
                  </a:lnTo>
                  <a:lnTo>
                    <a:pt x="385" y="374"/>
                  </a:lnTo>
                  <a:lnTo>
                    <a:pt x="384" y="374"/>
                  </a:lnTo>
                  <a:lnTo>
                    <a:pt x="381" y="373"/>
                  </a:lnTo>
                  <a:lnTo>
                    <a:pt x="379" y="372"/>
                  </a:lnTo>
                  <a:lnTo>
                    <a:pt x="376" y="370"/>
                  </a:lnTo>
                  <a:lnTo>
                    <a:pt x="372" y="370"/>
                  </a:lnTo>
                  <a:lnTo>
                    <a:pt x="371" y="369"/>
                  </a:lnTo>
                  <a:lnTo>
                    <a:pt x="372" y="369"/>
                  </a:lnTo>
                  <a:lnTo>
                    <a:pt x="373" y="369"/>
                  </a:lnTo>
                  <a:lnTo>
                    <a:pt x="377" y="368"/>
                  </a:lnTo>
                  <a:lnTo>
                    <a:pt x="380" y="369"/>
                  </a:lnTo>
                  <a:lnTo>
                    <a:pt x="384" y="368"/>
                  </a:lnTo>
                  <a:close/>
                  <a:moveTo>
                    <a:pt x="400" y="366"/>
                  </a:moveTo>
                  <a:lnTo>
                    <a:pt x="400" y="368"/>
                  </a:lnTo>
                  <a:lnTo>
                    <a:pt x="399" y="368"/>
                  </a:lnTo>
                  <a:lnTo>
                    <a:pt x="399" y="368"/>
                  </a:lnTo>
                  <a:lnTo>
                    <a:pt x="399" y="366"/>
                  </a:lnTo>
                  <a:lnTo>
                    <a:pt x="400" y="366"/>
                  </a:lnTo>
                  <a:close/>
                  <a:moveTo>
                    <a:pt x="93" y="360"/>
                  </a:moveTo>
                  <a:lnTo>
                    <a:pt x="94" y="361"/>
                  </a:lnTo>
                  <a:lnTo>
                    <a:pt x="94" y="362"/>
                  </a:lnTo>
                  <a:lnTo>
                    <a:pt x="92" y="362"/>
                  </a:lnTo>
                  <a:lnTo>
                    <a:pt x="90" y="365"/>
                  </a:lnTo>
                  <a:lnTo>
                    <a:pt x="89" y="365"/>
                  </a:lnTo>
                  <a:lnTo>
                    <a:pt x="89" y="364"/>
                  </a:lnTo>
                  <a:lnTo>
                    <a:pt x="89" y="362"/>
                  </a:lnTo>
                  <a:lnTo>
                    <a:pt x="90" y="361"/>
                  </a:lnTo>
                  <a:lnTo>
                    <a:pt x="93" y="361"/>
                  </a:lnTo>
                  <a:lnTo>
                    <a:pt x="93" y="360"/>
                  </a:lnTo>
                  <a:close/>
                  <a:moveTo>
                    <a:pt x="368" y="357"/>
                  </a:moveTo>
                  <a:lnTo>
                    <a:pt x="375" y="358"/>
                  </a:lnTo>
                  <a:lnTo>
                    <a:pt x="380" y="362"/>
                  </a:lnTo>
                  <a:lnTo>
                    <a:pt x="381" y="364"/>
                  </a:lnTo>
                  <a:lnTo>
                    <a:pt x="380" y="364"/>
                  </a:lnTo>
                  <a:lnTo>
                    <a:pt x="376" y="362"/>
                  </a:lnTo>
                  <a:lnTo>
                    <a:pt x="372" y="360"/>
                  </a:lnTo>
                  <a:lnTo>
                    <a:pt x="371" y="360"/>
                  </a:lnTo>
                  <a:lnTo>
                    <a:pt x="370" y="361"/>
                  </a:lnTo>
                  <a:lnTo>
                    <a:pt x="371" y="362"/>
                  </a:lnTo>
                  <a:lnTo>
                    <a:pt x="372" y="362"/>
                  </a:lnTo>
                  <a:lnTo>
                    <a:pt x="376" y="365"/>
                  </a:lnTo>
                  <a:lnTo>
                    <a:pt x="379" y="365"/>
                  </a:lnTo>
                  <a:lnTo>
                    <a:pt x="384" y="365"/>
                  </a:lnTo>
                  <a:lnTo>
                    <a:pt x="387" y="365"/>
                  </a:lnTo>
                  <a:lnTo>
                    <a:pt x="387" y="366"/>
                  </a:lnTo>
                  <a:lnTo>
                    <a:pt x="384" y="368"/>
                  </a:lnTo>
                  <a:lnTo>
                    <a:pt x="377" y="366"/>
                  </a:lnTo>
                  <a:lnTo>
                    <a:pt x="372" y="368"/>
                  </a:lnTo>
                  <a:lnTo>
                    <a:pt x="370" y="366"/>
                  </a:lnTo>
                  <a:lnTo>
                    <a:pt x="367" y="364"/>
                  </a:lnTo>
                  <a:lnTo>
                    <a:pt x="363" y="362"/>
                  </a:lnTo>
                  <a:lnTo>
                    <a:pt x="362" y="361"/>
                  </a:lnTo>
                  <a:lnTo>
                    <a:pt x="363" y="360"/>
                  </a:lnTo>
                  <a:lnTo>
                    <a:pt x="366" y="360"/>
                  </a:lnTo>
                  <a:lnTo>
                    <a:pt x="367" y="358"/>
                  </a:lnTo>
                  <a:lnTo>
                    <a:pt x="368" y="357"/>
                  </a:lnTo>
                  <a:close/>
                  <a:moveTo>
                    <a:pt x="93" y="353"/>
                  </a:moveTo>
                  <a:lnTo>
                    <a:pt x="93" y="354"/>
                  </a:lnTo>
                  <a:lnTo>
                    <a:pt x="93" y="356"/>
                  </a:lnTo>
                  <a:lnTo>
                    <a:pt x="92" y="356"/>
                  </a:lnTo>
                  <a:lnTo>
                    <a:pt x="92" y="354"/>
                  </a:lnTo>
                  <a:lnTo>
                    <a:pt x="93" y="353"/>
                  </a:lnTo>
                  <a:close/>
                  <a:moveTo>
                    <a:pt x="97" y="353"/>
                  </a:moveTo>
                  <a:lnTo>
                    <a:pt x="97" y="354"/>
                  </a:lnTo>
                  <a:lnTo>
                    <a:pt x="96" y="354"/>
                  </a:lnTo>
                  <a:lnTo>
                    <a:pt x="96" y="353"/>
                  </a:lnTo>
                  <a:lnTo>
                    <a:pt x="97" y="353"/>
                  </a:lnTo>
                  <a:close/>
                  <a:moveTo>
                    <a:pt x="100" y="351"/>
                  </a:moveTo>
                  <a:lnTo>
                    <a:pt x="98" y="351"/>
                  </a:lnTo>
                  <a:lnTo>
                    <a:pt x="98" y="352"/>
                  </a:lnTo>
                  <a:lnTo>
                    <a:pt x="97" y="352"/>
                  </a:lnTo>
                  <a:lnTo>
                    <a:pt x="100" y="351"/>
                  </a:lnTo>
                  <a:close/>
                  <a:moveTo>
                    <a:pt x="92" y="347"/>
                  </a:moveTo>
                  <a:lnTo>
                    <a:pt x="92" y="348"/>
                  </a:lnTo>
                  <a:lnTo>
                    <a:pt x="92" y="348"/>
                  </a:lnTo>
                  <a:lnTo>
                    <a:pt x="90" y="349"/>
                  </a:lnTo>
                  <a:lnTo>
                    <a:pt x="89" y="348"/>
                  </a:lnTo>
                  <a:lnTo>
                    <a:pt x="90" y="347"/>
                  </a:lnTo>
                  <a:lnTo>
                    <a:pt x="92" y="347"/>
                  </a:lnTo>
                  <a:close/>
                  <a:moveTo>
                    <a:pt x="97" y="347"/>
                  </a:moveTo>
                  <a:lnTo>
                    <a:pt x="100" y="347"/>
                  </a:lnTo>
                  <a:lnTo>
                    <a:pt x="100" y="348"/>
                  </a:lnTo>
                  <a:lnTo>
                    <a:pt x="97" y="349"/>
                  </a:lnTo>
                  <a:lnTo>
                    <a:pt x="93" y="353"/>
                  </a:lnTo>
                  <a:lnTo>
                    <a:pt x="93" y="353"/>
                  </a:lnTo>
                  <a:lnTo>
                    <a:pt x="92" y="353"/>
                  </a:lnTo>
                  <a:lnTo>
                    <a:pt x="92" y="352"/>
                  </a:lnTo>
                  <a:lnTo>
                    <a:pt x="92" y="351"/>
                  </a:lnTo>
                  <a:lnTo>
                    <a:pt x="93" y="349"/>
                  </a:lnTo>
                  <a:lnTo>
                    <a:pt x="94" y="348"/>
                  </a:lnTo>
                  <a:lnTo>
                    <a:pt x="96" y="348"/>
                  </a:lnTo>
                  <a:lnTo>
                    <a:pt x="97" y="347"/>
                  </a:lnTo>
                  <a:close/>
                  <a:moveTo>
                    <a:pt x="97" y="341"/>
                  </a:moveTo>
                  <a:lnTo>
                    <a:pt x="98" y="341"/>
                  </a:lnTo>
                  <a:lnTo>
                    <a:pt x="98" y="343"/>
                  </a:lnTo>
                  <a:lnTo>
                    <a:pt x="97" y="343"/>
                  </a:lnTo>
                  <a:lnTo>
                    <a:pt x="96" y="343"/>
                  </a:lnTo>
                  <a:lnTo>
                    <a:pt x="97" y="341"/>
                  </a:lnTo>
                  <a:close/>
                  <a:moveTo>
                    <a:pt x="93" y="340"/>
                  </a:moveTo>
                  <a:lnTo>
                    <a:pt x="94" y="340"/>
                  </a:lnTo>
                  <a:lnTo>
                    <a:pt x="96" y="340"/>
                  </a:lnTo>
                  <a:lnTo>
                    <a:pt x="96" y="341"/>
                  </a:lnTo>
                  <a:lnTo>
                    <a:pt x="93" y="341"/>
                  </a:lnTo>
                  <a:lnTo>
                    <a:pt x="93" y="340"/>
                  </a:lnTo>
                  <a:close/>
                  <a:moveTo>
                    <a:pt x="94" y="336"/>
                  </a:moveTo>
                  <a:lnTo>
                    <a:pt x="94" y="336"/>
                  </a:lnTo>
                  <a:lnTo>
                    <a:pt x="94" y="337"/>
                  </a:lnTo>
                  <a:lnTo>
                    <a:pt x="94" y="336"/>
                  </a:lnTo>
                  <a:lnTo>
                    <a:pt x="94" y="336"/>
                  </a:lnTo>
                  <a:close/>
                  <a:moveTo>
                    <a:pt x="94" y="333"/>
                  </a:moveTo>
                  <a:lnTo>
                    <a:pt x="96" y="333"/>
                  </a:lnTo>
                  <a:lnTo>
                    <a:pt x="96" y="335"/>
                  </a:lnTo>
                  <a:lnTo>
                    <a:pt x="94" y="333"/>
                  </a:lnTo>
                  <a:lnTo>
                    <a:pt x="94" y="333"/>
                  </a:lnTo>
                  <a:close/>
                  <a:moveTo>
                    <a:pt x="98" y="333"/>
                  </a:moveTo>
                  <a:lnTo>
                    <a:pt x="98" y="333"/>
                  </a:lnTo>
                  <a:lnTo>
                    <a:pt x="100" y="333"/>
                  </a:lnTo>
                  <a:lnTo>
                    <a:pt x="98" y="333"/>
                  </a:lnTo>
                  <a:lnTo>
                    <a:pt x="98" y="333"/>
                  </a:lnTo>
                  <a:close/>
                  <a:moveTo>
                    <a:pt x="92" y="332"/>
                  </a:moveTo>
                  <a:lnTo>
                    <a:pt x="92" y="333"/>
                  </a:lnTo>
                  <a:lnTo>
                    <a:pt x="92" y="335"/>
                  </a:lnTo>
                  <a:lnTo>
                    <a:pt x="92" y="333"/>
                  </a:lnTo>
                  <a:lnTo>
                    <a:pt x="92" y="332"/>
                  </a:lnTo>
                  <a:close/>
                  <a:moveTo>
                    <a:pt x="406" y="331"/>
                  </a:moveTo>
                  <a:lnTo>
                    <a:pt x="412" y="333"/>
                  </a:lnTo>
                  <a:lnTo>
                    <a:pt x="412" y="336"/>
                  </a:lnTo>
                  <a:lnTo>
                    <a:pt x="410" y="337"/>
                  </a:lnTo>
                  <a:lnTo>
                    <a:pt x="410" y="340"/>
                  </a:lnTo>
                  <a:lnTo>
                    <a:pt x="408" y="341"/>
                  </a:lnTo>
                  <a:lnTo>
                    <a:pt x="405" y="341"/>
                  </a:lnTo>
                  <a:lnTo>
                    <a:pt x="404" y="341"/>
                  </a:lnTo>
                  <a:lnTo>
                    <a:pt x="401" y="339"/>
                  </a:lnTo>
                  <a:lnTo>
                    <a:pt x="400" y="339"/>
                  </a:lnTo>
                  <a:lnTo>
                    <a:pt x="399" y="337"/>
                  </a:lnTo>
                  <a:lnTo>
                    <a:pt x="399" y="335"/>
                  </a:lnTo>
                  <a:lnTo>
                    <a:pt x="400" y="332"/>
                  </a:lnTo>
                  <a:lnTo>
                    <a:pt x="404" y="331"/>
                  </a:lnTo>
                  <a:lnTo>
                    <a:pt x="406" y="331"/>
                  </a:lnTo>
                  <a:close/>
                  <a:moveTo>
                    <a:pt x="425" y="327"/>
                  </a:moveTo>
                  <a:lnTo>
                    <a:pt x="425" y="328"/>
                  </a:lnTo>
                  <a:lnTo>
                    <a:pt x="424" y="329"/>
                  </a:lnTo>
                  <a:lnTo>
                    <a:pt x="422" y="329"/>
                  </a:lnTo>
                  <a:lnTo>
                    <a:pt x="422" y="328"/>
                  </a:lnTo>
                  <a:lnTo>
                    <a:pt x="424" y="327"/>
                  </a:lnTo>
                  <a:lnTo>
                    <a:pt x="425" y="327"/>
                  </a:lnTo>
                  <a:close/>
                  <a:moveTo>
                    <a:pt x="96" y="327"/>
                  </a:moveTo>
                  <a:lnTo>
                    <a:pt x="96" y="328"/>
                  </a:lnTo>
                  <a:lnTo>
                    <a:pt x="97" y="329"/>
                  </a:lnTo>
                  <a:lnTo>
                    <a:pt x="96" y="331"/>
                  </a:lnTo>
                  <a:lnTo>
                    <a:pt x="96" y="331"/>
                  </a:lnTo>
                  <a:lnTo>
                    <a:pt x="96" y="328"/>
                  </a:lnTo>
                  <a:lnTo>
                    <a:pt x="96" y="327"/>
                  </a:lnTo>
                  <a:close/>
                  <a:moveTo>
                    <a:pt x="93" y="320"/>
                  </a:moveTo>
                  <a:lnTo>
                    <a:pt x="93" y="320"/>
                  </a:lnTo>
                  <a:lnTo>
                    <a:pt x="96" y="322"/>
                  </a:lnTo>
                  <a:lnTo>
                    <a:pt x="94" y="323"/>
                  </a:lnTo>
                  <a:lnTo>
                    <a:pt x="93" y="322"/>
                  </a:lnTo>
                  <a:lnTo>
                    <a:pt x="92" y="320"/>
                  </a:lnTo>
                  <a:lnTo>
                    <a:pt x="93" y="320"/>
                  </a:lnTo>
                  <a:close/>
                  <a:moveTo>
                    <a:pt x="413" y="316"/>
                  </a:moveTo>
                  <a:lnTo>
                    <a:pt x="414" y="316"/>
                  </a:lnTo>
                  <a:lnTo>
                    <a:pt x="417" y="319"/>
                  </a:lnTo>
                  <a:lnTo>
                    <a:pt x="417" y="320"/>
                  </a:lnTo>
                  <a:lnTo>
                    <a:pt x="416" y="322"/>
                  </a:lnTo>
                  <a:lnTo>
                    <a:pt x="416" y="324"/>
                  </a:lnTo>
                  <a:lnTo>
                    <a:pt x="414" y="324"/>
                  </a:lnTo>
                  <a:lnTo>
                    <a:pt x="413" y="323"/>
                  </a:lnTo>
                  <a:lnTo>
                    <a:pt x="412" y="322"/>
                  </a:lnTo>
                  <a:lnTo>
                    <a:pt x="412" y="318"/>
                  </a:lnTo>
                  <a:lnTo>
                    <a:pt x="413" y="316"/>
                  </a:lnTo>
                  <a:close/>
                  <a:moveTo>
                    <a:pt x="96" y="314"/>
                  </a:moveTo>
                  <a:lnTo>
                    <a:pt x="98" y="316"/>
                  </a:lnTo>
                  <a:lnTo>
                    <a:pt x="100" y="318"/>
                  </a:lnTo>
                  <a:lnTo>
                    <a:pt x="97" y="318"/>
                  </a:lnTo>
                  <a:lnTo>
                    <a:pt x="97" y="316"/>
                  </a:lnTo>
                  <a:lnTo>
                    <a:pt x="96" y="316"/>
                  </a:lnTo>
                  <a:lnTo>
                    <a:pt x="94" y="315"/>
                  </a:lnTo>
                  <a:lnTo>
                    <a:pt x="94" y="315"/>
                  </a:lnTo>
                  <a:lnTo>
                    <a:pt x="96" y="314"/>
                  </a:lnTo>
                  <a:close/>
                  <a:moveTo>
                    <a:pt x="434" y="306"/>
                  </a:moveTo>
                  <a:lnTo>
                    <a:pt x="435" y="306"/>
                  </a:lnTo>
                  <a:lnTo>
                    <a:pt x="435" y="308"/>
                  </a:lnTo>
                  <a:lnTo>
                    <a:pt x="434" y="308"/>
                  </a:lnTo>
                  <a:lnTo>
                    <a:pt x="433" y="308"/>
                  </a:lnTo>
                  <a:lnTo>
                    <a:pt x="434" y="311"/>
                  </a:lnTo>
                  <a:lnTo>
                    <a:pt x="434" y="312"/>
                  </a:lnTo>
                  <a:lnTo>
                    <a:pt x="435" y="315"/>
                  </a:lnTo>
                  <a:lnTo>
                    <a:pt x="437" y="315"/>
                  </a:lnTo>
                  <a:lnTo>
                    <a:pt x="437" y="314"/>
                  </a:lnTo>
                  <a:lnTo>
                    <a:pt x="438" y="312"/>
                  </a:lnTo>
                  <a:lnTo>
                    <a:pt x="439" y="314"/>
                  </a:lnTo>
                  <a:lnTo>
                    <a:pt x="439" y="316"/>
                  </a:lnTo>
                  <a:lnTo>
                    <a:pt x="438" y="318"/>
                  </a:lnTo>
                  <a:lnTo>
                    <a:pt x="437" y="320"/>
                  </a:lnTo>
                  <a:lnTo>
                    <a:pt x="435" y="319"/>
                  </a:lnTo>
                  <a:lnTo>
                    <a:pt x="435" y="318"/>
                  </a:lnTo>
                  <a:lnTo>
                    <a:pt x="434" y="319"/>
                  </a:lnTo>
                  <a:lnTo>
                    <a:pt x="431" y="319"/>
                  </a:lnTo>
                  <a:lnTo>
                    <a:pt x="429" y="319"/>
                  </a:lnTo>
                  <a:lnTo>
                    <a:pt x="427" y="318"/>
                  </a:lnTo>
                  <a:lnTo>
                    <a:pt x="426" y="315"/>
                  </a:lnTo>
                  <a:lnTo>
                    <a:pt x="427" y="312"/>
                  </a:lnTo>
                  <a:lnTo>
                    <a:pt x="427" y="307"/>
                  </a:lnTo>
                  <a:lnTo>
                    <a:pt x="429" y="307"/>
                  </a:lnTo>
                  <a:lnTo>
                    <a:pt x="430" y="307"/>
                  </a:lnTo>
                  <a:lnTo>
                    <a:pt x="431" y="307"/>
                  </a:lnTo>
                  <a:lnTo>
                    <a:pt x="434" y="306"/>
                  </a:lnTo>
                  <a:close/>
                  <a:moveTo>
                    <a:pt x="94" y="299"/>
                  </a:moveTo>
                  <a:lnTo>
                    <a:pt x="96" y="301"/>
                  </a:lnTo>
                  <a:lnTo>
                    <a:pt x="94" y="301"/>
                  </a:lnTo>
                  <a:lnTo>
                    <a:pt x="94" y="301"/>
                  </a:lnTo>
                  <a:lnTo>
                    <a:pt x="94" y="299"/>
                  </a:lnTo>
                  <a:close/>
                  <a:moveTo>
                    <a:pt x="93" y="294"/>
                  </a:moveTo>
                  <a:lnTo>
                    <a:pt x="94" y="297"/>
                  </a:lnTo>
                  <a:lnTo>
                    <a:pt x="96" y="295"/>
                  </a:lnTo>
                  <a:lnTo>
                    <a:pt x="98" y="295"/>
                  </a:lnTo>
                  <a:lnTo>
                    <a:pt x="101" y="298"/>
                  </a:lnTo>
                  <a:lnTo>
                    <a:pt x="100" y="299"/>
                  </a:lnTo>
                  <a:lnTo>
                    <a:pt x="100" y="298"/>
                  </a:lnTo>
                  <a:lnTo>
                    <a:pt x="97" y="298"/>
                  </a:lnTo>
                  <a:lnTo>
                    <a:pt x="93" y="298"/>
                  </a:lnTo>
                  <a:lnTo>
                    <a:pt x="93" y="297"/>
                  </a:lnTo>
                  <a:lnTo>
                    <a:pt x="90" y="297"/>
                  </a:lnTo>
                  <a:lnTo>
                    <a:pt x="90" y="295"/>
                  </a:lnTo>
                  <a:lnTo>
                    <a:pt x="92" y="295"/>
                  </a:lnTo>
                  <a:lnTo>
                    <a:pt x="93" y="294"/>
                  </a:lnTo>
                  <a:close/>
                  <a:moveTo>
                    <a:pt x="92" y="286"/>
                  </a:moveTo>
                  <a:lnTo>
                    <a:pt x="92" y="287"/>
                  </a:lnTo>
                  <a:lnTo>
                    <a:pt x="90" y="289"/>
                  </a:lnTo>
                  <a:lnTo>
                    <a:pt x="90" y="287"/>
                  </a:lnTo>
                  <a:lnTo>
                    <a:pt x="90" y="286"/>
                  </a:lnTo>
                  <a:lnTo>
                    <a:pt x="92" y="286"/>
                  </a:lnTo>
                  <a:close/>
                  <a:moveTo>
                    <a:pt x="413" y="276"/>
                  </a:moveTo>
                  <a:lnTo>
                    <a:pt x="416" y="276"/>
                  </a:lnTo>
                  <a:lnTo>
                    <a:pt x="416" y="277"/>
                  </a:lnTo>
                  <a:lnTo>
                    <a:pt x="414" y="278"/>
                  </a:lnTo>
                  <a:lnTo>
                    <a:pt x="413" y="278"/>
                  </a:lnTo>
                  <a:lnTo>
                    <a:pt x="412" y="277"/>
                  </a:lnTo>
                  <a:lnTo>
                    <a:pt x="412" y="276"/>
                  </a:lnTo>
                  <a:lnTo>
                    <a:pt x="413" y="276"/>
                  </a:lnTo>
                  <a:close/>
                  <a:moveTo>
                    <a:pt x="412" y="272"/>
                  </a:moveTo>
                  <a:lnTo>
                    <a:pt x="412" y="273"/>
                  </a:lnTo>
                  <a:lnTo>
                    <a:pt x="410" y="273"/>
                  </a:lnTo>
                  <a:lnTo>
                    <a:pt x="409" y="272"/>
                  </a:lnTo>
                  <a:lnTo>
                    <a:pt x="410" y="272"/>
                  </a:lnTo>
                  <a:lnTo>
                    <a:pt x="412" y="272"/>
                  </a:lnTo>
                  <a:close/>
                  <a:moveTo>
                    <a:pt x="430" y="270"/>
                  </a:moveTo>
                  <a:lnTo>
                    <a:pt x="431" y="272"/>
                  </a:lnTo>
                  <a:lnTo>
                    <a:pt x="431" y="273"/>
                  </a:lnTo>
                  <a:lnTo>
                    <a:pt x="431" y="276"/>
                  </a:lnTo>
                  <a:lnTo>
                    <a:pt x="431" y="281"/>
                  </a:lnTo>
                  <a:lnTo>
                    <a:pt x="433" y="282"/>
                  </a:lnTo>
                  <a:lnTo>
                    <a:pt x="433" y="286"/>
                  </a:lnTo>
                  <a:lnTo>
                    <a:pt x="431" y="287"/>
                  </a:lnTo>
                  <a:lnTo>
                    <a:pt x="431" y="290"/>
                  </a:lnTo>
                  <a:lnTo>
                    <a:pt x="430" y="291"/>
                  </a:lnTo>
                  <a:lnTo>
                    <a:pt x="430" y="290"/>
                  </a:lnTo>
                  <a:lnTo>
                    <a:pt x="430" y="287"/>
                  </a:lnTo>
                  <a:lnTo>
                    <a:pt x="430" y="286"/>
                  </a:lnTo>
                  <a:lnTo>
                    <a:pt x="430" y="282"/>
                  </a:lnTo>
                  <a:lnTo>
                    <a:pt x="429" y="279"/>
                  </a:lnTo>
                  <a:lnTo>
                    <a:pt x="429" y="276"/>
                  </a:lnTo>
                  <a:lnTo>
                    <a:pt x="430" y="276"/>
                  </a:lnTo>
                  <a:lnTo>
                    <a:pt x="430" y="273"/>
                  </a:lnTo>
                  <a:lnTo>
                    <a:pt x="429" y="273"/>
                  </a:lnTo>
                  <a:lnTo>
                    <a:pt x="429" y="272"/>
                  </a:lnTo>
                  <a:lnTo>
                    <a:pt x="430" y="270"/>
                  </a:lnTo>
                  <a:close/>
                  <a:moveTo>
                    <a:pt x="443" y="235"/>
                  </a:moveTo>
                  <a:lnTo>
                    <a:pt x="443" y="237"/>
                  </a:lnTo>
                  <a:lnTo>
                    <a:pt x="443" y="239"/>
                  </a:lnTo>
                  <a:lnTo>
                    <a:pt x="442" y="241"/>
                  </a:lnTo>
                  <a:lnTo>
                    <a:pt x="443" y="243"/>
                  </a:lnTo>
                  <a:lnTo>
                    <a:pt x="442" y="243"/>
                  </a:lnTo>
                  <a:lnTo>
                    <a:pt x="441" y="244"/>
                  </a:lnTo>
                  <a:lnTo>
                    <a:pt x="439" y="243"/>
                  </a:lnTo>
                  <a:lnTo>
                    <a:pt x="441" y="240"/>
                  </a:lnTo>
                  <a:lnTo>
                    <a:pt x="441" y="237"/>
                  </a:lnTo>
                  <a:lnTo>
                    <a:pt x="443" y="235"/>
                  </a:lnTo>
                  <a:close/>
                  <a:moveTo>
                    <a:pt x="425" y="232"/>
                  </a:moveTo>
                  <a:lnTo>
                    <a:pt x="426" y="232"/>
                  </a:lnTo>
                  <a:lnTo>
                    <a:pt x="427" y="235"/>
                  </a:lnTo>
                  <a:lnTo>
                    <a:pt x="430" y="236"/>
                  </a:lnTo>
                  <a:lnTo>
                    <a:pt x="430" y="237"/>
                  </a:lnTo>
                  <a:lnTo>
                    <a:pt x="429" y="237"/>
                  </a:lnTo>
                  <a:lnTo>
                    <a:pt x="426" y="236"/>
                  </a:lnTo>
                  <a:lnTo>
                    <a:pt x="425" y="233"/>
                  </a:lnTo>
                  <a:lnTo>
                    <a:pt x="425" y="232"/>
                  </a:lnTo>
                  <a:close/>
                  <a:moveTo>
                    <a:pt x="435" y="224"/>
                  </a:moveTo>
                  <a:lnTo>
                    <a:pt x="435" y="226"/>
                  </a:lnTo>
                  <a:lnTo>
                    <a:pt x="434" y="228"/>
                  </a:lnTo>
                  <a:lnTo>
                    <a:pt x="434" y="229"/>
                  </a:lnTo>
                  <a:lnTo>
                    <a:pt x="433" y="228"/>
                  </a:lnTo>
                  <a:lnTo>
                    <a:pt x="434" y="226"/>
                  </a:lnTo>
                  <a:lnTo>
                    <a:pt x="435" y="224"/>
                  </a:lnTo>
                  <a:close/>
                  <a:moveTo>
                    <a:pt x="435" y="220"/>
                  </a:moveTo>
                  <a:lnTo>
                    <a:pt x="435" y="222"/>
                  </a:lnTo>
                  <a:lnTo>
                    <a:pt x="435" y="222"/>
                  </a:lnTo>
                  <a:lnTo>
                    <a:pt x="434" y="220"/>
                  </a:lnTo>
                  <a:lnTo>
                    <a:pt x="434" y="220"/>
                  </a:lnTo>
                  <a:lnTo>
                    <a:pt x="435" y="220"/>
                  </a:lnTo>
                  <a:close/>
                  <a:moveTo>
                    <a:pt x="449" y="189"/>
                  </a:moveTo>
                  <a:lnTo>
                    <a:pt x="450" y="189"/>
                  </a:lnTo>
                  <a:lnTo>
                    <a:pt x="449" y="191"/>
                  </a:lnTo>
                  <a:lnTo>
                    <a:pt x="449" y="193"/>
                  </a:lnTo>
                  <a:lnTo>
                    <a:pt x="449" y="197"/>
                  </a:lnTo>
                  <a:lnTo>
                    <a:pt x="446" y="198"/>
                  </a:lnTo>
                  <a:lnTo>
                    <a:pt x="446" y="197"/>
                  </a:lnTo>
                  <a:lnTo>
                    <a:pt x="445" y="195"/>
                  </a:lnTo>
                  <a:lnTo>
                    <a:pt x="446" y="191"/>
                  </a:lnTo>
                  <a:lnTo>
                    <a:pt x="447" y="189"/>
                  </a:lnTo>
                  <a:lnTo>
                    <a:pt x="449" y="189"/>
                  </a:lnTo>
                  <a:close/>
                  <a:moveTo>
                    <a:pt x="3" y="187"/>
                  </a:moveTo>
                  <a:lnTo>
                    <a:pt x="7" y="189"/>
                  </a:lnTo>
                  <a:lnTo>
                    <a:pt x="10" y="190"/>
                  </a:lnTo>
                  <a:lnTo>
                    <a:pt x="7" y="193"/>
                  </a:lnTo>
                  <a:lnTo>
                    <a:pt x="5" y="191"/>
                  </a:lnTo>
                  <a:lnTo>
                    <a:pt x="2" y="191"/>
                  </a:lnTo>
                  <a:lnTo>
                    <a:pt x="0" y="189"/>
                  </a:lnTo>
                  <a:lnTo>
                    <a:pt x="1" y="187"/>
                  </a:lnTo>
                  <a:lnTo>
                    <a:pt x="3" y="187"/>
                  </a:lnTo>
                  <a:close/>
                  <a:moveTo>
                    <a:pt x="11" y="187"/>
                  </a:moveTo>
                  <a:lnTo>
                    <a:pt x="13" y="187"/>
                  </a:lnTo>
                  <a:lnTo>
                    <a:pt x="15" y="187"/>
                  </a:lnTo>
                  <a:lnTo>
                    <a:pt x="17" y="189"/>
                  </a:lnTo>
                  <a:lnTo>
                    <a:pt x="18" y="189"/>
                  </a:lnTo>
                  <a:lnTo>
                    <a:pt x="19" y="191"/>
                  </a:lnTo>
                  <a:lnTo>
                    <a:pt x="18" y="191"/>
                  </a:lnTo>
                  <a:lnTo>
                    <a:pt x="15" y="190"/>
                  </a:lnTo>
                  <a:lnTo>
                    <a:pt x="13" y="190"/>
                  </a:lnTo>
                  <a:lnTo>
                    <a:pt x="11" y="187"/>
                  </a:lnTo>
                  <a:lnTo>
                    <a:pt x="11" y="187"/>
                  </a:lnTo>
                  <a:close/>
                  <a:moveTo>
                    <a:pt x="442" y="153"/>
                  </a:moveTo>
                  <a:lnTo>
                    <a:pt x="445" y="154"/>
                  </a:lnTo>
                  <a:lnTo>
                    <a:pt x="445" y="157"/>
                  </a:lnTo>
                  <a:lnTo>
                    <a:pt x="442" y="160"/>
                  </a:lnTo>
                  <a:lnTo>
                    <a:pt x="439" y="158"/>
                  </a:lnTo>
                  <a:lnTo>
                    <a:pt x="439" y="160"/>
                  </a:lnTo>
                  <a:lnTo>
                    <a:pt x="438" y="160"/>
                  </a:lnTo>
                  <a:lnTo>
                    <a:pt x="438" y="158"/>
                  </a:lnTo>
                  <a:lnTo>
                    <a:pt x="438" y="154"/>
                  </a:lnTo>
                  <a:lnTo>
                    <a:pt x="442" y="153"/>
                  </a:lnTo>
                  <a:close/>
                  <a:moveTo>
                    <a:pt x="456" y="97"/>
                  </a:moveTo>
                  <a:lnTo>
                    <a:pt x="456" y="97"/>
                  </a:lnTo>
                  <a:lnTo>
                    <a:pt x="456" y="100"/>
                  </a:lnTo>
                  <a:lnTo>
                    <a:pt x="456" y="103"/>
                  </a:lnTo>
                  <a:lnTo>
                    <a:pt x="455" y="102"/>
                  </a:lnTo>
                  <a:lnTo>
                    <a:pt x="454" y="99"/>
                  </a:lnTo>
                  <a:lnTo>
                    <a:pt x="454" y="97"/>
                  </a:lnTo>
                  <a:lnTo>
                    <a:pt x="456" y="97"/>
                  </a:lnTo>
                  <a:close/>
                  <a:moveTo>
                    <a:pt x="454" y="87"/>
                  </a:moveTo>
                  <a:lnTo>
                    <a:pt x="454" y="89"/>
                  </a:lnTo>
                  <a:lnTo>
                    <a:pt x="454" y="91"/>
                  </a:lnTo>
                  <a:lnTo>
                    <a:pt x="454" y="91"/>
                  </a:lnTo>
                  <a:lnTo>
                    <a:pt x="454" y="95"/>
                  </a:lnTo>
                  <a:lnTo>
                    <a:pt x="451" y="97"/>
                  </a:lnTo>
                  <a:lnTo>
                    <a:pt x="451" y="95"/>
                  </a:lnTo>
                  <a:lnTo>
                    <a:pt x="451" y="93"/>
                  </a:lnTo>
                  <a:lnTo>
                    <a:pt x="450" y="91"/>
                  </a:lnTo>
                  <a:lnTo>
                    <a:pt x="452" y="89"/>
                  </a:lnTo>
                  <a:lnTo>
                    <a:pt x="454" y="87"/>
                  </a:lnTo>
                  <a:close/>
                  <a:moveTo>
                    <a:pt x="94" y="85"/>
                  </a:moveTo>
                  <a:lnTo>
                    <a:pt x="96" y="86"/>
                  </a:lnTo>
                  <a:lnTo>
                    <a:pt x="96" y="89"/>
                  </a:lnTo>
                  <a:lnTo>
                    <a:pt x="93" y="87"/>
                  </a:lnTo>
                  <a:lnTo>
                    <a:pt x="93" y="86"/>
                  </a:lnTo>
                  <a:lnTo>
                    <a:pt x="92" y="85"/>
                  </a:lnTo>
                  <a:lnTo>
                    <a:pt x="94" y="85"/>
                  </a:lnTo>
                  <a:close/>
                  <a:moveTo>
                    <a:pt x="463" y="83"/>
                  </a:moveTo>
                  <a:lnTo>
                    <a:pt x="463" y="86"/>
                  </a:lnTo>
                  <a:lnTo>
                    <a:pt x="463" y="87"/>
                  </a:lnTo>
                  <a:lnTo>
                    <a:pt x="463" y="91"/>
                  </a:lnTo>
                  <a:lnTo>
                    <a:pt x="463" y="94"/>
                  </a:lnTo>
                  <a:lnTo>
                    <a:pt x="462" y="95"/>
                  </a:lnTo>
                  <a:lnTo>
                    <a:pt x="460" y="91"/>
                  </a:lnTo>
                  <a:lnTo>
                    <a:pt x="462" y="89"/>
                  </a:lnTo>
                  <a:lnTo>
                    <a:pt x="462" y="87"/>
                  </a:lnTo>
                  <a:lnTo>
                    <a:pt x="460" y="86"/>
                  </a:lnTo>
                  <a:lnTo>
                    <a:pt x="462" y="85"/>
                  </a:lnTo>
                  <a:lnTo>
                    <a:pt x="463" y="83"/>
                  </a:lnTo>
                  <a:close/>
                  <a:moveTo>
                    <a:pt x="259" y="73"/>
                  </a:moveTo>
                  <a:lnTo>
                    <a:pt x="260" y="73"/>
                  </a:lnTo>
                  <a:lnTo>
                    <a:pt x="262" y="75"/>
                  </a:lnTo>
                  <a:lnTo>
                    <a:pt x="263" y="81"/>
                  </a:lnTo>
                  <a:lnTo>
                    <a:pt x="262" y="82"/>
                  </a:lnTo>
                  <a:lnTo>
                    <a:pt x="258" y="79"/>
                  </a:lnTo>
                  <a:lnTo>
                    <a:pt x="258" y="77"/>
                  </a:lnTo>
                  <a:lnTo>
                    <a:pt x="258" y="75"/>
                  </a:lnTo>
                  <a:lnTo>
                    <a:pt x="258" y="73"/>
                  </a:lnTo>
                  <a:lnTo>
                    <a:pt x="259" y="73"/>
                  </a:lnTo>
                  <a:close/>
                  <a:moveTo>
                    <a:pt x="259" y="64"/>
                  </a:moveTo>
                  <a:lnTo>
                    <a:pt x="260" y="65"/>
                  </a:lnTo>
                  <a:lnTo>
                    <a:pt x="260" y="66"/>
                  </a:lnTo>
                  <a:lnTo>
                    <a:pt x="262" y="68"/>
                  </a:lnTo>
                  <a:lnTo>
                    <a:pt x="262" y="69"/>
                  </a:lnTo>
                  <a:lnTo>
                    <a:pt x="262" y="70"/>
                  </a:lnTo>
                  <a:lnTo>
                    <a:pt x="258" y="70"/>
                  </a:lnTo>
                  <a:lnTo>
                    <a:pt x="256" y="70"/>
                  </a:lnTo>
                  <a:lnTo>
                    <a:pt x="255" y="68"/>
                  </a:lnTo>
                  <a:lnTo>
                    <a:pt x="255" y="66"/>
                  </a:lnTo>
                  <a:lnTo>
                    <a:pt x="256" y="64"/>
                  </a:lnTo>
                  <a:lnTo>
                    <a:pt x="259" y="64"/>
                  </a:lnTo>
                  <a:close/>
                  <a:moveTo>
                    <a:pt x="225" y="47"/>
                  </a:moveTo>
                  <a:lnTo>
                    <a:pt x="225" y="48"/>
                  </a:lnTo>
                  <a:lnTo>
                    <a:pt x="225" y="49"/>
                  </a:lnTo>
                  <a:lnTo>
                    <a:pt x="226" y="49"/>
                  </a:lnTo>
                  <a:lnTo>
                    <a:pt x="225" y="50"/>
                  </a:lnTo>
                  <a:lnTo>
                    <a:pt x="223" y="49"/>
                  </a:lnTo>
                  <a:lnTo>
                    <a:pt x="223" y="47"/>
                  </a:lnTo>
                  <a:lnTo>
                    <a:pt x="225" y="47"/>
                  </a:lnTo>
                  <a:close/>
                  <a:moveTo>
                    <a:pt x="254" y="40"/>
                  </a:moveTo>
                  <a:lnTo>
                    <a:pt x="255" y="41"/>
                  </a:lnTo>
                  <a:lnTo>
                    <a:pt x="256" y="44"/>
                  </a:lnTo>
                  <a:lnTo>
                    <a:pt x="258" y="47"/>
                  </a:lnTo>
                  <a:lnTo>
                    <a:pt x="258" y="48"/>
                  </a:lnTo>
                  <a:lnTo>
                    <a:pt x="255" y="48"/>
                  </a:lnTo>
                  <a:lnTo>
                    <a:pt x="255" y="48"/>
                  </a:lnTo>
                  <a:lnTo>
                    <a:pt x="254" y="47"/>
                  </a:lnTo>
                  <a:lnTo>
                    <a:pt x="254" y="44"/>
                  </a:lnTo>
                  <a:lnTo>
                    <a:pt x="252" y="43"/>
                  </a:lnTo>
                  <a:lnTo>
                    <a:pt x="252" y="40"/>
                  </a:lnTo>
                  <a:lnTo>
                    <a:pt x="254" y="40"/>
                  </a:lnTo>
                  <a:close/>
                  <a:moveTo>
                    <a:pt x="218" y="40"/>
                  </a:moveTo>
                  <a:lnTo>
                    <a:pt x="219" y="41"/>
                  </a:lnTo>
                  <a:lnTo>
                    <a:pt x="219" y="45"/>
                  </a:lnTo>
                  <a:lnTo>
                    <a:pt x="221" y="48"/>
                  </a:lnTo>
                  <a:lnTo>
                    <a:pt x="219" y="50"/>
                  </a:lnTo>
                  <a:lnTo>
                    <a:pt x="218" y="54"/>
                  </a:lnTo>
                  <a:lnTo>
                    <a:pt x="219" y="58"/>
                  </a:lnTo>
                  <a:lnTo>
                    <a:pt x="222" y="61"/>
                  </a:lnTo>
                  <a:lnTo>
                    <a:pt x="222" y="64"/>
                  </a:lnTo>
                  <a:lnTo>
                    <a:pt x="221" y="66"/>
                  </a:lnTo>
                  <a:lnTo>
                    <a:pt x="219" y="65"/>
                  </a:lnTo>
                  <a:lnTo>
                    <a:pt x="218" y="61"/>
                  </a:lnTo>
                  <a:lnTo>
                    <a:pt x="217" y="58"/>
                  </a:lnTo>
                  <a:lnTo>
                    <a:pt x="214" y="53"/>
                  </a:lnTo>
                  <a:lnTo>
                    <a:pt x="214" y="50"/>
                  </a:lnTo>
                  <a:lnTo>
                    <a:pt x="215" y="48"/>
                  </a:lnTo>
                  <a:lnTo>
                    <a:pt x="215" y="43"/>
                  </a:lnTo>
                  <a:lnTo>
                    <a:pt x="218" y="40"/>
                  </a:lnTo>
                  <a:close/>
                  <a:moveTo>
                    <a:pt x="273" y="25"/>
                  </a:moveTo>
                  <a:lnTo>
                    <a:pt x="276" y="27"/>
                  </a:lnTo>
                  <a:lnTo>
                    <a:pt x="276" y="31"/>
                  </a:lnTo>
                  <a:lnTo>
                    <a:pt x="275" y="29"/>
                  </a:lnTo>
                  <a:lnTo>
                    <a:pt x="273" y="27"/>
                  </a:lnTo>
                  <a:lnTo>
                    <a:pt x="273" y="25"/>
                  </a:lnTo>
                  <a:close/>
                  <a:moveTo>
                    <a:pt x="263" y="23"/>
                  </a:moveTo>
                  <a:lnTo>
                    <a:pt x="264" y="24"/>
                  </a:lnTo>
                  <a:lnTo>
                    <a:pt x="266" y="27"/>
                  </a:lnTo>
                  <a:lnTo>
                    <a:pt x="267" y="27"/>
                  </a:lnTo>
                  <a:lnTo>
                    <a:pt x="268" y="28"/>
                  </a:lnTo>
                  <a:lnTo>
                    <a:pt x="268" y="29"/>
                  </a:lnTo>
                  <a:lnTo>
                    <a:pt x="266" y="29"/>
                  </a:lnTo>
                  <a:lnTo>
                    <a:pt x="264" y="28"/>
                  </a:lnTo>
                  <a:lnTo>
                    <a:pt x="262" y="28"/>
                  </a:lnTo>
                  <a:lnTo>
                    <a:pt x="262" y="25"/>
                  </a:lnTo>
                  <a:lnTo>
                    <a:pt x="262" y="25"/>
                  </a:lnTo>
                  <a:lnTo>
                    <a:pt x="263" y="23"/>
                  </a:lnTo>
                  <a:close/>
                  <a:moveTo>
                    <a:pt x="279" y="20"/>
                  </a:moveTo>
                  <a:lnTo>
                    <a:pt x="280" y="20"/>
                  </a:lnTo>
                  <a:lnTo>
                    <a:pt x="283" y="23"/>
                  </a:lnTo>
                  <a:lnTo>
                    <a:pt x="284" y="24"/>
                  </a:lnTo>
                  <a:lnTo>
                    <a:pt x="284" y="25"/>
                  </a:lnTo>
                  <a:lnTo>
                    <a:pt x="284" y="25"/>
                  </a:lnTo>
                  <a:lnTo>
                    <a:pt x="284" y="28"/>
                  </a:lnTo>
                  <a:lnTo>
                    <a:pt x="283" y="31"/>
                  </a:lnTo>
                  <a:lnTo>
                    <a:pt x="281" y="31"/>
                  </a:lnTo>
                  <a:lnTo>
                    <a:pt x="279" y="28"/>
                  </a:lnTo>
                  <a:lnTo>
                    <a:pt x="276" y="27"/>
                  </a:lnTo>
                  <a:lnTo>
                    <a:pt x="275" y="24"/>
                  </a:lnTo>
                  <a:lnTo>
                    <a:pt x="276" y="24"/>
                  </a:lnTo>
                  <a:lnTo>
                    <a:pt x="277" y="25"/>
                  </a:lnTo>
                  <a:lnTo>
                    <a:pt x="279" y="24"/>
                  </a:lnTo>
                  <a:lnTo>
                    <a:pt x="279" y="23"/>
                  </a:lnTo>
                  <a:lnTo>
                    <a:pt x="277" y="22"/>
                  </a:lnTo>
                  <a:lnTo>
                    <a:pt x="279" y="20"/>
                  </a:lnTo>
                  <a:close/>
                  <a:moveTo>
                    <a:pt x="312" y="15"/>
                  </a:moveTo>
                  <a:lnTo>
                    <a:pt x="313" y="16"/>
                  </a:lnTo>
                  <a:lnTo>
                    <a:pt x="313" y="16"/>
                  </a:lnTo>
                  <a:lnTo>
                    <a:pt x="312" y="18"/>
                  </a:lnTo>
                  <a:lnTo>
                    <a:pt x="310" y="16"/>
                  </a:lnTo>
                  <a:lnTo>
                    <a:pt x="310" y="15"/>
                  </a:lnTo>
                  <a:lnTo>
                    <a:pt x="312" y="15"/>
                  </a:lnTo>
                  <a:close/>
                  <a:moveTo>
                    <a:pt x="330" y="10"/>
                  </a:moveTo>
                  <a:lnTo>
                    <a:pt x="330" y="11"/>
                  </a:lnTo>
                  <a:lnTo>
                    <a:pt x="329" y="14"/>
                  </a:lnTo>
                  <a:lnTo>
                    <a:pt x="327" y="14"/>
                  </a:lnTo>
                  <a:lnTo>
                    <a:pt x="327" y="12"/>
                  </a:lnTo>
                  <a:lnTo>
                    <a:pt x="327" y="11"/>
                  </a:lnTo>
                  <a:lnTo>
                    <a:pt x="329" y="10"/>
                  </a:lnTo>
                  <a:lnTo>
                    <a:pt x="330" y="10"/>
                  </a:lnTo>
                  <a:close/>
                  <a:moveTo>
                    <a:pt x="318" y="8"/>
                  </a:moveTo>
                  <a:lnTo>
                    <a:pt x="319" y="10"/>
                  </a:lnTo>
                  <a:lnTo>
                    <a:pt x="319" y="11"/>
                  </a:lnTo>
                  <a:lnTo>
                    <a:pt x="323" y="15"/>
                  </a:lnTo>
                  <a:lnTo>
                    <a:pt x="322" y="15"/>
                  </a:lnTo>
                  <a:lnTo>
                    <a:pt x="321" y="16"/>
                  </a:lnTo>
                  <a:lnTo>
                    <a:pt x="319" y="18"/>
                  </a:lnTo>
                  <a:lnTo>
                    <a:pt x="318" y="15"/>
                  </a:lnTo>
                  <a:lnTo>
                    <a:pt x="317" y="12"/>
                  </a:lnTo>
                  <a:lnTo>
                    <a:pt x="317" y="11"/>
                  </a:lnTo>
                  <a:lnTo>
                    <a:pt x="317" y="11"/>
                  </a:lnTo>
                  <a:lnTo>
                    <a:pt x="317" y="10"/>
                  </a:lnTo>
                  <a:lnTo>
                    <a:pt x="318" y="8"/>
                  </a:lnTo>
                  <a:close/>
                  <a:moveTo>
                    <a:pt x="326" y="4"/>
                  </a:moveTo>
                  <a:lnTo>
                    <a:pt x="327" y="4"/>
                  </a:lnTo>
                  <a:lnTo>
                    <a:pt x="329" y="6"/>
                  </a:lnTo>
                  <a:lnTo>
                    <a:pt x="327" y="8"/>
                  </a:lnTo>
                  <a:lnTo>
                    <a:pt x="327" y="8"/>
                  </a:lnTo>
                  <a:lnTo>
                    <a:pt x="326" y="8"/>
                  </a:lnTo>
                  <a:lnTo>
                    <a:pt x="326" y="6"/>
                  </a:lnTo>
                  <a:lnTo>
                    <a:pt x="326" y="4"/>
                  </a:lnTo>
                  <a:close/>
                  <a:moveTo>
                    <a:pt x="347" y="0"/>
                  </a:moveTo>
                  <a:lnTo>
                    <a:pt x="350" y="2"/>
                  </a:lnTo>
                  <a:lnTo>
                    <a:pt x="354" y="2"/>
                  </a:lnTo>
                  <a:lnTo>
                    <a:pt x="356" y="2"/>
                  </a:lnTo>
                  <a:lnTo>
                    <a:pt x="356" y="3"/>
                  </a:lnTo>
                  <a:lnTo>
                    <a:pt x="358" y="3"/>
                  </a:lnTo>
                  <a:lnTo>
                    <a:pt x="359" y="2"/>
                  </a:lnTo>
                  <a:lnTo>
                    <a:pt x="362" y="3"/>
                  </a:lnTo>
                  <a:lnTo>
                    <a:pt x="366" y="3"/>
                  </a:lnTo>
                  <a:lnTo>
                    <a:pt x="367" y="4"/>
                  </a:lnTo>
                  <a:lnTo>
                    <a:pt x="368" y="4"/>
                  </a:lnTo>
                  <a:lnTo>
                    <a:pt x="370" y="3"/>
                  </a:lnTo>
                  <a:lnTo>
                    <a:pt x="371" y="4"/>
                  </a:lnTo>
                  <a:lnTo>
                    <a:pt x="371" y="6"/>
                  </a:lnTo>
                  <a:lnTo>
                    <a:pt x="375" y="8"/>
                  </a:lnTo>
                  <a:lnTo>
                    <a:pt x="376" y="7"/>
                  </a:lnTo>
                  <a:lnTo>
                    <a:pt x="376" y="6"/>
                  </a:lnTo>
                  <a:lnTo>
                    <a:pt x="377" y="6"/>
                  </a:lnTo>
                  <a:lnTo>
                    <a:pt x="381" y="8"/>
                  </a:lnTo>
                  <a:lnTo>
                    <a:pt x="383" y="8"/>
                  </a:lnTo>
                  <a:lnTo>
                    <a:pt x="385" y="11"/>
                  </a:lnTo>
                  <a:lnTo>
                    <a:pt x="389" y="11"/>
                  </a:lnTo>
                  <a:lnTo>
                    <a:pt x="391" y="12"/>
                  </a:lnTo>
                  <a:lnTo>
                    <a:pt x="393" y="11"/>
                  </a:lnTo>
                  <a:lnTo>
                    <a:pt x="395" y="12"/>
                  </a:lnTo>
                  <a:lnTo>
                    <a:pt x="395" y="14"/>
                  </a:lnTo>
                  <a:lnTo>
                    <a:pt x="397" y="12"/>
                  </a:lnTo>
                  <a:lnTo>
                    <a:pt x="400" y="14"/>
                  </a:lnTo>
                  <a:lnTo>
                    <a:pt x="401" y="15"/>
                  </a:lnTo>
                  <a:lnTo>
                    <a:pt x="405" y="16"/>
                  </a:lnTo>
                  <a:lnTo>
                    <a:pt x="408" y="18"/>
                  </a:lnTo>
                  <a:lnTo>
                    <a:pt x="408" y="20"/>
                  </a:lnTo>
                  <a:lnTo>
                    <a:pt x="410" y="22"/>
                  </a:lnTo>
                  <a:lnTo>
                    <a:pt x="413" y="23"/>
                  </a:lnTo>
                  <a:lnTo>
                    <a:pt x="413" y="24"/>
                  </a:lnTo>
                  <a:lnTo>
                    <a:pt x="412" y="27"/>
                  </a:lnTo>
                  <a:lnTo>
                    <a:pt x="410" y="25"/>
                  </a:lnTo>
                  <a:lnTo>
                    <a:pt x="408" y="25"/>
                  </a:lnTo>
                  <a:lnTo>
                    <a:pt x="406" y="27"/>
                  </a:lnTo>
                  <a:lnTo>
                    <a:pt x="405" y="28"/>
                  </a:lnTo>
                  <a:lnTo>
                    <a:pt x="402" y="28"/>
                  </a:lnTo>
                  <a:lnTo>
                    <a:pt x="402" y="28"/>
                  </a:lnTo>
                  <a:lnTo>
                    <a:pt x="400" y="28"/>
                  </a:lnTo>
                  <a:lnTo>
                    <a:pt x="397" y="28"/>
                  </a:lnTo>
                  <a:lnTo>
                    <a:pt x="393" y="25"/>
                  </a:lnTo>
                  <a:lnTo>
                    <a:pt x="391" y="25"/>
                  </a:lnTo>
                  <a:lnTo>
                    <a:pt x="389" y="25"/>
                  </a:lnTo>
                  <a:lnTo>
                    <a:pt x="388" y="24"/>
                  </a:lnTo>
                  <a:lnTo>
                    <a:pt x="385" y="24"/>
                  </a:lnTo>
                  <a:lnTo>
                    <a:pt x="384" y="25"/>
                  </a:lnTo>
                  <a:lnTo>
                    <a:pt x="383" y="25"/>
                  </a:lnTo>
                  <a:lnTo>
                    <a:pt x="381" y="24"/>
                  </a:lnTo>
                  <a:lnTo>
                    <a:pt x="379" y="24"/>
                  </a:lnTo>
                  <a:lnTo>
                    <a:pt x="376" y="27"/>
                  </a:lnTo>
                  <a:lnTo>
                    <a:pt x="373" y="27"/>
                  </a:lnTo>
                  <a:lnTo>
                    <a:pt x="372" y="27"/>
                  </a:lnTo>
                  <a:lnTo>
                    <a:pt x="370" y="27"/>
                  </a:lnTo>
                  <a:lnTo>
                    <a:pt x="367" y="28"/>
                  </a:lnTo>
                  <a:lnTo>
                    <a:pt x="364" y="28"/>
                  </a:lnTo>
                  <a:lnTo>
                    <a:pt x="363" y="25"/>
                  </a:lnTo>
                  <a:lnTo>
                    <a:pt x="363" y="23"/>
                  </a:lnTo>
                  <a:lnTo>
                    <a:pt x="364" y="23"/>
                  </a:lnTo>
                  <a:lnTo>
                    <a:pt x="364" y="23"/>
                  </a:lnTo>
                  <a:lnTo>
                    <a:pt x="366" y="22"/>
                  </a:lnTo>
                  <a:lnTo>
                    <a:pt x="364" y="20"/>
                  </a:lnTo>
                  <a:lnTo>
                    <a:pt x="363" y="20"/>
                  </a:lnTo>
                  <a:lnTo>
                    <a:pt x="362" y="20"/>
                  </a:lnTo>
                  <a:lnTo>
                    <a:pt x="359" y="23"/>
                  </a:lnTo>
                  <a:lnTo>
                    <a:pt x="359" y="24"/>
                  </a:lnTo>
                  <a:lnTo>
                    <a:pt x="360" y="27"/>
                  </a:lnTo>
                  <a:lnTo>
                    <a:pt x="362" y="27"/>
                  </a:lnTo>
                  <a:lnTo>
                    <a:pt x="362" y="28"/>
                  </a:lnTo>
                  <a:lnTo>
                    <a:pt x="360" y="29"/>
                  </a:lnTo>
                  <a:lnTo>
                    <a:pt x="359" y="29"/>
                  </a:lnTo>
                  <a:lnTo>
                    <a:pt x="356" y="29"/>
                  </a:lnTo>
                  <a:lnTo>
                    <a:pt x="354" y="29"/>
                  </a:lnTo>
                  <a:lnTo>
                    <a:pt x="354" y="29"/>
                  </a:lnTo>
                  <a:lnTo>
                    <a:pt x="351" y="29"/>
                  </a:lnTo>
                  <a:lnTo>
                    <a:pt x="348" y="29"/>
                  </a:lnTo>
                  <a:lnTo>
                    <a:pt x="346" y="29"/>
                  </a:lnTo>
                  <a:lnTo>
                    <a:pt x="343" y="31"/>
                  </a:lnTo>
                  <a:lnTo>
                    <a:pt x="338" y="33"/>
                  </a:lnTo>
                  <a:lnTo>
                    <a:pt x="338" y="35"/>
                  </a:lnTo>
                  <a:lnTo>
                    <a:pt x="338" y="39"/>
                  </a:lnTo>
                  <a:lnTo>
                    <a:pt x="337" y="40"/>
                  </a:lnTo>
                  <a:lnTo>
                    <a:pt x="337" y="41"/>
                  </a:lnTo>
                  <a:lnTo>
                    <a:pt x="338" y="43"/>
                  </a:lnTo>
                  <a:lnTo>
                    <a:pt x="339" y="41"/>
                  </a:lnTo>
                  <a:lnTo>
                    <a:pt x="339" y="39"/>
                  </a:lnTo>
                  <a:lnTo>
                    <a:pt x="341" y="37"/>
                  </a:lnTo>
                  <a:lnTo>
                    <a:pt x="341" y="37"/>
                  </a:lnTo>
                  <a:lnTo>
                    <a:pt x="342" y="36"/>
                  </a:lnTo>
                  <a:lnTo>
                    <a:pt x="343" y="36"/>
                  </a:lnTo>
                  <a:lnTo>
                    <a:pt x="346" y="36"/>
                  </a:lnTo>
                  <a:lnTo>
                    <a:pt x="346" y="36"/>
                  </a:lnTo>
                  <a:lnTo>
                    <a:pt x="345" y="37"/>
                  </a:lnTo>
                  <a:lnTo>
                    <a:pt x="345" y="40"/>
                  </a:lnTo>
                  <a:lnTo>
                    <a:pt x="345" y="41"/>
                  </a:lnTo>
                  <a:lnTo>
                    <a:pt x="345" y="41"/>
                  </a:lnTo>
                  <a:lnTo>
                    <a:pt x="346" y="39"/>
                  </a:lnTo>
                  <a:lnTo>
                    <a:pt x="347" y="36"/>
                  </a:lnTo>
                  <a:lnTo>
                    <a:pt x="348" y="33"/>
                  </a:lnTo>
                  <a:lnTo>
                    <a:pt x="351" y="32"/>
                  </a:lnTo>
                  <a:lnTo>
                    <a:pt x="352" y="32"/>
                  </a:lnTo>
                  <a:lnTo>
                    <a:pt x="355" y="32"/>
                  </a:lnTo>
                  <a:lnTo>
                    <a:pt x="358" y="32"/>
                  </a:lnTo>
                  <a:lnTo>
                    <a:pt x="359" y="32"/>
                  </a:lnTo>
                  <a:lnTo>
                    <a:pt x="360" y="32"/>
                  </a:lnTo>
                  <a:lnTo>
                    <a:pt x="360" y="33"/>
                  </a:lnTo>
                  <a:lnTo>
                    <a:pt x="362" y="36"/>
                  </a:lnTo>
                  <a:lnTo>
                    <a:pt x="363" y="37"/>
                  </a:lnTo>
                  <a:lnTo>
                    <a:pt x="364" y="37"/>
                  </a:lnTo>
                  <a:lnTo>
                    <a:pt x="364" y="36"/>
                  </a:lnTo>
                  <a:lnTo>
                    <a:pt x="363" y="33"/>
                  </a:lnTo>
                  <a:lnTo>
                    <a:pt x="364" y="32"/>
                  </a:lnTo>
                  <a:lnTo>
                    <a:pt x="367" y="32"/>
                  </a:lnTo>
                  <a:lnTo>
                    <a:pt x="368" y="32"/>
                  </a:lnTo>
                  <a:lnTo>
                    <a:pt x="371" y="32"/>
                  </a:lnTo>
                  <a:lnTo>
                    <a:pt x="375" y="31"/>
                  </a:lnTo>
                  <a:lnTo>
                    <a:pt x="377" y="29"/>
                  </a:lnTo>
                  <a:lnTo>
                    <a:pt x="380" y="29"/>
                  </a:lnTo>
                  <a:lnTo>
                    <a:pt x="384" y="29"/>
                  </a:lnTo>
                  <a:lnTo>
                    <a:pt x="387" y="29"/>
                  </a:lnTo>
                  <a:lnTo>
                    <a:pt x="389" y="31"/>
                  </a:lnTo>
                  <a:lnTo>
                    <a:pt x="392" y="32"/>
                  </a:lnTo>
                  <a:lnTo>
                    <a:pt x="393" y="32"/>
                  </a:lnTo>
                  <a:lnTo>
                    <a:pt x="396" y="33"/>
                  </a:lnTo>
                  <a:lnTo>
                    <a:pt x="397" y="35"/>
                  </a:lnTo>
                  <a:lnTo>
                    <a:pt x="399" y="35"/>
                  </a:lnTo>
                  <a:lnTo>
                    <a:pt x="400" y="35"/>
                  </a:lnTo>
                  <a:lnTo>
                    <a:pt x="401" y="33"/>
                  </a:lnTo>
                  <a:lnTo>
                    <a:pt x="402" y="35"/>
                  </a:lnTo>
                  <a:lnTo>
                    <a:pt x="404" y="36"/>
                  </a:lnTo>
                  <a:lnTo>
                    <a:pt x="405" y="35"/>
                  </a:lnTo>
                  <a:lnTo>
                    <a:pt x="406" y="33"/>
                  </a:lnTo>
                  <a:lnTo>
                    <a:pt x="408" y="33"/>
                  </a:lnTo>
                  <a:lnTo>
                    <a:pt x="410" y="33"/>
                  </a:lnTo>
                  <a:lnTo>
                    <a:pt x="413" y="32"/>
                  </a:lnTo>
                  <a:lnTo>
                    <a:pt x="416" y="31"/>
                  </a:lnTo>
                  <a:lnTo>
                    <a:pt x="417" y="29"/>
                  </a:lnTo>
                  <a:lnTo>
                    <a:pt x="417" y="31"/>
                  </a:lnTo>
                  <a:lnTo>
                    <a:pt x="420" y="32"/>
                  </a:lnTo>
                  <a:lnTo>
                    <a:pt x="421" y="33"/>
                  </a:lnTo>
                  <a:lnTo>
                    <a:pt x="421" y="35"/>
                  </a:lnTo>
                  <a:lnTo>
                    <a:pt x="420" y="36"/>
                  </a:lnTo>
                  <a:lnTo>
                    <a:pt x="420" y="37"/>
                  </a:lnTo>
                  <a:lnTo>
                    <a:pt x="421" y="37"/>
                  </a:lnTo>
                  <a:lnTo>
                    <a:pt x="421" y="39"/>
                  </a:lnTo>
                  <a:lnTo>
                    <a:pt x="421" y="40"/>
                  </a:lnTo>
                  <a:lnTo>
                    <a:pt x="418" y="43"/>
                  </a:lnTo>
                  <a:lnTo>
                    <a:pt x="414" y="44"/>
                  </a:lnTo>
                  <a:lnTo>
                    <a:pt x="413" y="44"/>
                  </a:lnTo>
                  <a:lnTo>
                    <a:pt x="412" y="43"/>
                  </a:lnTo>
                  <a:lnTo>
                    <a:pt x="410" y="41"/>
                  </a:lnTo>
                  <a:lnTo>
                    <a:pt x="409" y="41"/>
                  </a:lnTo>
                  <a:lnTo>
                    <a:pt x="409" y="43"/>
                  </a:lnTo>
                  <a:lnTo>
                    <a:pt x="412" y="45"/>
                  </a:lnTo>
                  <a:lnTo>
                    <a:pt x="412" y="45"/>
                  </a:lnTo>
                  <a:lnTo>
                    <a:pt x="412" y="47"/>
                  </a:lnTo>
                  <a:lnTo>
                    <a:pt x="409" y="45"/>
                  </a:lnTo>
                  <a:lnTo>
                    <a:pt x="408" y="44"/>
                  </a:lnTo>
                  <a:lnTo>
                    <a:pt x="406" y="44"/>
                  </a:lnTo>
                  <a:lnTo>
                    <a:pt x="406" y="45"/>
                  </a:lnTo>
                  <a:lnTo>
                    <a:pt x="408" y="47"/>
                  </a:lnTo>
                  <a:lnTo>
                    <a:pt x="409" y="48"/>
                  </a:lnTo>
                  <a:lnTo>
                    <a:pt x="412" y="48"/>
                  </a:lnTo>
                  <a:lnTo>
                    <a:pt x="413" y="49"/>
                  </a:lnTo>
                  <a:lnTo>
                    <a:pt x="416" y="49"/>
                  </a:lnTo>
                  <a:lnTo>
                    <a:pt x="418" y="47"/>
                  </a:lnTo>
                  <a:lnTo>
                    <a:pt x="420" y="47"/>
                  </a:lnTo>
                  <a:lnTo>
                    <a:pt x="421" y="48"/>
                  </a:lnTo>
                  <a:lnTo>
                    <a:pt x="421" y="47"/>
                  </a:lnTo>
                  <a:lnTo>
                    <a:pt x="421" y="45"/>
                  </a:lnTo>
                  <a:lnTo>
                    <a:pt x="424" y="45"/>
                  </a:lnTo>
                  <a:lnTo>
                    <a:pt x="427" y="45"/>
                  </a:lnTo>
                  <a:lnTo>
                    <a:pt x="429" y="47"/>
                  </a:lnTo>
                  <a:lnTo>
                    <a:pt x="430" y="48"/>
                  </a:lnTo>
                  <a:lnTo>
                    <a:pt x="430" y="48"/>
                  </a:lnTo>
                  <a:lnTo>
                    <a:pt x="431" y="48"/>
                  </a:lnTo>
                  <a:lnTo>
                    <a:pt x="433" y="47"/>
                  </a:lnTo>
                  <a:lnTo>
                    <a:pt x="434" y="48"/>
                  </a:lnTo>
                  <a:lnTo>
                    <a:pt x="434" y="49"/>
                  </a:lnTo>
                  <a:lnTo>
                    <a:pt x="435" y="50"/>
                  </a:lnTo>
                  <a:lnTo>
                    <a:pt x="439" y="50"/>
                  </a:lnTo>
                  <a:lnTo>
                    <a:pt x="441" y="52"/>
                  </a:lnTo>
                  <a:lnTo>
                    <a:pt x="441" y="53"/>
                  </a:lnTo>
                  <a:lnTo>
                    <a:pt x="443" y="56"/>
                  </a:lnTo>
                  <a:lnTo>
                    <a:pt x="446" y="57"/>
                  </a:lnTo>
                  <a:lnTo>
                    <a:pt x="447" y="58"/>
                  </a:lnTo>
                  <a:lnTo>
                    <a:pt x="449" y="60"/>
                  </a:lnTo>
                  <a:lnTo>
                    <a:pt x="449" y="61"/>
                  </a:lnTo>
                  <a:lnTo>
                    <a:pt x="447" y="62"/>
                  </a:lnTo>
                  <a:lnTo>
                    <a:pt x="447" y="64"/>
                  </a:lnTo>
                  <a:lnTo>
                    <a:pt x="447" y="65"/>
                  </a:lnTo>
                  <a:lnTo>
                    <a:pt x="446" y="66"/>
                  </a:lnTo>
                  <a:lnTo>
                    <a:pt x="443" y="68"/>
                  </a:lnTo>
                  <a:lnTo>
                    <a:pt x="442" y="68"/>
                  </a:lnTo>
                  <a:lnTo>
                    <a:pt x="441" y="68"/>
                  </a:lnTo>
                  <a:lnTo>
                    <a:pt x="439" y="68"/>
                  </a:lnTo>
                  <a:lnTo>
                    <a:pt x="439" y="69"/>
                  </a:lnTo>
                  <a:lnTo>
                    <a:pt x="439" y="70"/>
                  </a:lnTo>
                  <a:lnTo>
                    <a:pt x="437" y="72"/>
                  </a:lnTo>
                  <a:lnTo>
                    <a:pt x="433" y="73"/>
                  </a:lnTo>
                  <a:lnTo>
                    <a:pt x="430" y="73"/>
                  </a:lnTo>
                  <a:lnTo>
                    <a:pt x="429" y="74"/>
                  </a:lnTo>
                  <a:lnTo>
                    <a:pt x="427" y="74"/>
                  </a:lnTo>
                  <a:lnTo>
                    <a:pt x="426" y="73"/>
                  </a:lnTo>
                  <a:lnTo>
                    <a:pt x="425" y="72"/>
                  </a:lnTo>
                  <a:lnTo>
                    <a:pt x="425" y="72"/>
                  </a:lnTo>
                  <a:lnTo>
                    <a:pt x="425" y="73"/>
                  </a:lnTo>
                  <a:lnTo>
                    <a:pt x="426" y="74"/>
                  </a:lnTo>
                  <a:lnTo>
                    <a:pt x="425" y="74"/>
                  </a:lnTo>
                  <a:lnTo>
                    <a:pt x="424" y="74"/>
                  </a:lnTo>
                  <a:lnTo>
                    <a:pt x="421" y="74"/>
                  </a:lnTo>
                  <a:lnTo>
                    <a:pt x="420" y="75"/>
                  </a:lnTo>
                  <a:lnTo>
                    <a:pt x="418" y="75"/>
                  </a:lnTo>
                  <a:lnTo>
                    <a:pt x="417" y="74"/>
                  </a:lnTo>
                  <a:lnTo>
                    <a:pt x="414" y="74"/>
                  </a:lnTo>
                  <a:lnTo>
                    <a:pt x="413" y="75"/>
                  </a:lnTo>
                  <a:lnTo>
                    <a:pt x="410" y="77"/>
                  </a:lnTo>
                  <a:lnTo>
                    <a:pt x="408" y="77"/>
                  </a:lnTo>
                  <a:lnTo>
                    <a:pt x="408" y="75"/>
                  </a:lnTo>
                  <a:lnTo>
                    <a:pt x="405" y="75"/>
                  </a:lnTo>
                  <a:lnTo>
                    <a:pt x="404" y="75"/>
                  </a:lnTo>
                  <a:lnTo>
                    <a:pt x="402" y="74"/>
                  </a:lnTo>
                  <a:lnTo>
                    <a:pt x="401" y="75"/>
                  </a:lnTo>
                  <a:lnTo>
                    <a:pt x="399" y="75"/>
                  </a:lnTo>
                  <a:lnTo>
                    <a:pt x="397" y="75"/>
                  </a:lnTo>
                  <a:lnTo>
                    <a:pt x="395" y="73"/>
                  </a:lnTo>
                  <a:lnTo>
                    <a:pt x="393" y="73"/>
                  </a:lnTo>
                  <a:lnTo>
                    <a:pt x="392" y="73"/>
                  </a:lnTo>
                  <a:lnTo>
                    <a:pt x="389" y="73"/>
                  </a:lnTo>
                  <a:lnTo>
                    <a:pt x="388" y="72"/>
                  </a:lnTo>
                  <a:lnTo>
                    <a:pt x="387" y="72"/>
                  </a:lnTo>
                  <a:lnTo>
                    <a:pt x="384" y="73"/>
                  </a:lnTo>
                  <a:lnTo>
                    <a:pt x="381" y="72"/>
                  </a:lnTo>
                  <a:lnTo>
                    <a:pt x="380" y="72"/>
                  </a:lnTo>
                  <a:lnTo>
                    <a:pt x="379" y="72"/>
                  </a:lnTo>
                  <a:lnTo>
                    <a:pt x="377" y="73"/>
                  </a:lnTo>
                  <a:lnTo>
                    <a:pt x="375" y="74"/>
                  </a:lnTo>
                  <a:lnTo>
                    <a:pt x="372" y="73"/>
                  </a:lnTo>
                  <a:lnTo>
                    <a:pt x="371" y="74"/>
                  </a:lnTo>
                  <a:lnTo>
                    <a:pt x="370" y="75"/>
                  </a:lnTo>
                  <a:lnTo>
                    <a:pt x="370" y="75"/>
                  </a:lnTo>
                  <a:lnTo>
                    <a:pt x="370" y="73"/>
                  </a:lnTo>
                  <a:lnTo>
                    <a:pt x="368" y="73"/>
                  </a:lnTo>
                  <a:lnTo>
                    <a:pt x="366" y="73"/>
                  </a:lnTo>
                  <a:lnTo>
                    <a:pt x="366" y="72"/>
                  </a:lnTo>
                  <a:lnTo>
                    <a:pt x="363" y="72"/>
                  </a:lnTo>
                  <a:lnTo>
                    <a:pt x="363" y="73"/>
                  </a:lnTo>
                  <a:lnTo>
                    <a:pt x="364" y="73"/>
                  </a:lnTo>
                  <a:lnTo>
                    <a:pt x="367" y="73"/>
                  </a:lnTo>
                  <a:lnTo>
                    <a:pt x="367" y="74"/>
                  </a:lnTo>
                  <a:lnTo>
                    <a:pt x="368" y="75"/>
                  </a:lnTo>
                  <a:lnTo>
                    <a:pt x="367" y="77"/>
                  </a:lnTo>
                  <a:lnTo>
                    <a:pt x="366" y="78"/>
                  </a:lnTo>
                  <a:lnTo>
                    <a:pt x="364" y="77"/>
                  </a:lnTo>
                  <a:lnTo>
                    <a:pt x="363" y="78"/>
                  </a:lnTo>
                  <a:lnTo>
                    <a:pt x="362" y="78"/>
                  </a:lnTo>
                  <a:lnTo>
                    <a:pt x="359" y="79"/>
                  </a:lnTo>
                  <a:lnTo>
                    <a:pt x="356" y="79"/>
                  </a:lnTo>
                  <a:lnTo>
                    <a:pt x="354" y="81"/>
                  </a:lnTo>
                  <a:lnTo>
                    <a:pt x="354" y="82"/>
                  </a:lnTo>
                  <a:lnTo>
                    <a:pt x="351" y="82"/>
                  </a:lnTo>
                  <a:lnTo>
                    <a:pt x="350" y="82"/>
                  </a:lnTo>
                  <a:lnTo>
                    <a:pt x="347" y="83"/>
                  </a:lnTo>
                  <a:lnTo>
                    <a:pt x="346" y="83"/>
                  </a:lnTo>
                  <a:lnTo>
                    <a:pt x="345" y="85"/>
                  </a:lnTo>
                  <a:lnTo>
                    <a:pt x="345" y="87"/>
                  </a:lnTo>
                  <a:lnTo>
                    <a:pt x="346" y="89"/>
                  </a:lnTo>
                  <a:lnTo>
                    <a:pt x="346" y="90"/>
                  </a:lnTo>
                  <a:lnTo>
                    <a:pt x="346" y="91"/>
                  </a:lnTo>
                  <a:lnTo>
                    <a:pt x="347" y="93"/>
                  </a:lnTo>
                  <a:lnTo>
                    <a:pt x="348" y="93"/>
                  </a:lnTo>
                  <a:lnTo>
                    <a:pt x="348" y="91"/>
                  </a:lnTo>
                  <a:lnTo>
                    <a:pt x="348" y="90"/>
                  </a:lnTo>
                  <a:lnTo>
                    <a:pt x="351" y="89"/>
                  </a:lnTo>
                  <a:lnTo>
                    <a:pt x="352" y="87"/>
                  </a:lnTo>
                  <a:lnTo>
                    <a:pt x="354" y="87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59" y="86"/>
                  </a:lnTo>
                  <a:lnTo>
                    <a:pt x="360" y="85"/>
                  </a:lnTo>
                  <a:lnTo>
                    <a:pt x="363" y="83"/>
                  </a:lnTo>
                  <a:lnTo>
                    <a:pt x="368" y="82"/>
                  </a:lnTo>
                  <a:lnTo>
                    <a:pt x="370" y="82"/>
                  </a:lnTo>
                  <a:lnTo>
                    <a:pt x="370" y="82"/>
                  </a:lnTo>
                  <a:lnTo>
                    <a:pt x="370" y="85"/>
                  </a:lnTo>
                  <a:lnTo>
                    <a:pt x="371" y="85"/>
                  </a:lnTo>
                  <a:lnTo>
                    <a:pt x="372" y="83"/>
                  </a:lnTo>
                  <a:lnTo>
                    <a:pt x="372" y="81"/>
                  </a:lnTo>
                  <a:lnTo>
                    <a:pt x="373" y="79"/>
                  </a:lnTo>
                  <a:lnTo>
                    <a:pt x="375" y="78"/>
                  </a:lnTo>
                  <a:lnTo>
                    <a:pt x="377" y="79"/>
                  </a:lnTo>
                  <a:lnTo>
                    <a:pt x="379" y="79"/>
                  </a:lnTo>
                  <a:lnTo>
                    <a:pt x="381" y="79"/>
                  </a:lnTo>
                  <a:lnTo>
                    <a:pt x="384" y="79"/>
                  </a:lnTo>
                  <a:lnTo>
                    <a:pt x="385" y="79"/>
                  </a:lnTo>
                  <a:lnTo>
                    <a:pt x="388" y="81"/>
                  </a:lnTo>
                  <a:lnTo>
                    <a:pt x="393" y="79"/>
                  </a:lnTo>
                  <a:lnTo>
                    <a:pt x="396" y="81"/>
                  </a:lnTo>
                  <a:lnTo>
                    <a:pt x="399" y="81"/>
                  </a:lnTo>
                  <a:lnTo>
                    <a:pt x="401" y="82"/>
                  </a:lnTo>
                  <a:lnTo>
                    <a:pt x="406" y="82"/>
                  </a:lnTo>
                  <a:lnTo>
                    <a:pt x="408" y="82"/>
                  </a:lnTo>
                  <a:lnTo>
                    <a:pt x="408" y="83"/>
                  </a:lnTo>
                  <a:lnTo>
                    <a:pt x="409" y="85"/>
                  </a:lnTo>
                  <a:lnTo>
                    <a:pt x="409" y="86"/>
                  </a:lnTo>
                  <a:lnTo>
                    <a:pt x="408" y="87"/>
                  </a:lnTo>
                  <a:lnTo>
                    <a:pt x="406" y="89"/>
                  </a:lnTo>
                  <a:lnTo>
                    <a:pt x="405" y="91"/>
                  </a:lnTo>
                  <a:lnTo>
                    <a:pt x="404" y="91"/>
                  </a:lnTo>
                  <a:lnTo>
                    <a:pt x="399" y="93"/>
                  </a:lnTo>
                  <a:lnTo>
                    <a:pt x="396" y="94"/>
                  </a:lnTo>
                  <a:lnTo>
                    <a:pt x="395" y="94"/>
                  </a:lnTo>
                  <a:lnTo>
                    <a:pt x="393" y="93"/>
                  </a:lnTo>
                  <a:lnTo>
                    <a:pt x="393" y="93"/>
                  </a:lnTo>
                  <a:lnTo>
                    <a:pt x="393" y="95"/>
                  </a:lnTo>
                  <a:lnTo>
                    <a:pt x="393" y="97"/>
                  </a:lnTo>
                  <a:lnTo>
                    <a:pt x="392" y="98"/>
                  </a:lnTo>
                  <a:lnTo>
                    <a:pt x="392" y="99"/>
                  </a:lnTo>
                  <a:lnTo>
                    <a:pt x="393" y="99"/>
                  </a:lnTo>
                  <a:lnTo>
                    <a:pt x="396" y="99"/>
                  </a:lnTo>
                  <a:lnTo>
                    <a:pt x="400" y="98"/>
                  </a:lnTo>
                  <a:lnTo>
                    <a:pt x="401" y="97"/>
                  </a:lnTo>
                  <a:lnTo>
                    <a:pt x="405" y="97"/>
                  </a:lnTo>
                  <a:lnTo>
                    <a:pt x="409" y="98"/>
                  </a:lnTo>
                  <a:lnTo>
                    <a:pt x="410" y="98"/>
                  </a:lnTo>
                  <a:lnTo>
                    <a:pt x="413" y="99"/>
                  </a:lnTo>
                  <a:lnTo>
                    <a:pt x="413" y="99"/>
                  </a:lnTo>
                  <a:lnTo>
                    <a:pt x="414" y="98"/>
                  </a:lnTo>
                  <a:lnTo>
                    <a:pt x="416" y="98"/>
                  </a:lnTo>
                  <a:lnTo>
                    <a:pt x="417" y="98"/>
                  </a:lnTo>
                  <a:lnTo>
                    <a:pt x="418" y="99"/>
                  </a:lnTo>
                  <a:lnTo>
                    <a:pt x="420" y="97"/>
                  </a:lnTo>
                  <a:lnTo>
                    <a:pt x="421" y="93"/>
                  </a:lnTo>
                  <a:lnTo>
                    <a:pt x="421" y="90"/>
                  </a:lnTo>
                  <a:lnTo>
                    <a:pt x="421" y="89"/>
                  </a:lnTo>
                  <a:lnTo>
                    <a:pt x="421" y="87"/>
                  </a:lnTo>
                  <a:lnTo>
                    <a:pt x="421" y="86"/>
                  </a:lnTo>
                  <a:lnTo>
                    <a:pt x="424" y="85"/>
                  </a:lnTo>
                  <a:lnTo>
                    <a:pt x="426" y="85"/>
                  </a:lnTo>
                  <a:lnTo>
                    <a:pt x="429" y="86"/>
                  </a:lnTo>
                  <a:lnTo>
                    <a:pt x="431" y="85"/>
                  </a:lnTo>
                  <a:lnTo>
                    <a:pt x="434" y="85"/>
                  </a:lnTo>
                  <a:lnTo>
                    <a:pt x="435" y="85"/>
                  </a:lnTo>
                  <a:lnTo>
                    <a:pt x="435" y="87"/>
                  </a:lnTo>
                  <a:lnTo>
                    <a:pt x="435" y="91"/>
                  </a:lnTo>
                  <a:lnTo>
                    <a:pt x="435" y="94"/>
                  </a:lnTo>
                  <a:lnTo>
                    <a:pt x="434" y="97"/>
                  </a:lnTo>
                  <a:lnTo>
                    <a:pt x="431" y="100"/>
                  </a:lnTo>
                  <a:lnTo>
                    <a:pt x="431" y="103"/>
                  </a:lnTo>
                  <a:lnTo>
                    <a:pt x="430" y="106"/>
                  </a:lnTo>
                  <a:lnTo>
                    <a:pt x="424" y="111"/>
                  </a:lnTo>
                  <a:lnTo>
                    <a:pt x="422" y="111"/>
                  </a:lnTo>
                  <a:lnTo>
                    <a:pt x="422" y="111"/>
                  </a:lnTo>
                  <a:lnTo>
                    <a:pt x="420" y="111"/>
                  </a:lnTo>
                  <a:lnTo>
                    <a:pt x="418" y="114"/>
                  </a:lnTo>
                  <a:lnTo>
                    <a:pt x="417" y="112"/>
                  </a:lnTo>
                  <a:lnTo>
                    <a:pt x="416" y="112"/>
                  </a:lnTo>
                  <a:lnTo>
                    <a:pt x="414" y="115"/>
                  </a:lnTo>
                  <a:lnTo>
                    <a:pt x="414" y="118"/>
                  </a:lnTo>
                  <a:lnTo>
                    <a:pt x="413" y="118"/>
                  </a:lnTo>
                  <a:lnTo>
                    <a:pt x="412" y="120"/>
                  </a:lnTo>
                  <a:lnTo>
                    <a:pt x="410" y="119"/>
                  </a:lnTo>
                  <a:lnTo>
                    <a:pt x="409" y="119"/>
                  </a:lnTo>
                  <a:lnTo>
                    <a:pt x="409" y="120"/>
                  </a:lnTo>
                  <a:lnTo>
                    <a:pt x="409" y="122"/>
                  </a:lnTo>
                  <a:lnTo>
                    <a:pt x="408" y="123"/>
                  </a:lnTo>
                  <a:lnTo>
                    <a:pt x="406" y="125"/>
                  </a:lnTo>
                  <a:lnTo>
                    <a:pt x="404" y="127"/>
                  </a:lnTo>
                  <a:lnTo>
                    <a:pt x="404" y="128"/>
                  </a:lnTo>
                  <a:lnTo>
                    <a:pt x="400" y="131"/>
                  </a:lnTo>
                  <a:lnTo>
                    <a:pt x="397" y="133"/>
                  </a:lnTo>
                  <a:lnTo>
                    <a:pt x="396" y="133"/>
                  </a:lnTo>
                  <a:lnTo>
                    <a:pt x="393" y="136"/>
                  </a:lnTo>
                  <a:lnTo>
                    <a:pt x="393" y="137"/>
                  </a:lnTo>
                  <a:lnTo>
                    <a:pt x="391" y="137"/>
                  </a:lnTo>
                  <a:lnTo>
                    <a:pt x="391" y="139"/>
                  </a:lnTo>
                  <a:lnTo>
                    <a:pt x="391" y="141"/>
                  </a:lnTo>
                  <a:lnTo>
                    <a:pt x="389" y="144"/>
                  </a:lnTo>
                  <a:lnTo>
                    <a:pt x="391" y="145"/>
                  </a:lnTo>
                  <a:lnTo>
                    <a:pt x="391" y="144"/>
                  </a:lnTo>
                  <a:lnTo>
                    <a:pt x="392" y="143"/>
                  </a:lnTo>
                  <a:lnTo>
                    <a:pt x="393" y="140"/>
                  </a:lnTo>
                  <a:lnTo>
                    <a:pt x="396" y="137"/>
                  </a:lnTo>
                  <a:lnTo>
                    <a:pt x="397" y="136"/>
                  </a:lnTo>
                  <a:lnTo>
                    <a:pt x="399" y="136"/>
                  </a:lnTo>
                  <a:lnTo>
                    <a:pt x="399" y="136"/>
                  </a:lnTo>
                  <a:lnTo>
                    <a:pt x="401" y="135"/>
                  </a:lnTo>
                  <a:lnTo>
                    <a:pt x="405" y="131"/>
                  </a:lnTo>
                  <a:lnTo>
                    <a:pt x="406" y="131"/>
                  </a:lnTo>
                  <a:lnTo>
                    <a:pt x="406" y="128"/>
                  </a:lnTo>
                  <a:lnTo>
                    <a:pt x="410" y="125"/>
                  </a:lnTo>
                  <a:lnTo>
                    <a:pt x="413" y="123"/>
                  </a:lnTo>
                  <a:lnTo>
                    <a:pt x="416" y="122"/>
                  </a:lnTo>
                  <a:lnTo>
                    <a:pt x="417" y="122"/>
                  </a:lnTo>
                  <a:lnTo>
                    <a:pt x="418" y="122"/>
                  </a:lnTo>
                  <a:lnTo>
                    <a:pt x="420" y="120"/>
                  </a:lnTo>
                  <a:lnTo>
                    <a:pt x="420" y="120"/>
                  </a:lnTo>
                  <a:lnTo>
                    <a:pt x="422" y="120"/>
                  </a:lnTo>
                  <a:lnTo>
                    <a:pt x="426" y="120"/>
                  </a:lnTo>
                  <a:lnTo>
                    <a:pt x="429" y="118"/>
                  </a:lnTo>
                  <a:lnTo>
                    <a:pt x="431" y="116"/>
                  </a:lnTo>
                  <a:lnTo>
                    <a:pt x="433" y="116"/>
                  </a:lnTo>
                  <a:lnTo>
                    <a:pt x="435" y="115"/>
                  </a:lnTo>
                  <a:lnTo>
                    <a:pt x="437" y="114"/>
                  </a:lnTo>
                  <a:lnTo>
                    <a:pt x="438" y="112"/>
                  </a:lnTo>
                  <a:lnTo>
                    <a:pt x="439" y="111"/>
                  </a:lnTo>
                  <a:lnTo>
                    <a:pt x="443" y="108"/>
                  </a:lnTo>
                  <a:lnTo>
                    <a:pt x="443" y="106"/>
                  </a:lnTo>
                  <a:lnTo>
                    <a:pt x="443" y="104"/>
                  </a:lnTo>
                  <a:lnTo>
                    <a:pt x="445" y="103"/>
                  </a:lnTo>
                  <a:lnTo>
                    <a:pt x="446" y="102"/>
                  </a:lnTo>
                  <a:lnTo>
                    <a:pt x="447" y="100"/>
                  </a:lnTo>
                  <a:lnTo>
                    <a:pt x="447" y="102"/>
                  </a:lnTo>
                  <a:lnTo>
                    <a:pt x="447" y="103"/>
                  </a:lnTo>
                  <a:lnTo>
                    <a:pt x="447" y="106"/>
                  </a:lnTo>
                  <a:lnTo>
                    <a:pt x="447" y="107"/>
                  </a:lnTo>
                  <a:lnTo>
                    <a:pt x="449" y="108"/>
                  </a:lnTo>
                  <a:lnTo>
                    <a:pt x="449" y="111"/>
                  </a:lnTo>
                  <a:lnTo>
                    <a:pt x="449" y="112"/>
                  </a:lnTo>
                  <a:lnTo>
                    <a:pt x="449" y="114"/>
                  </a:lnTo>
                  <a:lnTo>
                    <a:pt x="449" y="112"/>
                  </a:lnTo>
                  <a:lnTo>
                    <a:pt x="450" y="111"/>
                  </a:lnTo>
                  <a:lnTo>
                    <a:pt x="450" y="108"/>
                  </a:lnTo>
                  <a:lnTo>
                    <a:pt x="450" y="108"/>
                  </a:lnTo>
                  <a:lnTo>
                    <a:pt x="450" y="106"/>
                  </a:lnTo>
                  <a:lnTo>
                    <a:pt x="451" y="104"/>
                  </a:lnTo>
                  <a:lnTo>
                    <a:pt x="451" y="106"/>
                  </a:lnTo>
                  <a:lnTo>
                    <a:pt x="451" y="107"/>
                  </a:lnTo>
                  <a:lnTo>
                    <a:pt x="452" y="108"/>
                  </a:lnTo>
                  <a:lnTo>
                    <a:pt x="455" y="108"/>
                  </a:lnTo>
                  <a:lnTo>
                    <a:pt x="458" y="107"/>
                  </a:lnTo>
                  <a:lnTo>
                    <a:pt x="458" y="106"/>
                  </a:lnTo>
                  <a:lnTo>
                    <a:pt x="458" y="106"/>
                  </a:lnTo>
                  <a:lnTo>
                    <a:pt x="458" y="104"/>
                  </a:lnTo>
                  <a:lnTo>
                    <a:pt x="459" y="104"/>
                  </a:lnTo>
                  <a:lnTo>
                    <a:pt x="459" y="103"/>
                  </a:lnTo>
                  <a:lnTo>
                    <a:pt x="459" y="100"/>
                  </a:lnTo>
                  <a:lnTo>
                    <a:pt x="459" y="98"/>
                  </a:lnTo>
                  <a:lnTo>
                    <a:pt x="460" y="97"/>
                  </a:lnTo>
                  <a:lnTo>
                    <a:pt x="462" y="97"/>
                  </a:lnTo>
                  <a:lnTo>
                    <a:pt x="462" y="98"/>
                  </a:lnTo>
                  <a:lnTo>
                    <a:pt x="464" y="99"/>
                  </a:lnTo>
                  <a:lnTo>
                    <a:pt x="467" y="98"/>
                  </a:lnTo>
                  <a:lnTo>
                    <a:pt x="467" y="97"/>
                  </a:lnTo>
                  <a:lnTo>
                    <a:pt x="471" y="95"/>
                  </a:lnTo>
                  <a:lnTo>
                    <a:pt x="474" y="95"/>
                  </a:lnTo>
                  <a:lnTo>
                    <a:pt x="475" y="95"/>
                  </a:lnTo>
                  <a:lnTo>
                    <a:pt x="478" y="95"/>
                  </a:lnTo>
                  <a:lnTo>
                    <a:pt x="480" y="97"/>
                  </a:lnTo>
                  <a:lnTo>
                    <a:pt x="484" y="98"/>
                  </a:lnTo>
                  <a:lnTo>
                    <a:pt x="487" y="98"/>
                  </a:lnTo>
                  <a:lnTo>
                    <a:pt x="488" y="99"/>
                  </a:lnTo>
                  <a:lnTo>
                    <a:pt x="489" y="100"/>
                  </a:lnTo>
                  <a:lnTo>
                    <a:pt x="491" y="100"/>
                  </a:lnTo>
                  <a:lnTo>
                    <a:pt x="493" y="102"/>
                  </a:lnTo>
                  <a:lnTo>
                    <a:pt x="495" y="104"/>
                  </a:lnTo>
                  <a:lnTo>
                    <a:pt x="495" y="104"/>
                  </a:lnTo>
                  <a:lnTo>
                    <a:pt x="497" y="108"/>
                  </a:lnTo>
                  <a:lnTo>
                    <a:pt x="499" y="110"/>
                  </a:lnTo>
                  <a:lnTo>
                    <a:pt x="500" y="111"/>
                  </a:lnTo>
                  <a:lnTo>
                    <a:pt x="501" y="115"/>
                  </a:lnTo>
                  <a:lnTo>
                    <a:pt x="501" y="116"/>
                  </a:lnTo>
                  <a:lnTo>
                    <a:pt x="500" y="119"/>
                  </a:lnTo>
                  <a:lnTo>
                    <a:pt x="497" y="119"/>
                  </a:lnTo>
                  <a:lnTo>
                    <a:pt x="496" y="120"/>
                  </a:lnTo>
                  <a:lnTo>
                    <a:pt x="495" y="122"/>
                  </a:lnTo>
                  <a:lnTo>
                    <a:pt x="493" y="123"/>
                  </a:lnTo>
                  <a:lnTo>
                    <a:pt x="492" y="124"/>
                  </a:lnTo>
                  <a:lnTo>
                    <a:pt x="489" y="127"/>
                  </a:lnTo>
                  <a:lnTo>
                    <a:pt x="488" y="128"/>
                  </a:lnTo>
                  <a:lnTo>
                    <a:pt x="487" y="129"/>
                  </a:lnTo>
                  <a:lnTo>
                    <a:pt x="485" y="128"/>
                  </a:lnTo>
                  <a:lnTo>
                    <a:pt x="483" y="127"/>
                  </a:lnTo>
                  <a:lnTo>
                    <a:pt x="481" y="127"/>
                  </a:lnTo>
                  <a:lnTo>
                    <a:pt x="479" y="128"/>
                  </a:lnTo>
                  <a:lnTo>
                    <a:pt x="479" y="129"/>
                  </a:lnTo>
                  <a:lnTo>
                    <a:pt x="479" y="131"/>
                  </a:lnTo>
                  <a:lnTo>
                    <a:pt x="479" y="132"/>
                  </a:lnTo>
                  <a:lnTo>
                    <a:pt x="479" y="133"/>
                  </a:lnTo>
                  <a:lnTo>
                    <a:pt x="480" y="135"/>
                  </a:lnTo>
                  <a:lnTo>
                    <a:pt x="481" y="135"/>
                  </a:lnTo>
                  <a:lnTo>
                    <a:pt x="481" y="136"/>
                  </a:lnTo>
                  <a:lnTo>
                    <a:pt x="480" y="137"/>
                  </a:lnTo>
                  <a:lnTo>
                    <a:pt x="479" y="137"/>
                  </a:lnTo>
                  <a:lnTo>
                    <a:pt x="478" y="139"/>
                  </a:lnTo>
                  <a:lnTo>
                    <a:pt x="474" y="140"/>
                  </a:lnTo>
                  <a:lnTo>
                    <a:pt x="472" y="141"/>
                  </a:lnTo>
                  <a:lnTo>
                    <a:pt x="470" y="141"/>
                  </a:lnTo>
                  <a:lnTo>
                    <a:pt x="468" y="141"/>
                  </a:lnTo>
                  <a:lnTo>
                    <a:pt x="467" y="141"/>
                  </a:lnTo>
                  <a:lnTo>
                    <a:pt x="464" y="140"/>
                  </a:lnTo>
                  <a:lnTo>
                    <a:pt x="463" y="140"/>
                  </a:lnTo>
                  <a:lnTo>
                    <a:pt x="462" y="139"/>
                  </a:lnTo>
                  <a:lnTo>
                    <a:pt x="460" y="139"/>
                  </a:lnTo>
                  <a:lnTo>
                    <a:pt x="460" y="139"/>
                  </a:lnTo>
                  <a:lnTo>
                    <a:pt x="459" y="139"/>
                  </a:lnTo>
                  <a:lnTo>
                    <a:pt x="459" y="139"/>
                  </a:lnTo>
                  <a:lnTo>
                    <a:pt x="458" y="140"/>
                  </a:lnTo>
                  <a:lnTo>
                    <a:pt x="458" y="140"/>
                  </a:lnTo>
                  <a:lnTo>
                    <a:pt x="455" y="139"/>
                  </a:lnTo>
                  <a:lnTo>
                    <a:pt x="455" y="140"/>
                  </a:lnTo>
                  <a:lnTo>
                    <a:pt x="454" y="141"/>
                  </a:lnTo>
                  <a:lnTo>
                    <a:pt x="452" y="141"/>
                  </a:lnTo>
                  <a:lnTo>
                    <a:pt x="451" y="141"/>
                  </a:lnTo>
                  <a:lnTo>
                    <a:pt x="450" y="141"/>
                  </a:lnTo>
                  <a:lnTo>
                    <a:pt x="449" y="143"/>
                  </a:lnTo>
                  <a:lnTo>
                    <a:pt x="447" y="141"/>
                  </a:lnTo>
                  <a:lnTo>
                    <a:pt x="445" y="141"/>
                  </a:lnTo>
                  <a:lnTo>
                    <a:pt x="443" y="141"/>
                  </a:lnTo>
                  <a:lnTo>
                    <a:pt x="441" y="143"/>
                  </a:lnTo>
                  <a:lnTo>
                    <a:pt x="439" y="143"/>
                  </a:lnTo>
                  <a:lnTo>
                    <a:pt x="437" y="143"/>
                  </a:lnTo>
                  <a:lnTo>
                    <a:pt x="439" y="144"/>
                  </a:lnTo>
                  <a:lnTo>
                    <a:pt x="441" y="144"/>
                  </a:lnTo>
                  <a:lnTo>
                    <a:pt x="445" y="144"/>
                  </a:lnTo>
                  <a:lnTo>
                    <a:pt x="447" y="143"/>
                  </a:lnTo>
                  <a:lnTo>
                    <a:pt x="449" y="143"/>
                  </a:lnTo>
                  <a:lnTo>
                    <a:pt x="450" y="144"/>
                  </a:lnTo>
                  <a:lnTo>
                    <a:pt x="452" y="144"/>
                  </a:lnTo>
                  <a:lnTo>
                    <a:pt x="458" y="144"/>
                  </a:lnTo>
                  <a:lnTo>
                    <a:pt x="459" y="145"/>
                  </a:lnTo>
                  <a:lnTo>
                    <a:pt x="460" y="145"/>
                  </a:lnTo>
                  <a:lnTo>
                    <a:pt x="462" y="144"/>
                  </a:lnTo>
                  <a:lnTo>
                    <a:pt x="463" y="144"/>
                  </a:lnTo>
                  <a:lnTo>
                    <a:pt x="464" y="144"/>
                  </a:lnTo>
                  <a:lnTo>
                    <a:pt x="466" y="145"/>
                  </a:lnTo>
                  <a:lnTo>
                    <a:pt x="468" y="147"/>
                  </a:lnTo>
                  <a:lnTo>
                    <a:pt x="468" y="148"/>
                  </a:lnTo>
                  <a:lnTo>
                    <a:pt x="468" y="149"/>
                  </a:lnTo>
                  <a:lnTo>
                    <a:pt x="467" y="152"/>
                  </a:lnTo>
                  <a:lnTo>
                    <a:pt x="466" y="152"/>
                  </a:lnTo>
                  <a:lnTo>
                    <a:pt x="464" y="152"/>
                  </a:lnTo>
                  <a:lnTo>
                    <a:pt x="464" y="153"/>
                  </a:lnTo>
                  <a:lnTo>
                    <a:pt x="464" y="154"/>
                  </a:lnTo>
                  <a:lnTo>
                    <a:pt x="463" y="156"/>
                  </a:lnTo>
                  <a:lnTo>
                    <a:pt x="459" y="157"/>
                  </a:lnTo>
                  <a:lnTo>
                    <a:pt x="456" y="156"/>
                  </a:lnTo>
                  <a:lnTo>
                    <a:pt x="454" y="157"/>
                  </a:lnTo>
                  <a:lnTo>
                    <a:pt x="450" y="157"/>
                  </a:lnTo>
                  <a:lnTo>
                    <a:pt x="449" y="156"/>
                  </a:lnTo>
                  <a:lnTo>
                    <a:pt x="445" y="152"/>
                  </a:lnTo>
                  <a:lnTo>
                    <a:pt x="441" y="152"/>
                  </a:lnTo>
                  <a:lnTo>
                    <a:pt x="439" y="152"/>
                  </a:lnTo>
                  <a:lnTo>
                    <a:pt x="438" y="153"/>
                  </a:lnTo>
                  <a:lnTo>
                    <a:pt x="435" y="156"/>
                  </a:lnTo>
                  <a:lnTo>
                    <a:pt x="434" y="157"/>
                  </a:lnTo>
                  <a:lnTo>
                    <a:pt x="433" y="158"/>
                  </a:lnTo>
                  <a:lnTo>
                    <a:pt x="431" y="158"/>
                  </a:lnTo>
                  <a:lnTo>
                    <a:pt x="433" y="160"/>
                  </a:lnTo>
                  <a:lnTo>
                    <a:pt x="434" y="160"/>
                  </a:lnTo>
                  <a:lnTo>
                    <a:pt x="434" y="161"/>
                  </a:lnTo>
                  <a:lnTo>
                    <a:pt x="434" y="162"/>
                  </a:lnTo>
                  <a:lnTo>
                    <a:pt x="434" y="164"/>
                  </a:lnTo>
                  <a:lnTo>
                    <a:pt x="431" y="164"/>
                  </a:lnTo>
                  <a:lnTo>
                    <a:pt x="431" y="165"/>
                  </a:lnTo>
                  <a:lnTo>
                    <a:pt x="433" y="166"/>
                  </a:lnTo>
                  <a:lnTo>
                    <a:pt x="435" y="166"/>
                  </a:lnTo>
                  <a:lnTo>
                    <a:pt x="437" y="166"/>
                  </a:lnTo>
                  <a:lnTo>
                    <a:pt x="437" y="165"/>
                  </a:lnTo>
                  <a:lnTo>
                    <a:pt x="439" y="164"/>
                  </a:lnTo>
                  <a:lnTo>
                    <a:pt x="441" y="162"/>
                  </a:lnTo>
                  <a:lnTo>
                    <a:pt x="443" y="161"/>
                  </a:lnTo>
                  <a:lnTo>
                    <a:pt x="447" y="160"/>
                  </a:lnTo>
                  <a:lnTo>
                    <a:pt x="450" y="158"/>
                  </a:lnTo>
                  <a:lnTo>
                    <a:pt x="451" y="158"/>
                  </a:lnTo>
                  <a:lnTo>
                    <a:pt x="452" y="160"/>
                  </a:lnTo>
                  <a:lnTo>
                    <a:pt x="454" y="160"/>
                  </a:lnTo>
                  <a:lnTo>
                    <a:pt x="456" y="161"/>
                  </a:lnTo>
                  <a:lnTo>
                    <a:pt x="458" y="162"/>
                  </a:lnTo>
                  <a:lnTo>
                    <a:pt x="458" y="162"/>
                  </a:lnTo>
                  <a:lnTo>
                    <a:pt x="456" y="164"/>
                  </a:lnTo>
                  <a:lnTo>
                    <a:pt x="454" y="166"/>
                  </a:lnTo>
                  <a:lnTo>
                    <a:pt x="452" y="169"/>
                  </a:lnTo>
                  <a:lnTo>
                    <a:pt x="451" y="170"/>
                  </a:lnTo>
                  <a:lnTo>
                    <a:pt x="451" y="173"/>
                  </a:lnTo>
                  <a:lnTo>
                    <a:pt x="447" y="176"/>
                  </a:lnTo>
                  <a:lnTo>
                    <a:pt x="446" y="178"/>
                  </a:lnTo>
                  <a:lnTo>
                    <a:pt x="442" y="183"/>
                  </a:lnTo>
                  <a:lnTo>
                    <a:pt x="441" y="186"/>
                  </a:lnTo>
                  <a:lnTo>
                    <a:pt x="438" y="187"/>
                  </a:lnTo>
                  <a:lnTo>
                    <a:pt x="438" y="190"/>
                  </a:lnTo>
                  <a:lnTo>
                    <a:pt x="438" y="193"/>
                  </a:lnTo>
                  <a:lnTo>
                    <a:pt x="438" y="194"/>
                  </a:lnTo>
                  <a:lnTo>
                    <a:pt x="437" y="197"/>
                  </a:lnTo>
                  <a:lnTo>
                    <a:pt x="435" y="199"/>
                  </a:lnTo>
                  <a:lnTo>
                    <a:pt x="435" y="203"/>
                  </a:lnTo>
                  <a:lnTo>
                    <a:pt x="434" y="207"/>
                  </a:lnTo>
                  <a:lnTo>
                    <a:pt x="435" y="208"/>
                  </a:lnTo>
                  <a:lnTo>
                    <a:pt x="435" y="211"/>
                  </a:lnTo>
                  <a:lnTo>
                    <a:pt x="434" y="214"/>
                  </a:lnTo>
                  <a:lnTo>
                    <a:pt x="433" y="215"/>
                  </a:lnTo>
                  <a:lnTo>
                    <a:pt x="431" y="216"/>
                  </a:lnTo>
                  <a:lnTo>
                    <a:pt x="431" y="219"/>
                  </a:lnTo>
                  <a:lnTo>
                    <a:pt x="431" y="220"/>
                  </a:lnTo>
                  <a:lnTo>
                    <a:pt x="430" y="222"/>
                  </a:lnTo>
                  <a:lnTo>
                    <a:pt x="430" y="226"/>
                  </a:lnTo>
                  <a:lnTo>
                    <a:pt x="429" y="228"/>
                  </a:lnTo>
                  <a:lnTo>
                    <a:pt x="427" y="229"/>
                  </a:lnTo>
                  <a:lnTo>
                    <a:pt x="426" y="229"/>
                  </a:lnTo>
                  <a:lnTo>
                    <a:pt x="425" y="228"/>
                  </a:lnTo>
                  <a:lnTo>
                    <a:pt x="425" y="227"/>
                  </a:lnTo>
                  <a:lnTo>
                    <a:pt x="424" y="226"/>
                  </a:lnTo>
                  <a:lnTo>
                    <a:pt x="424" y="226"/>
                  </a:lnTo>
                  <a:lnTo>
                    <a:pt x="425" y="224"/>
                  </a:lnTo>
                  <a:lnTo>
                    <a:pt x="424" y="223"/>
                  </a:lnTo>
                  <a:lnTo>
                    <a:pt x="422" y="223"/>
                  </a:lnTo>
                  <a:lnTo>
                    <a:pt x="421" y="223"/>
                  </a:lnTo>
                  <a:lnTo>
                    <a:pt x="420" y="223"/>
                  </a:lnTo>
                  <a:lnTo>
                    <a:pt x="420" y="224"/>
                  </a:lnTo>
                  <a:lnTo>
                    <a:pt x="420" y="226"/>
                  </a:lnTo>
                  <a:lnTo>
                    <a:pt x="420" y="226"/>
                  </a:lnTo>
                  <a:lnTo>
                    <a:pt x="420" y="227"/>
                  </a:lnTo>
                  <a:lnTo>
                    <a:pt x="418" y="228"/>
                  </a:lnTo>
                  <a:lnTo>
                    <a:pt x="418" y="229"/>
                  </a:lnTo>
                  <a:lnTo>
                    <a:pt x="420" y="231"/>
                  </a:lnTo>
                  <a:lnTo>
                    <a:pt x="422" y="231"/>
                  </a:lnTo>
                  <a:lnTo>
                    <a:pt x="424" y="232"/>
                  </a:lnTo>
                  <a:lnTo>
                    <a:pt x="424" y="233"/>
                  </a:lnTo>
                  <a:lnTo>
                    <a:pt x="425" y="236"/>
                  </a:lnTo>
                  <a:lnTo>
                    <a:pt x="427" y="237"/>
                  </a:lnTo>
                  <a:lnTo>
                    <a:pt x="429" y="239"/>
                  </a:lnTo>
                  <a:lnTo>
                    <a:pt x="431" y="240"/>
                  </a:lnTo>
                  <a:lnTo>
                    <a:pt x="433" y="244"/>
                  </a:lnTo>
                  <a:lnTo>
                    <a:pt x="431" y="245"/>
                  </a:lnTo>
                  <a:lnTo>
                    <a:pt x="430" y="245"/>
                  </a:lnTo>
                  <a:lnTo>
                    <a:pt x="429" y="244"/>
                  </a:lnTo>
                  <a:lnTo>
                    <a:pt x="426" y="241"/>
                  </a:lnTo>
                  <a:lnTo>
                    <a:pt x="425" y="240"/>
                  </a:lnTo>
                  <a:lnTo>
                    <a:pt x="425" y="240"/>
                  </a:lnTo>
                  <a:lnTo>
                    <a:pt x="424" y="239"/>
                  </a:lnTo>
                  <a:lnTo>
                    <a:pt x="422" y="240"/>
                  </a:lnTo>
                  <a:lnTo>
                    <a:pt x="422" y="240"/>
                  </a:lnTo>
                  <a:lnTo>
                    <a:pt x="422" y="243"/>
                  </a:lnTo>
                  <a:lnTo>
                    <a:pt x="424" y="244"/>
                  </a:lnTo>
                  <a:lnTo>
                    <a:pt x="424" y="245"/>
                  </a:lnTo>
                  <a:lnTo>
                    <a:pt x="422" y="244"/>
                  </a:lnTo>
                  <a:lnTo>
                    <a:pt x="421" y="244"/>
                  </a:lnTo>
                  <a:lnTo>
                    <a:pt x="421" y="245"/>
                  </a:lnTo>
                  <a:lnTo>
                    <a:pt x="422" y="245"/>
                  </a:lnTo>
                  <a:lnTo>
                    <a:pt x="424" y="247"/>
                  </a:lnTo>
                  <a:lnTo>
                    <a:pt x="424" y="248"/>
                  </a:lnTo>
                  <a:lnTo>
                    <a:pt x="422" y="248"/>
                  </a:lnTo>
                  <a:lnTo>
                    <a:pt x="424" y="249"/>
                  </a:lnTo>
                  <a:lnTo>
                    <a:pt x="425" y="248"/>
                  </a:lnTo>
                  <a:lnTo>
                    <a:pt x="426" y="249"/>
                  </a:lnTo>
                  <a:lnTo>
                    <a:pt x="427" y="251"/>
                  </a:lnTo>
                  <a:lnTo>
                    <a:pt x="427" y="252"/>
                  </a:lnTo>
                  <a:lnTo>
                    <a:pt x="427" y="253"/>
                  </a:lnTo>
                  <a:lnTo>
                    <a:pt x="427" y="253"/>
                  </a:lnTo>
                  <a:lnTo>
                    <a:pt x="429" y="253"/>
                  </a:lnTo>
                  <a:lnTo>
                    <a:pt x="431" y="251"/>
                  </a:lnTo>
                  <a:lnTo>
                    <a:pt x="433" y="249"/>
                  </a:lnTo>
                  <a:lnTo>
                    <a:pt x="433" y="249"/>
                  </a:lnTo>
                  <a:lnTo>
                    <a:pt x="433" y="249"/>
                  </a:lnTo>
                  <a:lnTo>
                    <a:pt x="434" y="251"/>
                  </a:lnTo>
                  <a:lnTo>
                    <a:pt x="435" y="251"/>
                  </a:lnTo>
                  <a:lnTo>
                    <a:pt x="437" y="252"/>
                  </a:lnTo>
                  <a:lnTo>
                    <a:pt x="438" y="253"/>
                  </a:lnTo>
                  <a:lnTo>
                    <a:pt x="438" y="254"/>
                  </a:lnTo>
                  <a:lnTo>
                    <a:pt x="438" y="256"/>
                  </a:lnTo>
                  <a:lnTo>
                    <a:pt x="438" y="257"/>
                  </a:lnTo>
                  <a:lnTo>
                    <a:pt x="438" y="260"/>
                  </a:lnTo>
                  <a:lnTo>
                    <a:pt x="437" y="262"/>
                  </a:lnTo>
                  <a:lnTo>
                    <a:pt x="437" y="264"/>
                  </a:lnTo>
                  <a:lnTo>
                    <a:pt x="437" y="268"/>
                  </a:lnTo>
                  <a:lnTo>
                    <a:pt x="435" y="269"/>
                  </a:lnTo>
                  <a:lnTo>
                    <a:pt x="434" y="270"/>
                  </a:lnTo>
                  <a:lnTo>
                    <a:pt x="434" y="272"/>
                  </a:lnTo>
                  <a:lnTo>
                    <a:pt x="434" y="272"/>
                  </a:lnTo>
                  <a:lnTo>
                    <a:pt x="433" y="269"/>
                  </a:lnTo>
                  <a:lnTo>
                    <a:pt x="430" y="269"/>
                  </a:lnTo>
                  <a:lnTo>
                    <a:pt x="429" y="268"/>
                  </a:lnTo>
                  <a:lnTo>
                    <a:pt x="427" y="266"/>
                  </a:lnTo>
                  <a:lnTo>
                    <a:pt x="427" y="268"/>
                  </a:lnTo>
                  <a:lnTo>
                    <a:pt x="425" y="266"/>
                  </a:lnTo>
                  <a:lnTo>
                    <a:pt x="425" y="265"/>
                  </a:lnTo>
                  <a:lnTo>
                    <a:pt x="425" y="264"/>
                  </a:lnTo>
                  <a:lnTo>
                    <a:pt x="424" y="262"/>
                  </a:lnTo>
                  <a:lnTo>
                    <a:pt x="422" y="262"/>
                  </a:lnTo>
                  <a:lnTo>
                    <a:pt x="422" y="262"/>
                  </a:lnTo>
                  <a:lnTo>
                    <a:pt x="421" y="262"/>
                  </a:lnTo>
                  <a:lnTo>
                    <a:pt x="420" y="261"/>
                  </a:lnTo>
                  <a:lnTo>
                    <a:pt x="417" y="261"/>
                  </a:lnTo>
                  <a:lnTo>
                    <a:pt x="416" y="261"/>
                  </a:lnTo>
                  <a:lnTo>
                    <a:pt x="416" y="262"/>
                  </a:lnTo>
                  <a:lnTo>
                    <a:pt x="417" y="264"/>
                  </a:lnTo>
                  <a:lnTo>
                    <a:pt x="416" y="264"/>
                  </a:lnTo>
                  <a:lnTo>
                    <a:pt x="414" y="262"/>
                  </a:lnTo>
                  <a:lnTo>
                    <a:pt x="412" y="262"/>
                  </a:lnTo>
                  <a:lnTo>
                    <a:pt x="410" y="264"/>
                  </a:lnTo>
                  <a:lnTo>
                    <a:pt x="412" y="264"/>
                  </a:lnTo>
                  <a:lnTo>
                    <a:pt x="413" y="264"/>
                  </a:lnTo>
                  <a:lnTo>
                    <a:pt x="414" y="264"/>
                  </a:lnTo>
                  <a:lnTo>
                    <a:pt x="416" y="265"/>
                  </a:lnTo>
                  <a:lnTo>
                    <a:pt x="416" y="265"/>
                  </a:lnTo>
                  <a:lnTo>
                    <a:pt x="413" y="266"/>
                  </a:lnTo>
                  <a:lnTo>
                    <a:pt x="410" y="269"/>
                  </a:lnTo>
                  <a:lnTo>
                    <a:pt x="409" y="270"/>
                  </a:lnTo>
                  <a:lnTo>
                    <a:pt x="408" y="270"/>
                  </a:lnTo>
                  <a:lnTo>
                    <a:pt x="406" y="269"/>
                  </a:lnTo>
                  <a:lnTo>
                    <a:pt x="406" y="268"/>
                  </a:lnTo>
                  <a:lnTo>
                    <a:pt x="406" y="266"/>
                  </a:lnTo>
                  <a:lnTo>
                    <a:pt x="405" y="266"/>
                  </a:lnTo>
                  <a:lnTo>
                    <a:pt x="405" y="269"/>
                  </a:lnTo>
                  <a:lnTo>
                    <a:pt x="406" y="270"/>
                  </a:lnTo>
                  <a:lnTo>
                    <a:pt x="405" y="272"/>
                  </a:lnTo>
                  <a:lnTo>
                    <a:pt x="405" y="272"/>
                  </a:lnTo>
                  <a:lnTo>
                    <a:pt x="406" y="273"/>
                  </a:lnTo>
                  <a:lnTo>
                    <a:pt x="405" y="274"/>
                  </a:lnTo>
                  <a:lnTo>
                    <a:pt x="406" y="276"/>
                  </a:lnTo>
                  <a:lnTo>
                    <a:pt x="406" y="277"/>
                  </a:lnTo>
                  <a:lnTo>
                    <a:pt x="405" y="277"/>
                  </a:lnTo>
                  <a:lnTo>
                    <a:pt x="402" y="276"/>
                  </a:lnTo>
                  <a:lnTo>
                    <a:pt x="401" y="276"/>
                  </a:lnTo>
                  <a:lnTo>
                    <a:pt x="401" y="277"/>
                  </a:lnTo>
                  <a:lnTo>
                    <a:pt x="402" y="278"/>
                  </a:lnTo>
                  <a:lnTo>
                    <a:pt x="404" y="278"/>
                  </a:lnTo>
                  <a:lnTo>
                    <a:pt x="406" y="278"/>
                  </a:lnTo>
                  <a:lnTo>
                    <a:pt x="406" y="279"/>
                  </a:lnTo>
                  <a:lnTo>
                    <a:pt x="406" y="281"/>
                  </a:lnTo>
                  <a:lnTo>
                    <a:pt x="406" y="282"/>
                  </a:lnTo>
                  <a:lnTo>
                    <a:pt x="408" y="282"/>
                  </a:lnTo>
                  <a:lnTo>
                    <a:pt x="408" y="282"/>
                  </a:lnTo>
                  <a:lnTo>
                    <a:pt x="410" y="281"/>
                  </a:lnTo>
                  <a:lnTo>
                    <a:pt x="413" y="282"/>
                  </a:lnTo>
                  <a:lnTo>
                    <a:pt x="413" y="283"/>
                  </a:lnTo>
                  <a:lnTo>
                    <a:pt x="416" y="283"/>
                  </a:lnTo>
                  <a:lnTo>
                    <a:pt x="418" y="283"/>
                  </a:lnTo>
                  <a:lnTo>
                    <a:pt x="420" y="283"/>
                  </a:lnTo>
                  <a:lnTo>
                    <a:pt x="420" y="282"/>
                  </a:lnTo>
                  <a:lnTo>
                    <a:pt x="421" y="282"/>
                  </a:lnTo>
                  <a:lnTo>
                    <a:pt x="421" y="283"/>
                  </a:lnTo>
                  <a:lnTo>
                    <a:pt x="421" y="286"/>
                  </a:lnTo>
                  <a:lnTo>
                    <a:pt x="421" y="287"/>
                  </a:lnTo>
                  <a:lnTo>
                    <a:pt x="421" y="289"/>
                  </a:lnTo>
                  <a:lnTo>
                    <a:pt x="420" y="289"/>
                  </a:lnTo>
                  <a:lnTo>
                    <a:pt x="418" y="289"/>
                  </a:lnTo>
                  <a:lnTo>
                    <a:pt x="417" y="287"/>
                  </a:lnTo>
                  <a:lnTo>
                    <a:pt x="416" y="289"/>
                  </a:lnTo>
                  <a:lnTo>
                    <a:pt x="414" y="289"/>
                  </a:lnTo>
                  <a:lnTo>
                    <a:pt x="413" y="287"/>
                  </a:lnTo>
                  <a:lnTo>
                    <a:pt x="410" y="289"/>
                  </a:lnTo>
                  <a:lnTo>
                    <a:pt x="408" y="289"/>
                  </a:lnTo>
                  <a:lnTo>
                    <a:pt x="406" y="289"/>
                  </a:lnTo>
                  <a:lnTo>
                    <a:pt x="406" y="287"/>
                  </a:lnTo>
                  <a:lnTo>
                    <a:pt x="405" y="289"/>
                  </a:lnTo>
                  <a:lnTo>
                    <a:pt x="406" y="289"/>
                  </a:lnTo>
                  <a:lnTo>
                    <a:pt x="406" y="290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3" y="290"/>
                  </a:lnTo>
                  <a:lnTo>
                    <a:pt x="414" y="290"/>
                  </a:lnTo>
                  <a:lnTo>
                    <a:pt x="416" y="291"/>
                  </a:lnTo>
                  <a:lnTo>
                    <a:pt x="418" y="291"/>
                  </a:lnTo>
                  <a:lnTo>
                    <a:pt x="420" y="293"/>
                  </a:lnTo>
                  <a:lnTo>
                    <a:pt x="421" y="294"/>
                  </a:lnTo>
                  <a:lnTo>
                    <a:pt x="422" y="295"/>
                  </a:lnTo>
                  <a:lnTo>
                    <a:pt x="424" y="298"/>
                  </a:lnTo>
                  <a:lnTo>
                    <a:pt x="424" y="299"/>
                  </a:lnTo>
                  <a:lnTo>
                    <a:pt x="424" y="299"/>
                  </a:lnTo>
                  <a:lnTo>
                    <a:pt x="422" y="298"/>
                  </a:lnTo>
                  <a:lnTo>
                    <a:pt x="421" y="298"/>
                  </a:lnTo>
                  <a:lnTo>
                    <a:pt x="421" y="299"/>
                  </a:lnTo>
                  <a:lnTo>
                    <a:pt x="421" y="299"/>
                  </a:lnTo>
                  <a:lnTo>
                    <a:pt x="421" y="302"/>
                  </a:lnTo>
                  <a:lnTo>
                    <a:pt x="422" y="304"/>
                  </a:lnTo>
                  <a:lnTo>
                    <a:pt x="421" y="306"/>
                  </a:lnTo>
                  <a:lnTo>
                    <a:pt x="422" y="307"/>
                  </a:lnTo>
                  <a:lnTo>
                    <a:pt x="422" y="308"/>
                  </a:lnTo>
                  <a:lnTo>
                    <a:pt x="421" y="310"/>
                  </a:lnTo>
                  <a:lnTo>
                    <a:pt x="420" y="314"/>
                  </a:lnTo>
                  <a:lnTo>
                    <a:pt x="418" y="315"/>
                  </a:lnTo>
                  <a:lnTo>
                    <a:pt x="417" y="315"/>
                  </a:lnTo>
                  <a:lnTo>
                    <a:pt x="416" y="314"/>
                  </a:lnTo>
                  <a:lnTo>
                    <a:pt x="416" y="312"/>
                  </a:lnTo>
                  <a:lnTo>
                    <a:pt x="417" y="311"/>
                  </a:lnTo>
                  <a:lnTo>
                    <a:pt x="416" y="310"/>
                  </a:lnTo>
                  <a:lnTo>
                    <a:pt x="414" y="310"/>
                  </a:lnTo>
                  <a:lnTo>
                    <a:pt x="414" y="310"/>
                  </a:lnTo>
                  <a:lnTo>
                    <a:pt x="413" y="310"/>
                  </a:lnTo>
                  <a:lnTo>
                    <a:pt x="410" y="307"/>
                  </a:lnTo>
                  <a:lnTo>
                    <a:pt x="408" y="306"/>
                  </a:lnTo>
                  <a:lnTo>
                    <a:pt x="405" y="303"/>
                  </a:lnTo>
                  <a:lnTo>
                    <a:pt x="405" y="302"/>
                  </a:lnTo>
                  <a:lnTo>
                    <a:pt x="405" y="301"/>
                  </a:lnTo>
                  <a:lnTo>
                    <a:pt x="402" y="297"/>
                  </a:lnTo>
                  <a:lnTo>
                    <a:pt x="401" y="297"/>
                  </a:lnTo>
                  <a:lnTo>
                    <a:pt x="400" y="297"/>
                  </a:lnTo>
                  <a:lnTo>
                    <a:pt x="400" y="298"/>
                  </a:lnTo>
                  <a:lnTo>
                    <a:pt x="401" y="298"/>
                  </a:lnTo>
                  <a:lnTo>
                    <a:pt x="402" y="301"/>
                  </a:lnTo>
                  <a:lnTo>
                    <a:pt x="402" y="302"/>
                  </a:lnTo>
                  <a:lnTo>
                    <a:pt x="402" y="303"/>
                  </a:lnTo>
                  <a:lnTo>
                    <a:pt x="400" y="302"/>
                  </a:lnTo>
                  <a:lnTo>
                    <a:pt x="399" y="302"/>
                  </a:lnTo>
                  <a:lnTo>
                    <a:pt x="397" y="299"/>
                  </a:lnTo>
                  <a:lnTo>
                    <a:pt x="396" y="298"/>
                  </a:lnTo>
                  <a:lnTo>
                    <a:pt x="396" y="299"/>
                  </a:lnTo>
                  <a:lnTo>
                    <a:pt x="396" y="301"/>
                  </a:lnTo>
                  <a:lnTo>
                    <a:pt x="399" y="303"/>
                  </a:lnTo>
                  <a:lnTo>
                    <a:pt x="401" y="304"/>
                  </a:lnTo>
                  <a:lnTo>
                    <a:pt x="404" y="304"/>
                  </a:lnTo>
                  <a:lnTo>
                    <a:pt x="408" y="307"/>
                  </a:lnTo>
                  <a:lnTo>
                    <a:pt x="412" y="311"/>
                  </a:lnTo>
                  <a:lnTo>
                    <a:pt x="412" y="312"/>
                  </a:lnTo>
                  <a:lnTo>
                    <a:pt x="412" y="314"/>
                  </a:lnTo>
                  <a:lnTo>
                    <a:pt x="410" y="314"/>
                  </a:lnTo>
                  <a:lnTo>
                    <a:pt x="409" y="312"/>
                  </a:lnTo>
                  <a:lnTo>
                    <a:pt x="408" y="312"/>
                  </a:lnTo>
                  <a:lnTo>
                    <a:pt x="406" y="314"/>
                  </a:lnTo>
                  <a:lnTo>
                    <a:pt x="404" y="315"/>
                  </a:lnTo>
                  <a:lnTo>
                    <a:pt x="402" y="315"/>
                  </a:lnTo>
                  <a:lnTo>
                    <a:pt x="400" y="315"/>
                  </a:lnTo>
                  <a:lnTo>
                    <a:pt x="400" y="314"/>
                  </a:lnTo>
                  <a:lnTo>
                    <a:pt x="400" y="312"/>
                  </a:lnTo>
                  <a:lnTo>
                    <a:pt x="400" y="311"/>
                  </a:lnTo>
                  <a:lnTo>
                    <a:pt x="399" y="311"/>
                  </a:lnTo>
                  <a:lnTo>
                    <a:pt x="399" y="312"/>
                  </a:lnTo>
                  <a:lnTo>
                    <a:pt x="399" y="312"/>
                  </a:lnTo>
                  <a:lnTo>
                    <a:pt x="400" y="315"/>
                  </a:lnTo>
                  <a:lnTo>
                    <a:pt x="400" y="316"/>
                  </a:lnTo>
                  <a:lnTo>
                    <a:pt x="402" y="318"/>
                  </a:lnTo>
                  <a:lnTo>
                    <a:pt x="405" y="316"/>
                  </a:lnTo>
                  <a:lnTo>
                    <a:pt x="406" y="314"/>
                  </a:lnTo>
                  <a:lnTo>
                    <a:pt x="408" y="314"/>
                  </a:lnTo>
                  <a:lnTo>
                    <a:pt x="410" y="315"/>
                  </a:lnTo>
                  <a:lnTo>
                    <a:pt x="410" y="318"/>
                  </a:lnTo>
                  <a:lnTo>
                    <a:pt x="410" y="318"/>
                  </a:lnTo>
                  <a:lnTo>
                    <a:pt x="409" y="322"/>
                  </a:lnTo>
                  <a:lnTo>
                    <a:pt x="409" y="323"/>
                  </a:lnTo>
                  <a:lnTo>
                    <a:pt x="408" y="323"/>
                  </a:lnTo>
                  <a:lnTo>
                    <a:pt x="408" y="324"/>
                  </a:lnTo>
                  <a:lnTo>
                    <a:pt x="409" y="326"/>
                  </a:lnTo>
                  <a:lnTo>
                    <a:pt x="410" y="324"/>
                  </a:lnTo>
                  <a:lnTo>
                    <a:pt x="412" y="324"/>
                  </a:lnTo>
                  <a:lnTo>
                    <a:pt x="414" y="327"/>
                  </a:lnTo>
                  <a:lnTo>
                    <a:pt x="417" y="328"/>
                  </a:lnTo>
                  <a:lnTo>
                    <a:pt x="417" y="327"/>
                  </a:lnTo>
                  <a:lnTo>
                    <a:pt x="418" y="327"/>
                  </a:lnTo>
                  <a:lnTo>
                    <a:pt x="421" y="327"/>
                  </a:lnTo>
                  <a:lnTo>
                    <a:pt x="421" y="328"/>
                  </a:lnTo>
                  <a:lnTo>
                    <a:pt x="421" y="329"/>
                  </a:lnTo>
                  <a:lnTo>
                    <a:pt x="421" y="331"/>
                  </a:lnTo>
                  <a:lnTo>
                    <a:pt x="422" y="332"/>
                  </a:lnTo>
                  <a:lnTo>
                    <a:pt x="421" y="333"/>
                  </a:lnTo>
                  <a:lnTo>
                    <a:pt x="418" y="337"/>
                  </a:lnTo>
                  <a:lnTo>
                    <a:pt x="416" y="339"/>
                  </a:lnTo>
                  <a:lnTo>
                    <a:pt x="414" y="339"/>
                  </a:lnTo>
                  <a:lnTo>
                    <a:pt x="414" y="337"/>
                  </a:lnTo>
                  <a:lnTo>
                    <a:pt x="413" y="336"/>
                  </a:lnTo>
                  <a:lnTo>
                    <a:pt x="413" y="335"/>
                  </a:lnTo>
                  <a:lnTo>
                    <a:pt x="413" y="332"/>
                  </a:lnTo>
                  <a:lnTo>
                    <a:pt x="410" y="331"/>
                  </a:lnTo>
                  <a:lnTo>
                    <a:pt x="408" y="329"/>
                  </a:lnTo>
                  <a:lnTo>
                    <a:pt x="406" y="329"/>
                  </a:lnTo>
                  <a:lnTo>
                    <a:pt x="405" y="328"/>
                  </a:lnTo>
                  <a:lnTo>
                    <a:pt x="404" y="329"/>
                  </a:lnTo>
                  <a:lnTo>
                    <a:pt x="401" y="329"/>
                  </a:lnTo>
                  <a:lnTo>
                    <a:pt x="401" y="329"/>
                  </a:lnTo>
                  <a:lnTo>
                    <a:pt x="400" y="327"/>
                  </a:lnTo>
                  <a:lnTo>
                    <a:pt x="399" y="326"/>
                  </a:lnTo>
                  <a:lnTo>
                    <a:pt x="399" y="326"/>
                  </a:lnTo>
                  <a:lnTo>
                    <a:pt x="399" y="327"/>
                  </a:lnTo>
                  <a:lnTo>
                    <a:pt x="399" y="328"/>
                  </a:lnTo>
                  <a:lnTo>
                    <a:pt x="399" y="331"/>
                  </a:lnTo>
                  <a:lnTo>
                    <a:pt x="399" y="332"/>
                  </a:lnTo>
                  <a:lnTo>
                    <a:pt x="397" y="333"/>
                  </a:lnTo>
                  <a:lnTo>
                    <a:pt x="395" y="333"/>
                  </a:lnTo>
                  <a:lnTo>
                    <a:pt x="395" y="333"/>
                  </a:lnTo>
                  <a:lnTo>
                    <a:pt x="395" y="335"/>
                  </a:lnTo>
                  <a:lnTo>
                    <a:pt x="396" y="335"/>
                  </a:lnTo>
                  <a:lnTo>
                    <a:pt x="396" y="336"/>
                  </a:lnTo>
                  <a:lnTo>
                    <a:pt x="395" y="339"/>
                  </a:lnTo>
                  <a:lnTo>
                    <a:pt x="393" y="340"/>
                  </a:lnTo>
                  <a:lnTo>
                    <a:pt x="393" y="340"/>
                  </a:lnTo>
                  <a:lnTo>
                    <a:pt x="393" y="341"/>
                  </a:lnTo>
                  <a:lnTo>
                    <a:pt x="395" y="343"/>
                  </a:lnTo>
                  <a:lnTo>
                    <a:pt x="396" y="344"/>
                  </a:lnTo>
                  <a:lnTo>
                    <a:pt x="397" y="345"/>
                  </a:lnTo>
                  <a:lnTo>
                    <a:pt x="397" y="348"/>
                  </a:lnTo>
                  <a:lnTo>
                    <a:pt x="396" y="351"/>
                  </a:lnTo>
                  <a:lnTo>
                    <a:pt x="397" y="351"/>
                  </a:lnTo>
                  <a:lnTo>
                    <a:pt x="397" y="349"/>
                  </a:lnTo>
                  <a:lnTo>
                    <a:pt x="399" y="348"/>
                  </a:lnTo>
                  <a:lnTo>
                    <a:pt x="399" y="347"/>
                  </a:lnTo>
                  <a:lnTo>
                    <a:pt x="397" y="345"/>
                  </a:lnTo>
                  <a:lnTo>
                    <a:pt x="397" y="343"/>
                  </a:lnTo>
                  <a:lnTo>
                    <a:pt x="399" y="341"/>
                  </a:lnTo>
                  <a:lnTo>
                    <a:pt x="399" y="341"/>
                  </a:lnTo>
                  <a:lnTo>
                    <a:pt x="400" y="343"/>
                  </a:lnTo>
                  <a:lnTo>
                    <a:pt x="401" y="344"/>
                  </a:lnTo>
                  <a:lnTo>
                    <a:pt x="401" y="345"/>
                  </a:lnTo>
                  <a:lnTo>
                    <a:pt x="404" y="347"/>
                  </a:lnTo>
                  <a:lnTo>
                    <a:pt x="404" y="347"/>
                  </a:lnTo>
                  <a:lnTo>
                    <a:pt x="405" y="347"/>
                  </a:lnTo>
                  <a:lnTo>
                    <a:pt x="405" y="347"/>
                  </a:lnTo>
                  <a:lnTo>
                    <a:pt x="406" y="347"/>
                  </a:lnTo>
                  <a:lnTo>
                    <a:pt x="408" y="345"/>
                  </a:lnTo>
                  <a:lnTo>
                    <a:pt x="410" y="345"/>
                  </a:lnTo>
                  <a:lnTo>
                    <a:pt x="410" y="347"/>
                  </a:lnTo>
                  <a:lnTo>
                    <a:pt x="410" y="348"/>
                  </a:lnTo>
                  <a:lnTo>
                    <a:pt x="409" y="351"/>
                  </a:lnTo>
                  <a:lnTo>
                    <a:pt x="408" y="353"/>
                  </a:lnTo>
                  <a:lnTo>
                    <a:pt x="408" y="354"/>
                  </a:lnTo>
                  <a:lnTo>
                    <a:pt x="408" y="357"/>
                  </a:lnTo>
                  <a:lnTo>
                    <a:pt x="406" y="358"/>
                  </a:lnTo>
                  <a:lnTo>
                    <a:pt x="405" y="358"/>
                  </a:lnTo>
                  <a:lnTo>
                    <a:pt x="402" y="358"/>
                  </a:lnTo>
                  <a:lnTo>
                    <a:pt x="401" y="358"/>
                  </a:lnTo>
                  <a:lnTo>
                    <a:pt x="400" y="357"/>
                  </a:lnTo>
                  <a:lnTo>
                    <a:pt x="399" y="357"/>
                  </a:lnTo>
                  <a:lnTo>
                    <a:pt x="397" y="358"/>
                  </a:lnTo>
                  <a:lnTo>
                    <a:pt x="397" y="360"/>
                  </a:lnTo>
                  <a:lnTo>
                    <a:pt x="396" y="361"/>
                  </a:lnTo>
                  <a:lnTo>
                    <a:pt x="395" y="361"/>
                  </a:lnTo>
                  <a:lnTo>
                    <a:pt x="393" y="361"/>
                  </a:lnTo>
                  <a:lnTo>
                    <a:pt x="392" y="362"/>
                  </a:lnTo>
                  <a:lnTo>
                    <a:pt x="392" y="364"/>
                  </a:lnTo>
                  <a:lnTo>
                    <a:pt x="391" y="364"/>
                  </a:lnTo>
                  <a:lnTo>
                    <a:pt x="389" y="364"/>
                  </a:lnTo>
                  <a:lnTo>
                    <a:pt x="388" y="362"/>
                  </a:lnTo>
                  <a:lnTo>
                    <a:pt x="384" y="361"/>
                  </a:lnTo>
                  <a:lnTo>
                    <a:pt x="383" y="358"/>
                  </a:lnTo>
                  <a:lnTo>
                    <a:pt x="377" y="354"/>
                  </a:lnTo>
                  <a:lnTo>
                    <a:pt x="376" y="352"/>
                  </a:lnTo>
                  <a:lnTo>
                    <a:pt x="376" y="351"/>
                  </a:lnTo>
                  <a:lnTo>
                    <a:pt x="377" y="351"/>
                  </a:lnTo>
                  <a:lnTo>
                    <a:pt x="379" y="351"/>
                  </a:lnTo>
                  <a:lnTo>
                    <a:pt x="379" y="351"/>
                  </a:lnTo>
                  <a:lnTo>
                    <a:pt x="380" y="352"/>
                  </a:lnTo>
                  <a:lnTo>
                    <a:pt x="384" y="353"/>
                  </a:lnTo>
                  <a:lnTo>
                    <a:pt x="387" y="356"/>
                  </a:lnTo>
                  <a:lnTo>
                    <a:pt x="388" y="354"/>
                  </a:lnTo>
                  <a:lnTo>
                    <a:pt x="391" y="354"/>
                  </a:lnTo>
                  <a:lnTo>
                    <a:pt x="391" y="353"/>
                  </a:lnTo>
                  <a:lnTo>
                    <a:pt x="389" y="353"/>
                  </a:lnTo>
                  <a:lnTo>
                    <a:pt x="389" y="353"/>
                  </a:lnTo>
                  <a:lnTo>
                    <a:pt x="388" y="353"/>
                  </a:lnTo>
                  <a:lnTo>
                    <a:pt x="385" y="353"/>
                  </a:lnTo>
                  <a:lnTo>
                    <a:pt x="383" y="351"/>
                  </a:lnTo>
                  <a:lnTo>
                    <a:pt x="379" y="349"/>
                  </a:lnTo>
                  <a:lnTo>
                    <a:pt x="377" y="349"/>
                  </a:lnTo>
                  <a:lnTo>
                    <a:pt x="377" y="348"/>
                  </a:lnTo>
                  <a:lnTo>
                    <a:pt x="377" y="347"/>
                  </a:lnTo>
                  <a:lnTo>
                    <a:pt x="376" y="345"/>
                  </a:lnTo>
                  <a:lnTo>
                    <a:pt x="375" y="347"/>
                  </a:lnTo>
                  <a:lnTo>
                    <a:pt x="373" y="347"/>
                  </a:lnTo>
                  <a:lnTo>
                    <a:pt x="373" y="349"/>
                  </a:lnTo>
                  <a:lnTo>
                    <a:pt x="373" y="353"/>
                  </a:lnTo>
                  <a:lnTo>
                    <a:pt x="373" y="354"/>
                  </a:lnTo>
                  <a:lnTo>
                    <a:pt x="373" y="354"/>
                  </a:lnTo>
                  <a:lnTo>
                    <a:pt x="372" y="354"/>
                  </a:lnTo>
                  <a:lnTo>
                    <a:pt x="368" y="351"/>
                  </a:lnTo>
                  <a:lnTo>
                    <a:pt x="367" y="347"/>
                  </a:lnTo>
                  <a:lnTo>
                    <a:pt x="366" y="345"/>
                  </a:lnTo>
                  <a:lnTo>
                    <a:pt x="366" y="344"/>
                  </a:lnTo>
                  <a:lnTo>
                    <a:pt x="364" y="343"/>
                  </a:lnTo>
                  <a:lnTo>
                    <a:pt x="363" y="343"/>
                  </a:lnTo>
                  <a:lnTo>
                    <a:pt x="363" y="344"/>
                  </a:lnTo>
                  <a:lnTo>
                    <a:pt x="363" y="345"/>
                  </a:lnTo>
                  <a:lnTo>
                    <a:pt x="366" y="345"/>
                  </a:lnTo>
                  <a:lnTo>
                    <a:pt x="367" y="351"/>
                  </a:lnTo>
                  <a:lnTo>
                    <a:pt x="368" y="352"/>
                  </a:lnTo>
                  <a:lnTo>
                    <a:pt x="370" y="353"/>
                  </a:lnTo>
                  <a:lnTo>
                    <a:pt x="370" y="354"/>
                  </a:lnTo>
                  <a:lnTo>
                    <a:pt x="370" y="354"/>
                  </a:lnTo>
                  <a:lnTo>
                    <a:pt x="368" y="354"/>
                  </a:lnTo>
                  <a:lnTo>
                    <a:pt x="367" y="356"/>
                  </a:lnTo>
                  <a:lnTo>
                    <a:pt x="366" y="357"/>
                  </a:lnTo>
                  <a:lnTo>
                    <a:pt x="364" y="358"/>
                  </a:lnTo>
                  <a:lnTo>
                    <a:pt x="363" y="358"/>
                  </a:lnTo>
                  <a:lnTo>
                    <a:pt x="362" y="360"/>
                  </a:lnTo>
                  <a:lnTo>
                    <a:pt x="359" y="360"/>
                  </a:lnTo>
                  <a:lnTo>
                    <a:pt x="358" y="360"/>
                  </a:lnTo>
                  <a:lnTo>
                    <a:pt x="356" y="358"/>
                  </a:lnTo>
                  <a:lnTo>
                    <a:pt x="355" y="358"/>
                  </a:lnTo>
                  <a:lnTo>
                    <a:pt x="354" y="358"/>
                  </a:lnTo>
                  <a:lnTo>
                    <a:pt x="354" y="357"/>
                  </a:lnTo>
                  <a:lnTo>
                    <a:pt x="351" y="354"/>
                  </a:lnTo>
                  <a:lnTo>
                    <a:pt x="350" y="354"/>
                  </a:lnTo>
                  <a:lnTo>
                    <a:pt x="350" y="353"/>
                  </a:lnTo>
                  <a:lnTo>
                    <a:pt x="348" y="352"/>
                  </a:lnTo>
                  <a:lnTo>
                    <a:pt x="348" y="352"/>
                  </a:lnTo>
                  <a:lnTo>
                    <a:pt x="347" y="352"/>
                  </a:lnTo>
                  <a:lnTo>
                    <a:pt x="347" y="354"/>
                  </a:lnTo>
                  <a:lnTo>
                    <a:pt x="348" y="356"/>
                  </a:lnTo>
                  <a:lnTo>
                    <a:pt x="350" y="356"/>
                  </a:lnTo>
                  <a:lnTo>
                    <a:pt x="352" y="358"/>
                  </a:lnTo>
                  <a:lnTo>
                    <a:pt x="354" y="360"/>
                  </a:lnTo>
                  <a:lnTo>
                    <a:pt x="354" y="361"/>
                  </a:lnTo>
                  <a:lnTo>
                    <a:pt x="352" y="362"/>
                  </a:lnTo>
                  <a:lnTo>
                    <a:pt x="348" y="362"/>
                  </a:lnTo>
                  <a:lnTo>
                    <a:pt x="346" y="361"/>
                  </a:lnTo>
                  <a:lnTo>
                    <a:pt x="345" y="362"/>
                  </a:lnTo>
                  <a:lnTo>
                    <a:pt x="343" y="364"/>
                  </a:lnTo>
                  <a:lnTo>
                    <a:pt x="343" y="364"/>
                  </a:lnTo>
                  <a:lnTo>
                    <a:pt x="345" y="364"/>
                  </a:lnTo>
                  <a:lnTo>
                    <a:pt x="345" y="365"/>
                  </a:lnTo>
                  <a:lnTo>
                    <a:pt x="346" y="366"/>
                  </a:lnTo>
                  <a:lnTo>
                    <a:pt x="347" y="365"/>
                  </a:lnTo>
                  <a:lnTo>
                    <a:pt x="347" y="364"/>
                  </a:lnTo>
                  <a:lnTo>
                    <a:pt x="350" y="364"/>
                  </a:lnTo>
                  <a:lnTo>
                    <a:pt x="351" y="364"/>
                  </a:lnTo>
                  <a:lnTo>
                    <a:pt x="352" y="365"/>
                  </a:lnTo>
                  <a:lnTo>
                    <a:pt x="354" y="364"/>
                  </a:lnTo>
                  <a:lnTo>
                    <a:pt x="354" y="362"/>
                  </a:lnTo>
                  <a:lnTo>
                    <a:pt x="355" y="362"/>
                  </a:lnTo>
                  <a:lnTo>
                    <a:pt x="358" y="362"/>
                  </a:lnTo>
                  <a:lnTo>
                    <a:pt x="360" y="362"/>
                  </a:lnTo>
                  <a:lnTo>
                    <a:pt x="360" y="362"/>
                  </a:lnTo>
                  <a:lnTo>
                    <a:pt x="363" y="364"/>
                  </a:lnTo>
                  <a:lnTo>
                    <a:pt x="364" y="365"/>
                  </a:lnTo>
                  <a:lnTo>
                    <a:pt x="367" y="365"/>
                  </a:lnTo>
                  <a:lnTo>
                    <a:pt x="367" y="366"/>
                  </a:lnTo>
                  <a:lnTo>
                    <a:pt x="367" y="368"/>
                  </a:lnTo>
                  <a:lnTo>
                    <a:pt x="366" y="369"/>
                  </a:lnTo>
                  <a:lnTo>
                    <a:pt x="364" y="370"/>
                  </a:lnTo>
                  <a:lnTo>
                    <a:pt x="363" y="370"/>
                  </a:lnTo>
                  <a:lnTo>
                    <a:pt x="360" y="370"/>
                  </a:lnTo>
                  <a:lnTo>
                    <a:pt x="359" y="372"/>
                  </a:lnTo>
                  <a:lnTo>
                    <a:pt x="358" y="373"/>
                  </a:lnTo>
                  <a:lnTo>
                    <a:pt x="355" y="372"/>
                  </a:lnTo>
                  <a:lnTo>
                    <a:pt x="354" y="370"/>
                  </a:lnTo>
                  <a:lnTo>
                    <a:pt x="352" y="369"/>
                  </a:lnTo>
                  <a:lnTo>
                    <a:pt x="351" y="369"/>
                  </a:lnTo>
                  <a:lnTo>
                    <a:pt x="350" y="370"/>
                  </a:lnTo>
                  <a:lnTo>
                    <a:pt x="348" y="370"/>
                  </a:lnTo>
                  <a:lnTo>
                    <a:pt x="348" y="370"/>
                  </a:lnTo>
                  <a:lnTo>
                    <a:pt x="347" y="370"/>
                  </a:lnTo>
                  <a:lnTo>
                    <a:pt x="347" y="372"/>
                  </a:lnTo>
                  <a:lnTo>
                    <a:pt x="348" y="372"/>
                  </a:lnTo>
                  <a:lnTo>
                    <a:pt x="350" y="372"/>
                  </a:lnTo>
                  <a:lnTo>
                    <a:pt x="351" y="370"/>
                  </a:lnTo>
                  <a:lnTo>
                    <a:pt x="352" y="372"/>
                  </a:lnTo>
                  <a:lnTo>
                    <a:pt x="354" y="372"/>
                  </a:lnTo>
                  <a:lnTo>
                    <a:pt x="352" y="373"/>
                  </a:lnTo>
                  <a:lnTo>
                    <a:pt x="351" y="373"/>
                  </a:lnTo>
                  <a:lnTo>
                    <a:pt x="348" y="374"/>
                  </a:lnTo>
                  <a:lnTo>
                    <a:pt x="348" y="376"/>
                  </a:lnTo>
                  <a:lnTo>
                    <a:pt x="348" y="376"/>
                  </a:lnTo>
                  <a:lnTo>
                    <a:pt x="350" y="374"/>
                  </a:lnTo>
                  <a:lnTo>
                    <a:pt x="352" y="374"/>
                  </a:lnTo>
                  <a:lnTo>
                    <a:pt x="354" y="374"/>
                  </a:lnTo>
                  <a:lnTo>
                    <a:pt x="354" y="376"/>
                  </a:lnTo>
                  <a:lnTo>
                    <a:pt x="354" y="377"/>
                  </a:lnTo>
                  <a:lnTo>
                    <a:pt x="355" y="377"/>
                  </a:lnTo>
                  <a:lnTo>
                    <a:pt x="356" y="374"/>
                  </a:lnTo>
                  <a:lnTo>
                    <a:pt x="358" y="374"/>
                  </a:lnTo>
                  <a:lnTo>
                    <a:pt x="359" y="374"/>
                  </a:lnTo>
                  <a:lnTo>
                    <a:pt x="360" y="373"/>
                  </a:lnTo>
                  <a:lnTo>
                    <a:pt x="362" y="373"/>
                  </a:lnTo>
                  <a:lnTo>
                    <a:pt x="363" y="373"/>
                  </a:lnTo>
                  <a:lnTo>
                    <a:pt x="366" y="376"/>
                  </a:lnTo>
                  <a:lnTo>
                    <a:pt x="367" y="376"/>
                  </a:lnTo>
                  <a:lnTo>
                    <a:pt x="367" y="376"/>
                  </a:lnTo>
                  <a:lnTo>
                    <a:pt x="367" y="377"/>
                  </a:lnTo>
                  <a:lnTo>
                    <a:pt x="367" y="381"/>
                  </a:lnTo>
                  <a:lnTo>
                    <a:pt x="366" y="382"/>
                  </a:lnTo>
                  <a:lnTo>
                    <a:pt x="363" y="382"/>
                  </a:lnTo>
                  <a:lnTo>
                    <a:pt x="362" y="382"/>
                  </a:lnTo>
                  <a:lnTo>
                    <a:pt x="360" y="382"/>
                  </a:lnTo>
                  <a:lnTo>
                    <a:pt x="356" y="382"/>
                  </a:lnTo>
                  <a:lnTo>
                    <a:pt x="355" y="381"/>
                  </a:lnTo>
                  <a:lnTo>
                    <a:pt x="354" y="382"/>
                  </a:lnTo>
                  <a:lnTo>
                    <a:pt x="354" y="383"/>
                  </a:lnTo>
                  <a:lnTo>
                    <a:pt x="356" y="382"/>
                  </a:lnTo>
                  <a:lnTo>
                    <a:pt x="359" y="382"/>
                  </a:lnTo>
                  <a:lnTo>
                    <a:pt x="362" y="383"/>
                  </a:lnTo>
                  <a:lnTo>
                    <a:pt x="363" y="385"/>
                  </a:lnTo>
                  <a:lnTo>
                    <a:pt x="362" y="386"/>
                  </a:lnTo>
                  <a:lnTo>
                    <a:pt x="364" y="385"/>
                  </a:lnTo>
                  <a:lnTo>
                    <a:pt x="366" y="383"/>
                  </a:lnTo>
                  <a:lnTo>
                    <a:pt x="368" y="383"/>
                  </a:lnTo>
                  <a:lnTo>
                    <a:pt x="371" y="385"/>
                  </a:lnTo>
                  <a:lnTo>
                    <a:pt x="371" y="386"/>
                  </a:lnTo>
                  <a:lnTo>
                    <a:pt x="375" y="389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76" y="390"/>
                  </a:lnTo>
                  <a:lnTo>
                    <a:pt x="377" y="391"/>
                  </a:lnTo>
                  <a:lnTo>
                    <a:pt x="379" y="391"/>
                  </a:lnTo>
                  <a:lnTo>
                    <a:pt x="380" y="393"/>
                  </a:lnTo>
                  <a:lnTo>
                    <a:pt x="381" y="393"/>
                  </a:lnTo>
                  <a:lnTo>
                    <a:pt x="381" y="395"/>
                  </a:lnTo>
                  <a:lnTo>
                    <a:pt x="383" y="395"/>
                  </a:lnTo>
                  <a:lnTo>
                    <a:pt x="383" y="395"/>
                  </a:lnTo>
                  <a:lnTo>
                    <a:pt x="384" y="397"/>
                  </a:lnTo>
                  <a:lnTo>
                    <a:pt x="385" y="398"/>
                  </a:lnTo>
                  <a:lnTo>
                    <a:pt x="385" y="398"/>
                  </a:lnTo>
                  <a:lnTo>
                    <a:pt x="384" y="401"/>
                  </a:lnTo>
                  <a:lnTo>
                    <a:pt x="383" y="402"/>
                  </a:lnTo>
                  <a:lnTo>
                    <a:pt x="381" y="403"/>
                  </a:lnTo>
                  <a:lnTo>
                    <a:pt x="381" y="404"/>
                  </a:lnTo>
                  <a:lnTo>
                    <a:pt x="381" y="406"/>
                  </a:lnTo>
                  <a:lnTo>
                    <a:pt x="383" y="403"/>
                  </a:lnTo>
                  <a:lnTo>
                    <a:pt x="385" y="402"/>
                  </a:lnTo>
                  <a:lnTo>
                    <a:pt x="385" y="402"/>
                  </a:lnTo>
                  <a:lnTo>
                    <a:pt x="387" y="402"/>
                  </a:lnTo>
                  <a:lnTo>
                    <a:pt x="385" y="403"/>
                  </a:lnTo>
                  <a:lnTo>
                    <a:pt x="385" y="404"/>
                  </a:lnTo>
                  <a:lnTo>
                    <a:pt x="385" y="404"/>
                  </a:lnTo>
                  <a:lnTo>
                    <a:pt x="387" y="403"/>
                  </a:lnTo>
                  <a:lnTo>
                    <a:pt x="388" y="402"/>
                  </a:lnTo>
                  <a:lnTo>
                    <a:pt x="389" y="402"/>
                  </a:lnTo>
                  <a:lnTo>
                    <a:pt x="389" y="403"/>
                  </a:lnTo>
                  <a:lnTo>
                    <a:pt x="389" y="404"/>
                  </a:lnTo>
                  <a:lnTo>
                    <a:pt x="388" y="406"/>
                  </a:lnTo>
                  <a:lnTo>
                    <a:pt x="385" y="407"/>
                  </a:lnTo>
                  <a:lnTo>
                    <a:pt x="385" y="408"/>
                  </a:lnTo>
                  <a:lnTo>
                    <a:pt x="385" y="410"/>
                  </a:lnTo>
                  <a:lnTo>
                    <a:pt x="385" y="411"/>
                  </a:lnTo>
                  <a:lnTo>
                    <a:pt x="385" y="412"/>
                  </a:lnTo>
                  <a:lnTo>
                    <a:pt x="385" y="415"/>
                  </a:lnTo>
                  <a:lnTo>
                    <a:pt x="385" y="416"/>
                  </a:lnTo>
                  <a:lnTo>
                    <a:pt x="387" y="415"/>
                  </a:lnTo>
                  <a:lnTo>
                    <a:pt x="387" y="412"/>
                  </a:lnTo>
                  <a:lnTo>
                    <a:pt x="388" y="410"/>
                  </a:lnTo>
                  <a:lnTo>
                    <a:pt x="391" y="408"/>
                  </a:lnTo>
                  <a:lnTo>
                    <a:pt x="391" y="408"/>
                  </a:lnTo>
                  <a:lnTo>
                    <a:pt x="391" y="410"/>
                  </a:lnTo>
                  <a:lnTo>
                    <a:pt x="389" y="412"/>
                  </a:lnTo>
                  <a:lnTo>
                    <a:pt x="389" y="414"/>
                  </a:lnTo>
                  <a:lnTo>
                    <a:pt x="389" y="415"/>
                  </a:lnTo>
                  <a:lnTo>
                    <a:pt x="391" y="414"/>
                  </a:lnTo>
                  <a:lnTo>
                    <a:pt x="391" y="415"/>
                  </a:lnTo>
                  <a:lnTo>
                    <a:pt x="391" y="418"/>
                  </a:lnTo>
                  <a:lnTo>
                    <a:pt x="391" y="418"/>
                  </a:lnTo>
                  <a:lnTo>
                    <a:pt x="388" y="419"/>
                  </a:lnTo>
                  <a:lnTo>
                    <a:pt x="388" y="419"/>
                  </a:lnTo>
                  <a:lnTo>
                    <a:pt x="388" y="420"/>
                  </a:lnTo>
                  <a:lnTo>
                    <a:pt x="389" y="419"/>
                  </a:lnTo>
                  <a:lnTo>
                    <a:pt x="391" y="420"/>
                  </a:lnTo>
                  <a:lnTo>
                    <a:pt x="391" y="422"/>
                  </a:lnTo>
                  <a:lnTo>
                    <a:pt x="389" y="423"/>
                  </a:lnTo>
                  <a:lnTo>
                    <a:pt x="391" y="423"/>
                  </a:lnTo>
                  <a:lnTo>
                    <a:pt x="391" y="424"/>
                  </a:lnTo>
                  <a:lnTo>
                    <a:pt x="391" y="426"/>
                  </a:lnTo>
                  <a:lnTo>
                    <a:pt x="391" y="427"/>
                  </a:lnTo>
                  <a:lnTo>
                    <a:pt x="391" y="428"/>
                  </a:lnTo>
                  <a:lnTo>
                    <a:pt x="391" y="432"/>
                  </a:lnTo>
                  <a:lnTo>
                    <a:pt x="391" y="433"/>
                  </a:lnTo>
                  <a:lnTo>
                    <a:pt x="391" y="436"/>
                  </a:lnTo>
                  <a:lnTo>
                    <a:pt x="389" y="436"/>
                  </a:lnTo>
                  <a:lnTo>
                    <a:pt x="388" y="436"/>
                  </a:lnTo>
                  <a:lnTo>
                    <a:pt x="387" y="436"/>
                  </a:lnTo>
                  <a:lnTo>
                    <a:pt x="387" y="436"/>
                  </a:lnTo>
                  <a:lnTo>
                    <a:pt x="387" y="435"/>
                  </a:lnTo>
                  <a:lnTo>
                    <a:pt x="387" y="433"/>
                  </a:lnTo>
                  <a:lnTo>
                    <a:pt x="385" y="432"/>
                  </a:lnTo>
                  <a:lnTo>
                    <a:pt x="384" y="433"/>
                  </a:lnTo>
                  <a:lnTo>
                    <a:pt x="383" y="435"/>
                  </a:lnTo>
                  <a:lnTo>
                    <a:pt x="383" y="433"/>
                  </a:lnTo>
                  <a:lnTo>
                    <a:pt x="383" y="432"/>
                  </a:lnTo>
                  <a:lnTo>
                    <a:pt x="383" y="431"/>
                  </a:lnTo>
                  <a:lnTo>
                    <a:pt x="383" y="428"/>
                  </a:lnTo>
                  <a:lnTo>
                    <a:pt x="383" y="427"/>
                  </a:lnTo>
                  <a:lnTo>
                    <a:pt x="383" y="424"/>
                  </a:lnTo>
                  <a:lnTo>
                    <a:pt x="383" y="424"/>
                  </a:lnTo>
                  <a:lnTo>
                    <a:pt x="381" y="424"/>
                  </a:lnTo>
                  <a:lnTo>
                    <a:pt x="381" y="426"/>
                  </a:lnTo>
                  <a:lnTo>
                    <a:pt x="380" y="427"/>
                  </a:lnTo>
                  <a:lnTo>
                    <a:pt x="380" y="431"/>
                  </a:lnTo>
                  <a:lnTo>
                    <a:pt x="380" y="433"/>
                  </a:lnTo>
                  <a:lnTo>
                    <a:pt x="380" y="435"/>
                  </a:lnTo>
                  <a:lnTo>
                    <a:pt x="380" y="435"/>
                  </a:lnTo>
                  <a:lnTo>
                    <a:pt x="379" y="435"/>
                  </a:lnTo>
                  <a:lnTo>
                    <a:pt x="377" y="435"/>
                  </a:lnTo>
                  <a:lnTo>
                    <a:pt x="375" y="436"/>
                  </a:lnTo>
                  <a:lnTo>
                    <a:pt x="373" y="435"/>
                  </a:lnTo>
                  <a:lnTo>
                    <a:pt x="371" y="432"/>
                  </a:lnTo>
                  <a:lnTo>
                    <a:pt x="370" y="428"/>
                  </a:lnTo>
                  <a:lnTo>
                    <a:pt x="368" y="427"/>
                  </a:lnTo>
                  <a:lnTo>
                    <a:pt x="367" y="426"/>
                  </a:lnTo>
                  <a:lnTo>
                    <a:pt x="366" y="422"/>
                  </a:lnTo>
                  <a:lnTo>
                    <a:pt x="366" y="420"/>
                  </a:lnTo>
                  <a:lnTo>
                    <a:pt x="364" y="419"/>
                  </a:lnTo>
                  <a:lnTo>
                    <a:pt x="363" y="416"/>
                  </a:lnTo>
                  <a:lnTo>
                    <a:pt x="364" y="414"/>
                  </a:lnTo>
                  <a:lnTo>
                    <a:pt x="364" y="412"/>
                  </a:lnTo>
                  <a:lnTo>
                    <a:pt x="364" y="411"/>
                  </a:lnTo>
                  <a:lnTo>
                    <a:pt x="363" y="411"/>
                  </a:lnTo>
                  <a:lnTo>
                    <a:pt x="360" y="411"/>
                  </a:lnTo>
                  <a:lnTo>
                    <a:pt x="360" y="412"/>
                  </a:lnTo>
                  <a:lnTo>
                    <a:pt x="359" y="411"/>
                  </a:lnTo>
                  <a:lnTo>
                    <a:pt x="355" y="406"/>
                  </a:lnTo>
                  <a:lnTo>
                    <a:pt x="355" y="404"/>
                  </a:lnTo>
                  <a:lnTo>
                    <a:pt x="354" y="403"/>
                  </a:lnTo>
                  <a:lnTo>
                    <a:pt x="352" y="404"/>
                  </a:lnTo>
                  <a:lnTo>
                    <a:pt x="350" y="404"/>
                  </a:lnTo>
                  <a:lnTo>
                    <a:pt x="348" y="403"/>
                  </a:lnTo>
                  <a:lnTo>
                    <a:pt x="347" y="404"/>
                  </a:lnTo>
                  <a:lnTo>
                    <a:pt x="346" y="404"/>
                  </a:lnTo>
                  <a:lnTo>
                    <a:pt x="345" y="404"/>
                  </a:lnTo>
                  <a:lnTo>
                    <a:pt x="343" y="402"/>
                  </a:lnTo>
                  <a:lnTo>
                    <a:pt x="343" y="402"/>
                  </a:lnTo>
                  <a:lnTo>
                    <a:pt x="341" y="399"/>
                  </a:lnTo>
                  <a:lnTo>
                    <a:pt x="341" y="398"/>
                  </a:lnTo>
                  <a:lnTo>
                    <a:pt x="339" y="397"/>
                  </a:lnTo>
                  <a:lnTo>
                    <a:pt x="339" y="394"/>
                  </a:lnTo>
                  <a:lnTo>
                    <a:pt x="338" y="393"/>
                  </a:lnTo>
                  <a:lnTo>
                    <a:pt x="337" y="394"/>
                  </a:lnTo>
                  <a:lnTo>
                    <a:pt x="337" y="395"/>
                  </a:lnTo>
                  <a:lnTo>
                    <a:pt x="337" y="397"/>
                  </a:lnTo>
                  <a:lnTo>
                    <a:pt x="335" y="398"/>
                  </a:lnTo>
                  <a:lnTo>
                    <a:pt x="334" y="398"/>
                  </a:lnTo>
                  <a:lnTo>
                    <a:pt x="337" y="399"/>
                  </a:lnTo>
                  <a:lnTo>
                    <a:pt x="338" y="399"/>
                  </a:lnTo>
                  <a:lnTo>
                    <a:pt x="339" y="402"/>
                  </a:lnTo>
                  <a:lnTo>
                    <a:pt x="341" y="403"/>
                  </a:lnTo>
                  <a:lnTo>
                    <a:pt x="339" y="404"/>
                  </a:lnTo>
                  <a:lnTo>
                    <a:pt x="337" y="404"/>
                  </a:lnTo>
                  <a:lnTo>
                    <a:pt x="335" y="404"/>
                  </a:lnTo>
                  <a:lnTo>
                    <a:pt x="334" y="406"/>
                  </a:lnTo>
                  <a:lnTo>
                    <a:pt x="333" y="404"/>
                  </a:lnTo>
                  <a:lnTo>
                    <a:pt x="333" y="406"/>
                  </a:lnTo>
                  <a:lnTo>
                    <a:pt x="334" y="407"/>
                  </a:lnTo>
                  <a:lnTo>
                    <a:pt x="337" y="407"/>
                  </a:lnTo>
                  <a:lnTo>
                    <a:pt x="338" y="404"/>
                  </a:lnTo>
                  <a:lnTo>
                    <a:pt x="339" y="404"/>
                  </a:lnTo>
                  <a:lnTo>
                    <a:pt x="342" y="404"/>
                  </a:lnTo>
                  <a:lnTo>
                    <a:pt x="343" y="404"/>
                  </a:lnTo>
                  <a:lnTo>
                    <a:pt x="343" y="406"/>
                  </a:lnTo>
                  <a:lnTo>
                    <a:pt x="343" y="407"/>
                  </a:lnTo>
                  <a:lnTo>
                    <a:pt x="346" y="406"/>
                  </a:lnTo>
                  <a:lnTo>
                    <a:pt x="347" y="407"/>
                  </a:lnTo>
                  <a:lnTo>
                    <a:pt x="352" y="408"/>
                  </a:lnTo>
                  <a:lnTo>
                    <a:pt x="354" y="410"/>
                  </a:lnTo>
                  <a:lnTo>
                    <a:pt x="355" y="408"/>
                  </a:lnTo>
                  <a:lnTo>
                    <a:pt x="356" y="411"/>
                  </a:lnTo>
                  <a:lnTo>
                    <a:pt x="356" y="414"/>
                  </a:lnTo>
                  <a:lnTo>
                    <a:pt x="356" y="415"/>
                  </a:lnTo>
                  <a:lnTo>
                    <a:pt x="355" y="416"/>
                  </a:lnTo>
                  <a:lnTo>
                    <a:pt x="354" y="418"/>
                  </a:lnTo>
                  <a:lnTo>
                    <a:pt x="352" y="418"/>
                  </a:lnTo>
                  <a:lnTo>
                    <a:pt x="350" y="418"/>
                  </a:lnTo>
                  <a:lnTo>
                    <a:pt x="345" y="420"/>
                  </a:lnTo>
                  <a:lnTo>
                    <a:pt x="342" y="420"/>
                  </a:lnTo>
                  <a:lnTo>
                    <a:pt x="339" y="422"/>
                  </a:lnTo>
                  <a:lnTo>
                    <a:pt x="338" y="420"/>
                  </a:lnTo>
                  <a:lnTo>
                    <a:pt x="337" y="419"/>
                  </a:lnTo>
                  <a:lnTo>
                    <a:pt x="337" y="416"/>
                  </a:lnTo>
                  <a:lnTo>
                    <a:pt x="337" y="416"/>
                  </a:lnTo>
                  <a:lnTo>
                    <a:pt x="335" y="415"/>
                  </a:lnTo>
                  <a:lnTo>
                    <a:pt x="335" y="418"/>
                  </a:lnTo>
                  <a:lnTo>
                    <a:pt x="335" y="419"/>
                  </a:lnTo>
                  <a:lnTo>
                    <a:pt x="335" y="420"/>
                  </a:lnTo>
                  <a:lnTo>
                    <a:pt x="335" y="420"/>
                  </a:lnTo>
                  <a:lnTo>
                    <a:pt x="333" y="420"/>
                  </a:lnTo>
                  <a:lnTo>
                    <a:pt x="333" y="419"/>
                  </a:lnTo>
                  <a:lnTo>
                    <a:pt x="333" y="419"/>
                  </a:lnTo>
                  <a:lnTo>
                    <a:pt x="330" y="420"/>
                  </a:lnTo>
                  <a:lnTo>
                    <a:pt x="331" y="422"/>
                  </a:lnTo>
                  <a:lnTo>
                    <a:pt x="333" y="422"/>
                  </a:lnTo>
                  <a:lnTo>
                    <a:pt x="334" y="423"/>
                  </a:lnTo>
                  <a:lnTo>
                    <a:pt x="334" y="424"/>
                  </a:lnTo>
                  <a:lnTo>
                    <a:pt x="333" y="426"/>
                  </a:lnTo>
                  <a:lnTo>
                    <a:pt x="333" y="426"/>
                  </a:lnTo>
                  <a:lnTo>
                    <a:pt x="331" y="426"/>
                  </a:lnTo>
                  <a:lnTo>
                    <a:pt x="330" y="427"/>
                  </a:lnTo>
                  <a:lnTo>
                    <a:pt x="330" y="428"/>
                  </a:lnTo>
                  <a:lnTo>
                    <a:pt x="329" y="429"/>
                  </a:lnTo>
                  <a:lnTo>
                    <a:pt x="325" y="431"/>
                  </a:lnTo>
                  <a:lnTo>
                    <a:pt x="322" y="431"/>
                  </a:lnTo>
                  <a:lnTo>
                    <a:pt x="321" y="431"/>
                  </a:lnTo>
                  <a:lnTo>
                    <a:pt x="319" y="432"/>
                  </a:lnTo>
                  <a:lnTo>
                    <a:pt x="318" y="433"/>
                  </a:lnTo>
                  <a:lnTo>
                    <a:pt x="319" y="435"/>
                  </a:lnTo>
                  <a:lnTo>
                    <a:pt x="323" y="432"/>
                  </a:lnTo>
                  <a:lnTo>
                    <a:pt x="326" y="432"/>
                  </a:lnTo>
                  <a:lnTo>
                    <a:pt x="327" y="432"/>
                  </a:lnTo>
                  <a:lnTo>
                    <a:pt x="329" y="432"/>
                  </a:lnTo>
                  <a:lnTo>
                    <a:pt x="330" y="433"/>
                  </a:lnTo>
                  <a:lnTo>
                    <a:pt x="333" y="435"/>
                  </a:lnTo>
                  <a:lnTo>
                    <a:pt x="334" y="435"/>
                  </a:lnTo>
                  <a:lnTo>
                    <a:pt x="337" y="433"/>
                  </a:lnTo>
                  <a:lnTo>
                    <a:pt x="339" y="433"/>
                  </a:lnTo>
                  <a:lnTo>
                    <a:pt x="342" y="435"/>
                  </a:lnTo>
                  <a:lnTo>
                    <a:pt x="343" y="433"/>
                  </a:lnTo>
                  <a:lnTo>
                    <a:pt x="345" y="433"/>
                  </a:lnTo>
                  <a:lnTo>
                    <a:pt x="345" y="435"/>
                  </a:lnTo>
                  <a:lnTo>
                    <a:pt x="346" y="435"/>
                  </a:lnTo>
                  <a:lnTo>
                    <a:pt x="347" y="436"/>
                  </a:lnTo>
                  <a:lnTo>
                    <a:pt x="346" y="437"/>
                  </a:lnTo>
                  <a:lnTo>
                    <a:pt x="345" y="437"/>
                  </a:lnTo>
                  <a:lnTo>
                    <a:pt x="342" y="437"/>
                  </a:lnTo>
                  <a:lnTo>
                    <a:pt x="341" y="437"/>
                  </a:lnTo>
                  <a:lnTo>
                    <a:pt x="338" y="439"/>
                  </a:lnTo>
                  <a:lnTo>
                    <a:pt x="335" y="439"/>
                  </a:lnTo>
                  <a:lnTo>
                    <a:pt x="334" y="440"/>
                  </a:lnTo>
                  <a:lnTo>
                    <a:pt x="333" y="440"/>
                  </a:lnTo>
                  <a:lnTo>
                    <a:pt x="331" y="439"/>
                  </a:lnTo>
                  <a:lnTo>
                    <a:pt x="329" y="439"/>
                  </a:lnTo>
                  <a:lnTo>
                    <a:pt x="327" y="440"/>
                  </a:lnTo>
                  <a:lnTo>
                    <a:pt x="329" y="441"/>
                  </a:lnTo>
                  <a:lnTo>
                    <a:pt x="330" y="440"/>
                  </a:lnTo>
                  <a:lnTo>
                    <a:pt x="331" y="441"/>
                  </a:lnTo>
                  <a:lnTo>
                    <a:pt x="335" y="441"/>
                  </a:lnTo>
                  <a:lnTo>
                    <a:pt x="337" y="441"/>
                  </a:lnTo>
                  <a:lnTo>
                    <a:pt x="337" y="443"/>
                  </a:lnTo>
                  <a:lnTo>
                    <a:pt x="338" y="441"/>
                  </a:lnTo>
                  <a:lnTo>
                    <a:pt x="341" y="439"/>
                  </a:lnTo>
                  <a:lnTo>
                    <a:pt x="342" y="439"/>
                  </a:lnTo>
                  <a:lnTo>
                    <a:pt x="345" y="439"/>
                  </a:lnTo>
                  <a:lnTo>
                    <a:pt x="346" y="439"/>
                  </a:lnTo>
                  <a:lnTo>
                    <a:pt x="346" y="440"/>
                  </a:lnTo>
                  <a:lnTo>
                    <a:pt x="347" y="439"/>
                  </a:lnTo>
                  <a:lnTo>
                    <a:pt x="351" y="439"/>
                  </a:lnTo>
                  <a:lnTo>
                    <a:pt x="352" y="439"/>
                  </a:lnTo>
                  <a:lnTo>
                    <a:pt x="355" y="436"/>
                  </a:lnTo>
                  <a:lnTo>
                    <a:pt x="356" y="435"/>
                  </a:lnTo>
                  <a:lnTo>
                    <a:pt x="356" y="436"/>
                  </a:lnTo>
                  <a:lnTo>
                    <a:pt x="356" y="437"/>
                  </a:lnTo>
                  <a:lnTo>
                    <a:pt x="358" y="437"/>
                  </a:lnTo>
                  <a:lnTo>
                    <a:pt x="359" y="436"/>
                  </a:lnTo>
                  <a:lnTo>
                    <a:pt x="359" y="436"/>
                  </a:lnTo>
                  <a:lnTo>
                    <a:pt x="360" y="437"/>
                  </a:lnTo>
                  <a:lnTo>
                    <a:pt x="363" y="440"/>
                  </a:lnTo>
                  <a:lnTo>
                    <a:pt x="367" y="440"/>
                  </a:lnTo>
                  <a:lnTo>
                    <a:pt x="370" y="441"/>
                  </a:lnTo>
                  <a:lnTo>
                    <a:pt x="372" y="441"/>
                  </a:lnTo>
                  <a:lnTo>
                    <a:pt x="373" y="441"/>
                  </a:lnTo>
                  <a:lnTo>
                    <a:pt x="377" y="441"/>
                  </a:lnTo>
                  <a:lnTo>
                    <a:pt x="377" y="443"/>
                  </a:lnTo>
                  <a:lnTo>
                    <a:pt x="380" y="443"/>
                  </a:lnTo>
                  <a:lnTo>
                    <a:pt x="384" y="441"/>
                  </a:lnTo>
                  <a:lnTo>
                    <a:pt x="384" y="443"/>
                  </a:lnTo>
                  <a:lnTo>
                    <a:pt x="383" y="444"/>
                  </a:lnTo>
                  <a:lnTo>
                    <a:pt x="380" y="445"/>
                  </a:lnTo>
                  <a:lnTo>
                    <a:pt x="377" y="447"/>
                  </a:lnTo>
                  <a:lnTo>
                    <a:pt x="376" y="445"/>
                  </a:lnTo>
                  <a:lnTo>
                    <a:pt x="375" y="447"/>
                  </a:lnTo>
                  <a:lnTo>
                    <a:pt x="375" y="448"/>
                  </a:lnTo>
                  <a:lnTo>
                    <a:pt x="376" y="449"/>
                  </a:lnTo>
                  <a:lnTo>
                    <a:pt x="376" y="451"/>
                  </a:lnTo>
                  <a:lnTo>
                    <a:pt x="376" y="451"/>
                  </a:lnTo>
                  <a:lnTo>
                    <a:pt x="375" y="451"/>
                  </a:lnTo>
                  <a:lnTo>
                    <a:pt x="373" y="449"/>
                  </a:lnTo>
                  <a:lnTo>
                    <a:pt x="372" y="449"/>
                  </a:lnTo>
                  <a:lnTo>
                    <a:pt x="372" y="451"/>
                  </a:lnTo>
                  <a:lnTo>
                    <a:pt x="372" y="451"/>
                  </a:lnTo>
                  <a:lnTo>
                    <a:pt x="371" y="451"/>
                  </a:lnTo>
                  <a:lnTo>
                    <a:pt x="368" y="451"/>
                  </a:lnTo>
                  <a:lnTo>
                    <a:pt x="368" y="451"/>
                  </a:lnTo>
                  <a:lnTo>
                    <a:pt x="368" y="452"/>
                  </a:lnTo>
                  <a:lnTo>
                    <a:pt x="370" y="453"/>
                  </a:lnTo>
                  <a:lnTo>
                    <a:pt x="370" y="454"/>
                  </a:lnTo>
                  <a:lnTo>
                    <a:pt x="368" y="454"/>
                  </a:lnTo>
                  <a:lnTo>
                    <a:pt x="367" y="456"/>
                  </a:lnTo>
                  <a:lnTo>
                    <a:pt x="366" y="454"/>
                  </a:lnTo>
                  <a:lnTo>
                    <a:pt x="364" y="454"/>
                  </a:lnTo>
                  <a:lnTo>
                    <a:pt x="364" y="454"/>
                  </a:lnTo>
                  <a:lnTo>
                    <a:pt x="364" y="456"/>
                  </a:lnTo>
                  <a:lnTo>
                    <a:pt x="364" y="457"/>
                  </a:lnTo>
                  <a:lnTo>
                    <a:pt x="363" y="457"/>
                  </a:lnTo>
                  <a:lnTo>
                    <a:pt x="362" y="457"/>
                  </a:lnTo>
                  <a:lnTo>
                    <a:pt x="360" y="458"/>
                  </a:lnTo>
                  <a:lnTo>
                    <a:pt x="359" y="458"/>
                  </a:lnTo>
                  <a:lnTo>
                    <a:pt x="359" y="457"/>
                  </a:lnTo>
                  <a:lnTo>
                    <a:pt x="358" y="457"/>
                  </a:lnTo>
                  <a:lnTo>
                    <a:pt x="358" y="458"/>
                  </a:lnTo>
                  <a:lnTo>
                    <a:pt x="359" y="461"/>
                  </a:lnTo>
                  <a:lnTo>
                    <a:pt x="358" y="462"/>
                  </a:lnTo>
                  <a:lnTo>
                    <a:pt x="356" y="461"/>
                  </a:lnTo>
                  <a:lnTo>
                    <a:pt x="355" y="461"/>
                  </a:lnTo>
                  <a:lnTo>
                    <a:pt x="354" y="461"/>
                  </a:lnTo>
                  <a:lnTo>
                    <a:pt x="354" y="462"/>
                  </a:lnTo>
                  <a:lnTo>
                    <a:pt x="355" y="462"/>
                  </a:lnTo>
                  <a:lnTo>
                    <a:pt x="355" y="464"/>
                  </a:lnTo>
                  <a:lnTo>
                    <a:pt x="352" y="466"/>
                  </a:lnTo>
                  <a:lnTo>
                    <a:pt x="351" y="465"/>
                  </a:lnTo>
                  <a:lnTo>
                    <a:pt x="351" y="465"/>
                  </a:lnTo>
                  <a:lnTo>
                    <a:pt x="350" y="464"/>
                  </a:lnTo>
                  <a:lnTo>
                    <a:pt x="348" y="464"/>
                  </a:lnTo>
                  <a:lnTo>
                    <a:pt x="348" y="465"/>
                  </a:lnTo>
                  <a:lnTo>
                    <a:pt x="350" y="466"/>
                  </a:lnTo>
                  <a:lnTo>
                    <a:pt x="350" y="468"/>
                  </a:lnTo>
                  <a:lnTo>
                    <a:pt x="348" y="469"/>
                  </a:lnTo>
                  <a:lnTo>
                    <a:pt x="346" y="469"/>
                  </a:lnTo>
                  <a:lnTo>
                    <a:pt x="346" y="470"/>
                  </a:lnTo>
                  <a:lnTo>
                    <a:pt x="343" y="470"/>
                  </a:lnTo>
                  <a:lnTo>
                    <a:pt x="342" y="472"/>
                  </a:lnTo>
                  <a:lnTo>
                    <a:pt x="341" y="473"/>
                  </a:lnTo>
                  <a:lnTo>
                    <a:pt x="341" y="473"/>
                  </a:lnTo>
                  <a:lnTo>
                    <a:pt x="339" y="472"/>
                  </a:lnTo>
                  <a:lnTo>
                    <a:pt x="338" y="472"/>
                  </a:lnTo>
                  <a:lnTo>
                    <a:pt x="337" y="473"/>
                  </a:lnTo>
                  <a:lnTo>
                    <a:pt x="334" y="473"/>
                  </a:lnTo>
                  <a:lnTo>
                    <a:pt x="334" y="473"/>
                  </a:lnTo>
                  <a:lnTo>
                    <a:pt x="333" y="474"/>
                  </a:lnTo>
                  <a:lnTo>
                    <a:pt x="331" y="474"/>
                  </a:lnTo>
                  <a:lnTo>
                    <a:pt x="330" y="474"/>
                  </a:lnTo>
                  <a:lnTo>
                    <a:pt x="330" y="473"/>
                  </a:lnTo>
                  <a:lnTo>
                    <a:pt x="329" y="473"/>
                  </a:lnTo>
                  <a:lnTo>
                    <a:pt x="327" y="476"/>
                  </a:lnTo>
                  <a:lnTo>
                    <a:pt x="327" y="476"/>
                  </a:lnTo>
                  <a:lnTo>
                    <a:pt x="326" y="474"/>
                  </a:lnTo>
                  <a:lnTo>
                    <a:pt x="325" y="474"/>
                  </a:lnTo>
                  <a:lnTo>
                    <a:pt x="325" y="476"/>
                  </a:lnTo>
                  <a:lnTo>
                    <a:pt x="323" y="477"/>
                  </a:lnTo>
                  <a:lnTo>
                    <a:pt x="322" y="476"/>
                  </a:lnTo>
                  <a:lnTo>
                    <a:pt x="322" y="474"/>
                  </a:lnTo>
                  <a:lnTo>
                    <a:pt x="322" y="474"/>
                  </a:lnTo>
                  <a:lnTo>
                    <a:pt x="322" y="476"/>
                  </a:lnTo>
                  <a:lnTo>
                    <a:pt x="321" y="477"/>
                  </a:lnTo>
                  <a:lnTo>
                    <a:pt x="319" y="477"/>
                  </a:lnTo>
                  <a:lnTo>
                    <a:pt x="318" y="477"/>
                  </a:lnTo>
                  <a:lnTo>
                    <a:pt x="318" y="478"/>
                  </a:lnTo>
                  <a:lnTo>
                    <a:pt x="318" y="478"/>
                  </a:lnTo>
                  <a:lnTo>
                    <a:pt x="316" y="478"/>
                  </a:lnTo>
                  <a:lnTo>
                    <a:pt x="316" y="478"/>
                  </a:lnTo>
                  <a:lnTo>
                    <a:pt x="314" y="478"/>
                  </a:lnTo>
                  <a:lnTo>
                    <a:pt x="314" y="479"/>
                  </a:lnTo>
                  <a:lnTo>
                    <a:pt x="313" y="479"/>
                  </a:lnTo>
                  <a:lnTo>
                    <a:pt x="313" y="478"/>
                  </a:lnTo>
                  <a:lnTo>
                    <a:pt x="313" y="479"/>
                  </a:lnTo>
                  <a:lnTo>
                    <a:pt x="312" y="481"/>
                  </a:lnTo>
                  <a:lnTo>
                    <a:pt x="310" y="481"/>
                  </a:lnTo>
                  <a:lnTo>
                    <a:pt x="310" y="482"/>
                  </a:lnTo>
                  <a:lnTo>
                    <a:pt x="309" y="482"/>
                  </a:lnTo>
                  <a:lnTo>
                    <a:pt x="308" y="481"/>
                  </a:lnTo>
                  <a:lnTo>
                    <a:pt x="306" y="478"/>
                  </a:lnTo>
                  <a:lnTo>
                    <a:pt x="305" y="478"/>
                  </a:lnTo>
                  <a:lnTo>
                    <a:pt x="304" y="478"/>
                  </a:lnTo>
                  <a:lnTo>
                    <a:pt x="304" y="479"/>
                  </a:lnTo>
                  <a:lnTo>
                    <a:pt x="302" y="479"/>
                  </a:lnTo>
                  <a:lnTo>
                    <a:pt x="302" y="481"/>
                  </a:lnTo>
                  <a:lnTo>
                    <a:pt x="301" y="482"/>
                  </a:lnTo>
                  <a:lnTo>
                    <a:pt x="300" y="482"/>
                  </a:lnTo>
                  <a:lnTo>
                    <a:pt x="298" y="482"/>
                  </a:lnTo>
                  <a:lnTo>
                    <a:pt x="298" y="483"/>
                  </a:lnTo>
                  <a:lnTo>
                    <a:pt x="296" y="483"/>
                  </a:lnTo>
                  <a:lnTo>
                    <a:pt x="294" y="483"/>
                  </a:lnTo>
                  <a:lnTo>
                    <a:pt x="293" y="482"/>
                  </a:lnTo>
                  <a:lnTo>
                    <a:pt x="292" y="481"/>
                  </a:lnTo>
                  <a:lnTo>
                    <a:pt x="292" y="482"/>
                  </a:lnTo>
                  <a:lnTo>
                    <a:pt x="292" y="483"/>
                  </a:lnTo>
                  <a:lnTo>
                    <a:pt x="291" y="483"/>
                  </a:lnTo>
                  <a:lnTo>
                    <a:pt x="288" y="482"/>
                  </a:lnTo>
                  <a:lnTo>
                    <a:pt x="288" y="481"/>
                  </a:lnTo>
                  <a:lnTo>
                    <a:pt x="288" y="478"/>
                  </a:lnTo>
                  <a:lnTo>
                    <a:pt x="287" y="478"/>
                  </a:lnTo>
                  <a:lnTo>
                    <a:pt x="287" y="478"/>
                  </a:lnTo>
                  <a:lnTo>
                    <a:pt x="285" y="476"/>
                  </a:lnTo>
                  <a:lnTo>
                    <a:pt x="285" y="474"/>
                  </a:lnTo>
                  <a:lnTo>
                    <a:pt x="284" y="472"/>
                  </a:lnTo>
                  <a:lnTo>
                    <a:pt x="283" y="470"/>
                  </a:lnTo>
                  <a:lnTo>
                    <a:pt x="283" y="469"/>
                  </a:lnTo>
                  <a:lnTo>
                    <a:pt x="281" y="469"/>
                  </a:lnTo>
                  <a:lnTo>
                    <a:pt x="281" y="472"/>
                  </a:lnTo>
                  <a:lnTo>
                    <a:pt x="281" y="472"/>
                  </a:lnTo>
                  <a:lnTo>
                    <a:pt x="283" y="474"/>
                  </a:lnTo>
                  <a:lnTo>
                    <a:pt x="284" y="476"/>
                  </a:lnTo>
                  <a:lnTo>
                    <a:pt x="284" y="477"/>
                  </a:lnTo>
                  <a:lnTo>
                    <a:pt x="284" y="478"/>
                  </a:lnTo>
                  <a:lnTo>
                    <a:pt x="284" y="481"/>
                  </a:lnTo>
                  <a:lnTo>
                    <a:pt x="284" y="481"/>
                  </a:lnTo>
                  <a:lnTo>
                    <a:pt x="285" y="481"/>
                  </a:lnTo>
                  <a:lnTo>
                    <a:pt x="285" y="483"/>
                  </a:lnTo>
                  <a:lnTo>
                    <a:pt x="285" y="486"/>
                  </a:lnTo>
                  <a:lnTo>
                    <a:pt x="284" y="487"/>
                  </a:lnTo>
                  <a:lnTo>
                    <a:pt x="283" y="489"/>
                  </a:lnTo>
                  <a:lnTo>
                    <a:pt x="281" y="487"/>
                  </a:lnTo>
                  <a:lnTo>
                    <a:pt x="281" y="487"/>
                  </a:lnTo>
                  <a:lnTo>
                    <a:pt x="279" y="489"/>
                  </a:lnTo>
                  <a:lnTo>
                    <a:pt x="277" y="490"/>
                  </a:lnTo>
                  <a:lnTo>
                    <a:pt x="276" y="491"/>
                  </a:lnTo>
                  <a:lnTo>
                    <a:pt x="275" y="491"/>
                  </a:lnTo>
                  <a:lnTo>
                    <a:pt x="275" y="491"/>
                  </a:lnTo>
                  <a:lnTo>
                    <a:pt x="275" y="493"/>
                  </a:lnTo>
                  <a:lnTo>
                    <a:pt x="275" y="494"/>
                  </a:lnTo>
                  <a:lnTo>
                    <a:pt x="273" y="494"/>
                  </a:lnTo>
                  <a:lnTo>
                    <a:pt x="272" y="495"/>
                  </a:lnTo>
                  <a:lnTo>
                    <a:pt x="272" y="497"/>
                  </a:lnTo>
                  <a:lnTo>
                    <a:pt x="272" y="498"/>
                  </a:lnTo>
                  <a:lnTo>
                    <a:pt x="271" y="499"/>
                  </a:lnTo>
                  <a:lnTo>
                    <a:pt x="271" y="498"/>
                  </a:lnTo>
                  <a:lnTo>
                    <a:pt x="269" y="497"/>
                  </a:lnTo>
                  <a:lnTo>
                    <a:pt x="269" y="498"/>
                  </a:lnTo>
                  <a:lnTo>
                    <a:pt x="271" y="499"/>
                  </a:lnTo>
                  <a:lnTo>
                    <a:pt x="269" y="501"/>
                  </a:lnTo>
                  <a:lnTo>
                    <a:pt x="269" y="501"/>
                  </a:lnTo>
                  <a:lnTo>
                    <a:pt x="268" y="501"/>
                  </a:lnTo>
                  <a:lnTo>
                    <a:pt x="267" y="499"/>
                  </a:lnTo>
                  <a:lnTo>
                    <a:pt x="267" y="501"/>
                  </a:lnTo>
                  <a:lnTo>
                    <a:pt x="267" y="501"/>
                  </a:lnTo>
                  <a:lnTo>
                    <a:pt x="268" y="502"/>
                  </a:lnTo>
                  <a:lnTo>
                    <a:pt x="267" y="503"/>
                  </a:lnTo>
                  <a:lnTo>
                    <a:pt x="264" y="504"/>
                  </a:lnTo>
                  <a:lnTo>
                    <a:pt x="262" y="507"/>
                  </a:lnTo>
                  <a:lnTo>
                    <a:pt x="262" y="508"/>
                  </a:lnTo>
                  <a:lnTo>
                    <a:pt x="262" y="510"/>
                  </a:lnTo>
                  <a:lnTo>
                    <a:pt x="262" y="511"/>
                  </a:lnTo>
                  <a:lnTo>
                    <a:pt x="260" y="514"/>
                  </a:lnTo>
                  <a:lnTo>
                    <a:pt x="259" y="515"/>
                  </a:lnTo>
                  <a:lnTo>
                    <a:pt x="258" y="514"/>
                  </a:lnTo>
                  <a:lnTo>
                    <a:pt x="258" y="512"/>
                  </a:lnTo>
                  <a:lnTo>
                    <a:pt x="258" y="512"/>
                  </a:lnTo>
                  <a:lnTo>
                    <a:pt x="258" y="512"/>
                  </a:lnTo>
                  <a:lnTo>
                    <a:pt x="256" y="514"/>
                  </a:lnTo>
                  <a:lnTo>
                    <a:pt x="256" y="515"/>
                  </a:lnTo>
                  <a:lnTo>
                    <a:pt x="256" y="516"/>
                  </a:lnTo>
                  <a:lnTo>
                    <a:pt x="256" y="516"/>
                  </a:lnTo>
                  <a:lnTo>
                    <a:pt x="252" y="519"/>
                  </a:lnTo>
                  <a:lnTo>
                    <a:pt x="251" y="520"/>
                  </a:lnTo>
                  <a:lnTo>
                    <a:pt x="251" y="519"/>
                  </a:lnTo>
                  <a:lnTo>
                    <a:pt x="251" y="518"/>
                  </a:lnTo>
                  <a:lnTo>
                    <a:pt x="250" y="518"/>
                  </a:lnTo>
                  <a:lnTo>
                    <a:pt x="250" y="518"/>
                  </a:lnTo>
                  <a:lnTo>
                    <a:pt x="248" y="519"/>
                  </a:lnTo>
                  <a:lnTo>
                    <a:pt x="248" y="519"/>
                  </a:lnTo>
                  <a:lnTo>
                    <a:pt x="246" y="518"/>
                  </a:lnTo>
                  <a:lnTo>
                    <a:pt x="246" y="516"/>
                  </a:lnTo>
                  <a:lnTo>
                    <a:pt x="244" y="516"/>
                  </a:lnTo>
                  <a:lnTo>
                    <a:pt x="243" y="516"/>
                  </a:lnTo>
                  <a:lnTo>
                    <a:pt x="244" y="518"/>
                  </a:lnTo>
                  <a:lnTo>
                    <a:pt x="246" y="519"/>
                  </a:lnTo>
                  <a:lnTo>
                    <a:pt x="247" y="520"/>
                  </a:lnTo>
                  <a:lnTo>
                    <a:pt x="246" y="522"/>
                  </a:lnTo>
                  <a:lnTo>
                    <a:pt x="246" y="523"/>
                  </a:lnTo>
                  <a:lnTo>
                    <a:pt x="244" y="523"/>
                  </a:lnTo>
                  <a:lnTo>
                    <a:pt x="242" y="524"/>
                  </a:lnTo>
                  <a:lnTo>
                    <a:pt x="239" y="527"/>
                  </a:lnTo>
                  <a:lnTo>
                    <a:pt x="238" y="527"/>
                  </a:lnTo>
                  <a:lnTo>
                    <a:pt x="237" y="526"/>
                  </a:lnTo>
                  <a:lnTo>
                    <a:pt x="237" y="524"/>
                  </a:lnTo>
                  <a:lnTo>
                    <a:pt x="238" y="523"/>
                  </a:lnTo>
                  <a:lnTo>
                    <a:pt x="237" y="523"/>
                  </a:lnTo>
                  <a:lnTo>
                    <a:pt x="237" y="523"/>
                  </a:lnTo>
                  <a:lnTo>
                    <a:pt x="235" y="524"/>
                  </a:lnTo>
                  <a:lnTo>
                    <a:pt x="235" y="526"/>
                  </a:lnTo>
                  <a:lnTo>
                    <a:pt x="235" y="527"/>
                  </a:lnTo>
                  <a:lnTo>
                    <a:pt x="234" y="527"/>
                  </a:lnTo>
                  <a:lnTo>
                    <a:pt x="233" y="527"/>
                  </a:lnTo>
                  <a:lnTo>
                    <a:pt x="230" y="527"/>
                  </a:lnTo>
                  <a:lnTo>
                    <a:pt x="230" y="524"/>
                  </a:lnTo>
                  <a:lnTo>
                    <a:pt x="230" y="523"/>
                  </a:lnTo>
                  <a:lnTo>
                    <a:pt x="230" y="522"/>
                  </a:lnTo>
                  <a:lnTo>
                    <a:pt x="230" y="520"/>
                  </a:lnTo>
                  <a:lnTo>
                    <a:pt x="229" y="520"/>
                  </a:lnTo>
                  <a:lnTo>
                    <a:pt x="229" y="523"/>
                  </a:lnTo>
                  <a:lnTo>
                    <a:pt x="229" y="526"/>
                  </a:lnTo>
                  <a:lnTo>
                    <a:pt x="229" y="526"/>
                  </a:lnTo>
                  <a:lnTo>
                    <a:pt x="227" y="528"/>
                  </a:lnTo>
                  <a:lnTo>
                    <a:pt x="226" y="527"/>
                  </a:lnTo>
                  <a:lnTo>
                    <a:pt x="223" y="524"/>
                  </a:lnTo>
                  <a:lnTo>
                    <a:pt x="223" y="522"/>
                  </a:lnTo>
                  <a:lnTo>
                    <a:pt x="225" y="520"/>
                  </a:lnTo>
                  <a:lnTo>
                    <a:pt x="226" y="519"/>
                  </a:lnTo>
                  <a:lnTo>
                    <a:pt x="227" y="518"/>
                  </a:lnTo>
                  <a:lnTo>
                    <a:pt x="227" y="516"/>
                  </a:lnTo>
                  <a:lnTo>
                    <a:pt x="225" y="516"/>
                  </a:lnTo>
                  <a:lnTo>
                    <a:pt x="223" y="515"/>
                  </a:lnTo>
                  <a:lnTo>
                    <a:pt x="223" y="514"/>
                  </a:lnTo>
                  <a:lnTo>
                    <a:pt x="223" y="514"/>
                  </a:lnTo>
                  <a:lnTo>
                    <a:pt x="222" y="515"/>
                  </a:lnTo>
                  <a:lnTo>
                    <a:pt x="221" y="515"/>
                  </a:lnTo>
                  <a:lnTo>
                    <a:pt x="221" y="516"/>
                  </a:lnTo>
                  <a:lnTo>
                    <a:pt x="223" y="518"/>
                  </a:lnTo>
                  <a:lnTo>
                    <a:pt x="222" y="519"/>
                  </a:lnTo>
                  <a:lnTo>
                    <a:pt x="222" y="520"/>
                  </a:lnTo>
                  <a:lnTo>
                    <a:pt x="221" y="523"/>
                  </a:lnTo>
                  <a:lnTo>
                    <a:pt x="219" y="524"/>
                  </a:lnTo>
                  <a:lnTo>
                    <a:pt x="218" y="524"/>
                  </a:lnTo>
                  <a:lnTo>
                    <a:pt x="218" y="523"/>
                  </a:lnTo>
                  <a:lnTo>
                    <a:pt x="217" y="522"/>
                  </a:lnTo>
                  <a:lnTo>
                    <a:pt x="217" y="523"/>
                  </a:lnTo>
                  <a:lnTo>
                    <a:pt x="217" y="524"/>
                  </a:lnTo>
                  <a:lnTo>
                    <a:pt x="218" y="527"/>
                  </a:lnTo>
                  <a:lnTo>
                    <a:pt x="219" y="528"/>
                  </a:lnTo>
                  <a:lnTo>
                    <a:pt x="218" y="529"/>
                  </a:lnTo>
                  <a:lnTo>
                    <a:pt x="218" y="529"/>
                  </a:lnTo>
                  <a:lnTo>
                    <a:pt x="218" y="531"/>
                  </a:lnTo>
                  <a:lnTo>
                    <a:pt x="215" y="532"/>
                  </a:lnTo>
                  <a:lnTo>
                    <a:pt x="214" y="532"/>
                  </a:lnTo>
                  <a:lnTo>
                    <a:pt x="213" y="531"/>
                  </a:lnTo>
                  <a:lnTo>
                    <a:pt x="213" y="531"/>
                  </a:lnTo>
                  <a:lnTo>
                    <a:pt x="212" y="532"/>
                  </a:lnTo>
                  <a:lnTo>
                    <a:pt x="210" y="533"/>
                  </a:lnTo>
                  <a:lnTo>
                    <a:pt x="209" y="532"/>
                  </a:lnTo>
                  <a:lnTo>
                    <a:pt x="209" y="531"/>
                  </a:lnTo>
                  <a:lnTo>
                    <a:pt x="208" y="529"/>
                  </a:lnTo>
                  <a:lnTo>
                    <a:pt x="206" y="529"/>
                  </a:lnTo>
                  <a:lnTo>
                    <a:pt x="206" y="531"/>
                  </a:lnTo>
                  <a:lnTo>
                    <a:pt x="206" y="532"/>
                  </a:lnTo>
                  <a:lnTo>
                    <a:pt x="205" y="533"/>
                  </a:lnTo>
                  <a:lnTo>
                    <a:pt x="204" y="532"/>
                  </a:lnTo>
                  <a:lnTo>
                    <a:pt x="204" y="531"/>
                  </a:lnTo>
                  <a:lnTo>
                    <a:pt x="202" y="529"/>
                  </a:lnTo>
                  <a:lnTo>
                    <a:pt x="202" y="529"/>
                  </a:lnTo>
                  <a:lnTo>
                    <a:pt x="201" y="531"/>
                  </a:lnTo>
                  <a:lnTo>
                    <a:pt x="200" y="531"/>
                  </a:lnTo>
                  <a:lnTo>
                    <a:pt x="198" y="532"/>
                  </a:lnTo>
                  <a:lnTo>
                    <a:pt x="200" y="532"/>
                  </a:lnTo>
                  <a:lnTo>
                    <a:pt x="200" y="535"/>
                  </a:lnTo>
                  <a:lnTo>
                    <a:pt x="200" y="537"/>
                  </a:lnTo>
                  <a:lnTo>
                    <a:pt x="198" y="540"/>
                  </a:lnTo>
                  <a:lnTo>
                    <a:pt x="197" y="541"/>
                  </a:lnTo>
                  <a:lnTo>
                    <a:pt x="196" y="543"/>
                  </a:lnTo>
                  <a:lnTo>
                    <a:pt x="194" y="541"/>
                  </a:lnTo>
                  <a:lnTo>
                    <a:pt x="193" y="539"/>
                  </a:lnTo>
                  <a:lnTo>
                    <a:pt x="192" y="539"/>
                  </a:lnTo>
                  <a:lnTo>
                    <a:pt x="192" y="539"/>
                  </a:lnTo>
                  <a:lnTo>
                    <a:pt x="192" y="540"/>
                  </a:lnTo>
                  <a:lnTo>
                    <a:pt x="189" y="539"/>
                  </a:lnTo>
                  <a:lnTo>
                    <a:pt x="189" y="537"/>
                  </a:lnTo>
                  <a:lnTo>
                    <a:pt x="188" y="537"/>
                  </a:lnTo>
                  <a:lnTo>
                    <a:pt x="188" y="539"/>
                  </a:lnTo>
                  <a:lnTo>
                    <a:pt x="188" y="539"/>
                  </a:lnTo>
                  <a:lnTo>
                    <a:pt x="188" y="541"/>
                  </a:lnTo>
                  <a:lnTo>
                    <a:pt x="188" y="543"/>
                  </a:lnTo>
                  <a:lnTo>
                    <a:pt x="188" y="543"/>
                  </a:lnTo>
                  <a:lnTo>
                    <a:pt x="188" y="545"/>
                  </a:lnTo>
                  <a:lnTo>
                    <a:pt x="189" y="547"/>
                  </a:lnTo>
                  <a:lnTo>
                    <a:pt x="190" y="548"/>
                  </a:lnTo>
                  <a:lnTo>
                    <a:pt x="190" y="552"/>
                  </a:lnTo>
                  <a:lnTo>
                    <a:pt x="190" y="553"/>
                  </a:lnTo>
                  <a:lnTo>
                    <a:pt x="188" y="553"/>
                  </a:lnTo>
                  <a:lnTo>
                    <a:pt x="188" y="553"/>
                  </a:lnTo>
                  <a:lnTo>
                    <a:pt x="187" y="554"/>
                  </a:lnTo>
                  <a:lnTo>
                    <a:pt x="185" y="554"/>
                  </a:lnTo>
                  <a:lnTo>
                    <a:pt x="183" y="553"/>
                  </a:lnTo>
                  <a:lnTo>
                    <a:pt x="181" y="553"/>
                  </a:lnTo>
                  <a:lnTo>
                    <a:pt x="180" y="554"/>
                  </a:lnTo>
                  <a:lnTo>
                    <a:pt x="180" y="556"/>
                  </a:lnTo>
                  <a:lnTo>
                    <a:pt x="183" y="557"/>
                  </a:lnTo>
                  <a:lnTo>
                    <a:pt x="185" y="557"/>
                  </a:lnTo>
                  <a:lnTo>
                    <a:pt x="187" y="558"/>
                  </a:lnTo>
                  <a:lnTo>
                    <a:pt x="187" y="558"/>
                  </a:lnTo>
                  <a:lnTo>
                    <a:pt x="188" y="558"/>
                  </a:lnTo>
                  <a:lnTo>
                    <a:pt x="189" y="558"/>
                  </a:lnTo>
                  <a:lnTo>
                    <a:pt x="189" y="560"/>
                  </a:lnTo>
                  <a:lnTo>
                    <a:pt x="188" y="561"/>
                  </a:lnTo>
                  <a:lnTo>
                    <a:pt x="187" y="561"/>
                  </a:lnTo>
                  <a:lnTo>
                    <a:pt x="187" y="561"/>
                  </a:lnTo>
                  <a:lnTo>
                    <a:pt x="187" y="562"/>
                  </a:lnTo>
                  <a:lnTo>
                    <a:pt x="187" y="562"/>
                  </a:lnTo>
                  <a:lnTo>
                    <a:pt x="188" y="564"/>
                  </a:lnTo>
                  <a:lnTo>
                    <a:pt x="188" y="566"/>
                  </a:lnTo>
                  <a:lnTo>
                    <a:pt x="188" y="568"/>
                  </a:lnTo>
                  <a:lnTo>
                    <a:pt x="187" y="568"/>
                  </a:lnTo>
                  <a:lnTo>
                    <a:pt x="187" y="569"/>
                  </a:lnTo>
                  <a:lnTo>
                    <a:pt x="184" y="568"/>
                  </a:lnTo>
                  <a:lnTo>
                    <a:pt x="183" y="566"/>
                  </a:lnTo>
                  <a:lnTo>
                    <a:pt x="181" y="566"/>
                  </a:lnTo>
                  <a:lnTo>
                    <a:pt x="181" y="565"/>
                  </a:lnTo>
                  <a:lnTo>
                    <a:pt x="180" y="564"/>
                  </a:lnTo>
                  <a:lnTo>
                    <a:pt x="179" y="564"/>
                  </a:lnTo>
                  <a:lnTo>
                    <a:pt x="177" y="565"/>
                  </a:lnTo>
                  <a:lnTo>
                    <a:pt x="177" y="565"/>
                  </a:lnTo>
                  <a:lnTo>
                    <a:pt x="179" y="566"/>
                  </a:lnTo>
                  <a:lnTo>
                    <a:pt x="180" y="566"/>
                  </a:lnTo>
                  <a:lnTo>
                    <a:pt x="183" y="568"/>
                  </a:lnTo>
                  <a:lnTo>
                    <a:pt x="184" y="569"/>
                  </a:lnTo>
                  <a:lnTo>
                    <a:pt x="185" y="569"/>
                  </a:lnTo>
                  <a:lnTo>
                    <a:pt x="187" y="570"/>
                  </a:lnTo>
                  <a:lnTo>
                    <a:pt x="185" y="572"/>
                  </a:lnTo>
                  <a:lnTo>
                    <a:pt x="184" y="572"/>
                  </a:lnTo>
                  <a:lnTo>
                    <a:pt x="183" y="572"/>
                  </a:lnTo>
                  <a:lnTo>
                    <a:pt x="181" y="573"/>
                  </a:lnTo>
                  <a:lnTo>
                    <a:pt x="180" y="573"/>
                  </a:lnTo>
                  <a:lnTo>
                    <a:pt x="177" y="570"/>
                  </a:lnTo>
                  <a:lnTo>
                    <a:pt x="176" y="569"/>
                  </a:lnTo>
                  <a:lnTo>
                    <a:pt x="176" y="569"/>
                  </a:lnTo>
                  <a:lnTo>
                    <a:pt x="175" y="570"/>
                  </a:lnTo>
                  <a:lnTo>
                    <a:pt x="173" y="570"/>
                  </a:lnTo>
                  <a:lnTo>
                    <a:pt x="175" y="573"/>
                  </a:lnTo>
                  <a:lnTo>
                    <a:pt x="176" y="574"/>
                  </a:lnTo>
                  <a:lnTo>
                    <a:pt x="177" y="576"/>
                  </a:lnTo>
                  <a:lnTo>
                    <a:pt x="179" y="577"/>
                  </a:lnTo>
                  <a:lnTo>
                    <a:pt x="179" y="577"/>
                  </a:lnTo>
                  <a:lnTo>
                    <a:pt x="177" y="578"/>
                  </a:lnTo>
                  <a:lnTo>
                    <a:pt x="176" y="577"/>
                  </a:lnTo>
                  <a:lnTo>
                    <a:pt x="175" y="577"/>
                  </a:lnTo>
                  <a:lnTo>
                    <a:pt x="173" y="576"/>
                  </a:lnTo>
                  <a:lnTo>
                    <a:pt x="172" y="574"/>
                  </a:lnTo>
                  <a:lnTo>
                    <a:pt x="171" y="574"/>
                  </a:lnTo>
                  <a:lnTo>
                    <a:pt x="172" y="576"/>
                  </a:lnTo>
                  <a:lnTo>
                    <a:pt x="173" y="577"/>
                  </a:lnTo>
                  <a:lnTo>
                    <a:pt x="176" y="578"/>
                  </a:lnTo>
                  <a:lnTo>
                    <a:pt x="176" y="579"/>
                  </a:lnTo>
                  <a:lnTo>
                    <a:pt x="176" y="579"/>
                  </a:lnTo>
                  <a:lnTo>
                    <a:pt x="175" y="581"/>
                  </a:lnTo>
                  <a:lnTo>
                    <a:pt x="172" y="581"/>
                  </a:lnTo>
                  <a:lnTo>
                    <a:pt x="171" y="579"/>
                  </a:lnTo>
                  <a:lnTo>
                    <a:pt x="171" y="577"/>
                  </a:lnTo>
                  <a:lnTo>
                    <a:pt x="169" y="577"/>
                  </a:lnTo>
                  <a:lnTo>
                    <a:pt x="169" y="577"/>
                  </a:lnTo>
                  <a:lnTo>
                    <a:pt x="168" y="577"/>
                  </a:lnTo>
                  <a:lnTo>
                    <a:pt x="168" y="578"/>
                  </a:lnTo>
                  <a:lnTo>
                    <a:pt x="169" y="579"/>
                  </a:lnTo>
                  <a:lnTo>
                    <a:pt x="169" y="581"/>
                  </a:lnTo>
                  <a:lnTo>
                    <a:pt x="169" y="582"/>
                  </a:lnTo>
                  <a:lnTo>
                    <a:pt x="171" y="582"/>
                  </a:lnTo>
                  <a:lnTo>
                    <a:pt x="173" y="582"/>
                  </a:lnTo>
                  <a:lnTo>
                    <a:pt x="175" y="583"/>
                  </a:lnTo>
                  <a:lnTo>
                    <a:pt x="175" y="585"/>
                  </a:lnTo>
                  <a:lnTo>
                    <a:pt x="175" y="585"/>
                  </a:lnTo>
                  <a:lnTo>
                    <a:pt x="173" y="586"/>
                  </a:lnTo>
                  <a:lnTo>
                    <a:pt x="173" y="586"/>
                  </a:lnTo>
                  <a:lnTo>
                    <a:pt x="172" y="587"/>
                  </a:lnTo>
                  <a:lnTo>
                    <a:pt x="171" y="586"/>
                  </a:lnTo>
                  <a:lnTo>
                    <a:pt x="169" y="586"/>
                  </a:lnTo>
                  <a:lnTo>
                    <a:pt x="167" y="585"/>
                  </a:lnTo>
                  <a:lnTo>
                    <a:pt x="167" y="583"/>
                  </a:lnTo>
                  <a:lnTo>
                    <a:pt x="167" y="583"/>
                  </a:lnTo>
                  <a:lnTo>
                    <a:pt x="165" y="582"/>
                  </a:lnTo>
                  <a:lnTo>
                    <a:pt x="165" y="583"/>
                  </a:lnTo>
                  <a:lnTo>
                    <a:pt x="165" y="585"/>
                  </a:lnTo>
                  <a:lnTo>
                    <a:pt x="165" y="586"/>
                  </a:lnTo>
                  <a:lnTo>
                    <a:pt x="164" y="587"/>
                  </a:lnTo>
                  <a:lnTo>
                    <a:pt x="161" y="587"/>
                  </a:lnTo>
                  <a:lnTo>
                    <a:pt x="161" y="586"/>
                  </a:lnTo>
                  <a:lnTo>
                    <a:pt x="160" y="586"/>
                  </a:lnTo>
                  <a:lnTo>
                    <a:pt x="159" y="586"/>
                  </a:lnTo>
                  <a:lnTo>
                    <a:pt x="159" y="587"/>
                  </a:lnTo>
                  <a:lnTo>
                    <a:pt x="160" y="587"/>
                  </a:lnTo>
                  <a:lnTo>
                    <a:pt x="163" y="589"/>
                  </a:lnTo>
                  <a:lnTo>
                    <a:pt x="165" y="590"/>
                  </a:lnTo>
                  <a:lnTo>
                    <a:pt x="167" y="591"/>
                  </a:lnTo>
                  <a:lnTo>
                    <a:pt x="168" y="594"/>
                  </a:lnTo>
                  <a:lnTo>
                    <a:pt x="167" y="595"/>
                  </a:lnTo>
                  <a:lnTo>
                    <a:pt x="165" y="595"/>
                  </a:lnTo>
                  <a:lnTo>
                    <a:pt x="164" y="594"/>
                  </a:lnTo>
                  <a:lnTo>
                    <a:pt x="161" y="591"/>
                  </a:lnTo>
                  <a:lnTo>
                    <a:pt x="160" y="590"/>
                  </a:lnTo>
                  <a:lnTo>
                    <a:pt x="159" y="591"/>
                  </a:lnTo>
                  <a:lnTo>
                    <a:pt x="159" y="591"/>
                  </a:lnTo>
                  <a:lnTo>
                    <a:pt x="160" y="593"/>
                  </a:lnTo>
                  <a:lnTo>
                    <a:pt x="161" y="593"/>
                  </a:lnTo>
                  <a:lnTo>
                    <a:pt x="164" y="595"/>
                  </a:lnTo>
                  <a:lnTo>
                    <a:pt x="165" y="597"/>
                  </a:lnTo>
                  <a:lnTo>
                    <a:pt x="165" y="598"/>
                  </a:lnTo>
                  <a:lnTo>
                    <a:pt x="165" y="601"/>
                  </a:lnTo>
                  <a:lnTo>
                    <a:pt x="165" y="602"/>
                  </a:lnTo>
                  <a:lnTo>
                    <a:pt x="165" y="602"/>
                  </a:lnTo>
                  <a:lnTo>
                    <a:pt x="164" y="603"/>
                  </a:lnTo>
                  <a:lnTo>
                    <a:pt x="164" y="604"/>
                  </a:lnTo>
                  <a:lnTo>
                    <a:pt x="163" y="606"/>
                  </a:lnTo>
                  <a:lnTo>
                    <a:pt x="161" y="606"/>
                  </a:lnTo>
                  <a:lnTo>
                    <a:pt x="160" y="606"/>
                  </a:lnTo>
                  <a:lnTo>
                    <a:pt x="159" y="604"/>
                  </a:lnTo>
                  <a:lnTo>
                    <a:pt x="158" y="604"/>
                  </a:lnTo>
                  <a:lnTo>
                    <a:pt x="156" y="604"/>
                  </a:lnTo>
                  <a:lnTo>
                    <a:pt x="158" y="604"/>
                  </a:lnTo>
                  <a:lnTo>
                    <a:pt x="159" y="606"/>
                  </a:lnTo>
                  <a:lnTo>
                    <a:pt x="161" y="607"/>
                  </a:lnTo>
                  <a:lnTo>
                    <a:pt x="161" y="607"/>
                  </a:lnTo>
                  <a:lnTo>
                    <a:pt x="160" y="608"/>
                  </a:lnTo>
                  <a:lnTo>
                    <a:pt x="159" y="608"/>
                  </a:lnTo>
                  <a:lnTo>
                    <a:pt x="158" y="607"/>
                  </a:lnTo>
                  <a:lnTo>
                    <a:pt x="158" y="608"/>
                  </a:lnTo>
                  <a:lnTo>
                    <a:pt x="156" y="608"/>
                  </a:lnTo>
                  <a:lnTo>
                    <a:pt x="159" y="610"/>
                  </a:lnTo>
                  <a:lnTo>
                    <a:pt x="159" y="610"/>
                  </a:lnTo>
                  <a:lnTo>
                    <a:pt x="159" y="611"/>
                  </a:lnTo>
                  <a:lnTo>
                    <a:pt x="158" y="612"/>
                  </a:lnTo>
                  <a:lnTo>
                    <a:pt x="156" y="614"/>
                  </a:lnTo>
                  <a:lnTo>
                    <a:pt x="156" y="612"/>
                  </a:lnTo>
                  <a:lnTo>
                    <a:pt x="155" y="611"/>
                  </a:lnTo>
                  <a:lnTo>
                    <a:pt x="154" y="611"/>
                  </a:lnTo>
                  <a:lnTo>
                    <a:pt x="154" y="612"/>
                  </a:lnTo>
                  <a:lnTo>
                    <a:pt x="155" y="614"/>
                  </a:lnTo>
                  <a:lnTo>
                    <a:pt x="156" y="614"/>
                  </a:lnTo>
                  <a:lnTo>
                    <a:pt x="156" y="616"/>
                  </a:lnTo>
                  <a:lnTo>
                    <a:pt x="155" y="616"/>
                  </a:lnTo>
                  <a:lnTo>
                    <a:pt x="152" y="616"/>
                  </a:lnTo>
                  <a:lnTo>
                    <a:pt x="151" y="616"/>
                  </a:lnTo>
                  <a:lnTo>
                    <a:pt x="150" y="616"/>
                  </a:lnTo>
                  <a:lnTo>
                    <a:pt x="150" y="616"/>
                  </a:lnTo>
                  <a:lnTo>
                    <a:pt x="152" y="618"/>
                  </a:lnTo>
                  <a:lnTo>
                    <a:pt x="156" y="618"/>
                  </a:lnTo>
                  <a:lnTo>
                    <a:pt x="158" y="619"/>
                  </a:lnTo>
                  <a:lnTo>
                    <a:pt x="158" y="619"/>
                  </a:lnTo>
                  <a:lnTo>
                    <a:pt x="158" y="620"/>
                  </a:lnTo>
                  <a:lnTo>
                    <a:pt x="156" y="622"/>
                  </a:lnTo>
                  <a:lnTo>
                    <a:pt x="154" y="622"/>
                  </a:lnTo>
                  <a:lnTo>
                    <a:pt x="151" y="622"/>
                  </a:lnTo>
                  <a:lnTo>
                    <a:pt x="148" y="620"/>
                  </a:lnTo>
                  <a:lnTo>
                    <a:pt x="148" y="620"/>
                  </a:lnTo>
                  <a:lnTo>
                    <a:pt x="150" y="622"/>
                  </a:lnTo>
                  <a:lnTo>
                    <a:pt x="152" y="623"/>
                  </a:lnTo>
                  <a:lnTo>
                    <a:pt x="152" y="623"/>
                  </a:lnTo>
                  <a:lnTo>
                    <a:pt x="152" y="624"/>
                  </a:lnTo>
                  <a:lnTo>
                    <a:pt x="151" y="624"/>
                  </a:lnTo>
                  <a:lnTo>
                    <a:pt x="151" y="624"/>
                  </a:lnTo>
                  <a:lnTo>
                    <a:pt x="152" y="624"/>
                  </a:lnTo>
                  <a:lnTo>
                    <a:pt x="155" y="626"/>
                  </a:lnTo>
                  <a:lnTo>
                    <a:pt x="155" y="627"/>
                  </a:lnTo>
                  <a:lnTo>
                    <a:pt x="154" y="627"/>
                  </a:lnTo>
                  <a:lnTo>
                    <a:pt x="151" y="627"/>
                  </a:lnTo>
                  <a:lnTo>
                    <a:pt x="151" y="627"/>
                  </a:lnTo>
                  <a:lnTo>
                    <a:pt x="150" y="628"/>
                  </a:lnTo>
                  <a:lnTo>
                    <a:pt x="151" y="628"/>
                  </a:lnTo>
                  <a:lnTo>
                    <a:pt x="154" y="628"/>
                  </a:lnTo>
                  <a:lnTo>
                    <a:pt x="155" y="628"/>
                  </a:lnTo>
                  <a:lnTo>
                    <a:pt x="155" y="629"/>
                  </a:lnTo>
                  <a:lnTo>
                    <a:pt x="154" y="631"/>
                  </a:lnTo>
                  <a:lnTo>
                    <a:pt x="151" y="631"/>
                  </a:lnTo>
                  <a:lnTo>
                    <a:pt x="150" y="631"/>
                  </a:lnTo>
                  <a:lnTo>
                    <a:pt x="148" y="629"/>
                  </a:lnTo>
                  <a:lnTo>
                    <a:pt x="147" y="628"/>
                  </a:lnTo>
                  <a:lnTo>
                    <a:pt x="146" y="627"/>
                  </a:lnTo>
                  <a:lnTo>
                    <a:pt x="146" y="627"/>
                  </a:lnTo>
                  <a:lnTo>
                    <a:pt x="144" y="628"/>
                  </a:lnTo>
                  <a:lnTo>
                    <a:pt x="143" y="627"/>
                  </a:lnTo>
                  <a:lnTo>
                    <a:pt x="142" y="628"/>
                  </a:lnTo>
                  <a:lnTo>
                    <a:pt x="143" y="628"/>
                  </a:lnTo>
                  <a:lnTo>
                    <a:pt x="146" y="631"/>
                  </a:lnTo>
                  <a:lnTo>
                    <a:pt x="148" y="632"/>
                  </a:lnTo>
                  <a:lnTo>
                    <a:pt x="148" y="632"/>
                  </a:lnTo>
                  <a:lnTo>
                    <a:pt x="147" y="633"/>
                  </a:lnTo>
                  <a:lnTo>
                    <a:pt x="148" y="635"/>
                  </a:lnTo>
                  <a:lnTo>
                    <a:pt x="148" y="635"/>
                  </a:lnTo>
                  <a:lnTo>
                    <a:pt x="150" y="635"/>
                  </a:lnTo>
                  <a:lnTo>
                    <a:pt x="151" y="635"/>
                  </a:lnTo>
                  <a:lnTo>
                    <a:pt x="152" y="635"/>
                  </a:lnTo>
                  <a:lnTo>
                    <a:pt x="152" y="636"/>
                  </a:lnTo>
                  <a:lnTo>
                    <a:pt x="151" y="636"/>
                  </a:lnTo>
                  <a:lnTo>
                    <a:pt x="150" y="637"/>
                  </a:lnTo>
                  <a:lnTo>
                    <a:pt x="150" y="639"/>
                  </a:lnTo>
                  <a:lnTo>
                    <a:pt x="148" y="639"/>
                  </a:lnTo>
                  <a:lnTo>
                    <a:pt x="143" y="635"/>
                  </a:lnTo>
                  <a:lnTo>
                    <a:pt x="140" y="635"/>
                  </a:lnTo>
                  <a:lnTo>
                    <a:pt x="140" y="635"/>
                  </a:lnTo>
                  <a:lnTo>
                    <a:pt x="140" y="632"/>
                  </a:lnTo>
                  <a:lnTo>
                    <a:pt x="140" y="632"/>
                  </a:lnTo>
                  <a:lnTo>
                    <a:pt x="140" y="631"/>
                  </a:lnTo>
                  <a:lnTo>
                    <a:pt x="140" y="631"/>
                  </a:lnTo>
                  <a:lnTo>
                    <a:pt x="139" y="632"/>
                  </a:lnTo>
                  <a:lnTo>
                    <a:pt x="138" y="632"/>
                  </a:lnTo>
                  <a:lnTo>
                    <a:pt x="138" y="636"/>
                  </a:lnTo>
                  <a:lnTo>
                    <a:pt x="136" y="635"/>
                  </a:lnTo>
                  <a:lnTo>
                    <a:pt x="135" y="635"/>
                  </a:lnTo>
                  <a:lnTo>
                    <a:pt x="135" y="636"/>
                  </a:lnTo>
                  <a:lnTo>
                    <a:pt x="135" y="637"/>
                  </a:lnTo>
                  <a:lnTo>
                    <a:pt x="134" y="639"/>
                  </a:lnTo>
                  <a:lnTo>
                    <a:pt x="133" y="639"/>
                  </a:lnTo>
                  <a:lnTo>
                    <a:pt x="134" y="636"/>
                  </a:lnTo>
                  <a:lnTo>
                    <a:pt x="135" y="635"/>
                  </a:lnTo>
                  <a:lnTo>
                    <a:pt x="134" y="632"/>
                  </a:lnTo>
                  <a:lnTo>
                    <a:pt x="136" y="629"/>
                  </a:lnTo>
                  <a:lnTo>
                    <a:pt x="136" y="629"/>
                  </a:lnTo>
                  <a:lnTo>
                    <a:pt x="135" y="631"/>
                  </a:lnTo>
                  <a:lnTo>
                    <a:pt x="133" y="635"/>
                  </a:lnTo>
                  <a:lnTo>
                    <a:pt x="131" y="636"/>
                  </a:lnTo>
                  <a:lnTo>
                    <a:pt x="130" y="636"/>
                  </a:lnTo>
                  <a:lnTo>
                    <a:pt x="130" y="633"/>
                  </a:lnTo>
                  <a:lnTo>
                    <a:pt x="133" y="632"/>
                  </a:lnTo>
                  <a:lnTo>
                    <a:pt x="133" y="629"/>
                  </a:lnTo>
                  <a:lnTo>
                    <a:pt x="134" y="628"/>
                  </a:lnTo>
                  <a:lnTo>
                    <a:pt x="133" y="628"/>
                  </a:lnTo>
                  <a:lnTo>
                    <a:pt x="133" y="628"/>
                  </a:lnTo>
                  <a:lnTo>
                    <a:pt x="131" y="629"/>
                  </a:lnTo>
                  <a:lnTo>
                    <a:pt x="130" y="631"/>
                  </a:lnTo>
                  <a:lnTo>
                    <a:pt x="129" y="629"/>
                  </a:lnTo>
                  <a:lnTo>
                    <a:pt x="130" y="628"/>
                  </a:lnTo>
                  <a:lnTo>
                    <a:pt x="131" y="627"/>
                  </a:lnTo>
                  <a:lnTo>
                    <a:pt x="131" y="626"/>
                  </a:lnTo>
                  <a:lnTo>
                    <a:pt x="130" y="626"/>
                  </a:lnTo>
                  <a:lnTo>
                    <a:pt x="129" y="627"/>
                  </a:lnTo>
                  <a:lnTo>
                    <a:pt x="127" y="628"/>
                  </a:lnTo>
                  <a:lnTo>
                    <a:pt x="127" y="629"/>
                  </a:lnTo>
                  <a:lnTo>
                    <a:pt x="126" y="628"/>
                  </a:lnTo>
                  <a:lnTo>
                    <a:pt x="126" y="627"/>
                  </a:lnTo>
                  <a:lnTo>
                    <a:pt x="125" y="627"/>
                  </a:lnTo>
                  <a:lnTo>
                    <a:pt x="125" y="628"/>
                  </a:lnTo>
                  <a:lnTo>
                    <a:pt x="123" y="628"/>
                  </a:lnTo>
                  <a:lnTo>
                    <a:pt x="123" y="627"/>
                  </a:lnTo>
                  <a:lnTo>
                    <a:pt x="127" y="624"/>
                  </a:lnTo>
                  <a:lnTo>
                    <a:pt x="127" y="623"/>
                  </a:lnTo>
                  <a:lnTo>
                    <a:pt x="129" y="623"/>
                  </a:lnTo>
                  <a:lnTo>
                    <a:pt x="131" y="620"/>
                  </a:lnTo>
                  <a:lnTo>
                    <a:pt x="130" y="620"/>
                  </a:lnTo>
                  <a:lnTo>
                    <a:pt x="129" y="622"/>
                  </a:lnTo>
                  <a:lnTo>
                    <a:pt x="126" y="623"/>
                  </a:lnTo>
                  <a:lnTo>
                    <a:pt x="126" y="622"/>
                  </a:lnTo>
                  <a:lnTo>
                    <a:pt x="126" y="622"/>
                  </a:lnTo>
                  <a:lnTo>
                    <a:pt x="129" y="620"/>
                  </a:lnTo>
                  <a:lnTo>
                    <a:pt x="130" y="619"/>
                  </a:lnTo>
                  <a:lnTo>
                    <a:pt x="131" y="618"/>
                  </a:lnTo>
                  <a:lnTo>
                    <a:pt x="134" y="618"/>
                  </a:lnTo>
                  <a:lnTo>
                    <a:pt x="134" y="615"/>
                  </a:lnTo>
                  <a:lnTo>
                    <a:pt x="133" y="614"/>
                  </a:lnTo>
                  <a:lnTo>
                    <a:pt x="131" y="614"/>
                  </a:lnTo>
                  <a:lnTo>
                    <a:pt x="130" y="618"/>
                  </a:lnTo>
                  <a:lnTo>
                    <a:pt x="126" y="619"/>
                  </a:lnTo>
                  <a:lnTo>
                    <a:pt x="123" y="620"/>
                  </a:lnTo>
                  <a:lnTo>
                    <a:pt x="123" y="619"/>
                  </a:lnTo>
                  <a:lnTo>
                    <a:pt x="125" y="619"/>
                  </a:lnTo>
                  <a:lnTo>
                    <a:pt x="126" y="618"/>
                  </a:lnTo>
                  <a:lnTo>
                    <a:pt x="127" y="616"/>
                  </a:lnTo>
                  <a:lnTo>
                    <a:pt x="127" y="614"/>
                  </a:lnTo>
                  <a:lnTo>
                    <a:pt x="126" y="612"/>
                  </a:lnTo>
                  <a:lnTo>
                    <a:pt x="126" y="612"/>
                  </a:lnTo>
                  <a:lnTo>
                    <a:pt x="125" y="612"/>
                  </a:lnTo>
                  <a:lnTo>
                    <a:pt x="125" y="614"/>
                  </a:lnTo>
                  <a:lnTo>
                    <a:pt x="125" y="615"/>
                  </a:lnTo>
                  <a:lnTo>
                    <a:pt x="125" y="616"/>
                  </a:lnTo>
                  <a:lnTo>
                    <a:pt x="123" y="616"/>
                  </a:lnTo>
                  <a:lnTo>
                    <a:pt x="122" y="616"/>
                  </a:lnTo>
                  <a:lnTo>
                    <a:pt x="121" y="616"/>
                  </a:lnTo>
                  <a:lnTo>
                    <a:pt x="119" y="616"/>
                  </a:lnTo>
                  <a:lnTo>
                    <a:pt x="118" y="618"/>
                  </a:lnTo>
                  <a:lnTo>
                    <a:pt x="117" y="619"/>
                  </a:lnTo>
                  <a:lnTo>
                    <a:pt x="115" y="619"/>
                  </a:lnTo>
                  <a:lnTo>
                    <a:pt x="114" y="619"/>
                  </a:lnTo>
                  <a:lnTo>
                    <a:pt x="114" y="618"/>
                  </a:lnTo>
                  <a:lnTo>
                    <a:pt x="111" y="619"/>
                  </a:lnTo>
                  <a:lnTo>
                    <a:pt x="110" y="620"/>
                  </a:lnTo>
                  <a:lnTo>
                    <a:pt x="109" y="619"/>
                  </a:lnTo>
                  <a:lnTo>
                    <a:pt x="108" y="619"/>
                  </a:lnTo>
                  <a:lnTo>
                    <a:pt x="108" y="620"/>
                  </a:lnTo>
                  <a:lnTo>
                    <a:pt x="109" y="622"/>
                  </a:lnTo>
                  <a:lnTo>
                    <a:pt x="108" y="622"/>
                  </a:lnTo>
                  <a:lnTo>
                    <a:pt x="104" y="622"/>
                  </a:lnTo>
                  <a:lnTo>
                    <a:pt x="104" y="620"/>
                  </a:lnTo>
                  <a:lnTo>
                    <a:pt x="105" y="619"/>
                  </a:lnTo>
                  <a:lnTo>
                    <a:pt x="106" y="619"/>
                  </a:lnTo>
                  <a:lnTo>
                    <a:pt x="108" y="618"/>
                  </a:lnTo>
                  <a:lnTo>
                    <a:pt x="108" y="616"/>
                  </a:lnTo>
                  <a:lnTo>
                    <a:pt x="106" y="615"/>
                  </a:lnTo>
                  <a:lnTo>
                    <a:pt x="106" y="614"/>
                  </a:lnTo>
                  <a:lnTo>
                    <a:pt x="104" y="612"/>
                  </a:lnTo>
                  <a:lnTo>
                    <a:pt x="104" y="611"/>
                  </a:lnTo>
                  <a:lnTo>
                    <a:pt x="102" y="611"/>
                  </a:lnTo>
                  <a:lnTo>
                    <a:pt x="100" y="614"/>
                  </a:lnTo>
                  <a:lnTo>
                    <a:pt x="98" y="614"/>
                  </a:lnTo>
                  <a:lnTo>
                    <a:pt x="97" y="611"/>
                  </a:lnTo>
                  <a:lnTo>
                    <a:pt x="98" y="610"/>
                  </a:lnTo>
                  <a:lnTo>
                    <a:pt x="98" y="608"/>
                  </a:lnTo>
                  <a:lnTo>
                    <a:pt x="97" y="608"/>
                  </a:lnTo>
                  <a:lnTo>
                    <a:pt x="97" y="608"/>
                  </a:lnTo>
                  <a:lnTo>
                    <a:pt x="100" y="607"/>
                  </a:lnTo>
                  <a:lnTo>
                    <a:pt x="101" y="607"/>
                  </a:lnTo>
                  <a:lnTo>
                    <a:pt x="102" y="606"/>
                  </a:lnTo>
                  <a:lnTo>
                    <a:pt x="101" y="604"/>
                  </a:lnTo>
                  <a:lnTo>
                    <a:pt x="100" y="604"/>
                  </a:lnTo>
                  <a:lnTo>
                    <a:pt x="97" y="606"/>
                  </a:lnTo>
                  <a:lnTo>
                    <a:pt x="96" y="607"/>
                  </a:lnTo>
                  <a:lnTo>
                    <a:pt x="93" y="607"/>
                  </a:lnTo>
                  <a:lnTo>
                    <a:pt x="92" y="606"/>
                  </a:lnTo>
                  <a:lnTo>
                    <a:pt x="92" y="606"/>
                  </a:lnTo>
                  <a:lnTo>
                    <a:pt x="93" y="604"/>
                  </a:lnTo>
                  <a:lnTo>
                    <a:pt x="94" y="603"/>
                  </a:lnTo>
                  <a:lnTo>
                    <a:pt x="94" y="602"/>
                  </a:lnTo>
                  <a:lnTo>
                    <a:pt x="97" y="601"/>
                  </a:lnTo>
                  <a:lnTo>
                    <a:pt x="98" y="599"/>
                  </a:lnTo>
                  <a:lnTo>
                    <a:pt x="98" y="599"/>
                  </a:lnTo>
                  <a:lnTo>
                    <a:pt x="96" y="598"/>
                  </a:lnTo>
                  <a:lnTo>
                    <a:pt x="94" y="599"/>
                  </a:lnTo>
                  <a:lnTo>
                    <a:pt x="93" y="601"/>
                  </a:lnTo>
                  <a:lnTo>
                    <a:pt x="92" y="599"/>
                  </a:lnTo>
                  <a:lnTo>
                    <a:pt x="92" y="598"/>
                  </a:lnTo>
                  <a:lnTo>
                    <a:pt x="94" y="598"/>
                  </a:lnTo>
                  <a:lnTo>
                    <a:pt x="96" y="598"/>
                  </a:lnTo>
                  <a:lnTo>
                    <a:pt x="96" y="597"/>
                  </a:lnTo>
                  <a:lnTo>
                    <a:pt x="97" y="595"/>
                  </a:lnTo>
                  <a:lnTo>
                    <a:pt x="97" y="594"/>
                  </a:lnTo>
                  <a:lnTo>
                    <a:pt x="98" y="594"/>
                  </a:lnTo>
                  <a:lnTo>
                    <a:pt x="97" y="593"/>
                  </a:lnTo>
                  <a:lnTo>
                    <a:pt x="94" y="594"/>
                  </a:lnTo>
                  <a:lnTo>
                    <a:pt x="94" y="595"/>
                  </a:lnTo>
                  <a:lnTo>
                    <a:pt x="93" y="595"/>
                  </a:lnTo>
                  <a:lnTo>
                    <a:pt x="90" y="597"/>
                  </a:lnTo>
                  <a:lnTo>
                    <a:pt x="92" y="595"/>
                  </a:lnTo>
                  <a:lnTo>
                    <a:pt x="93" y="594"/>
                  </a:lnTo>
                  <a:lnTo>
                    <a:pt x="93" y="593"/>
                  </a:lnTo>
                  <a:lnTo>
                    <a:pt x="93" y="591"/>
                  </a:lnTo>
                  <a:lnTo>
                    <a:pt x="94" y="591"/>
                  </a:lnTo>
                  <a:lnTo>
                    <a:pt x="93" y="590"/>
                  </a:lnTo>
                  <a:lnTo>
                    <a:pt x="93" y="589"/>
                  </a:lnTo>
                  <a:lnTo>
                    <a:pt x="90" y="589"/>
                  </a:lnTo>
                  <a:lnTo>
                    <a:pt x="90" y="589"/>
                  </a:lnTo>
                  <a:lnTo>
                    <a:pt x="92" y="587"/>
                  </a:lnTo>
                  <a:lnTo>
                    <a:pt x="92" y="586"/>
                  </a:lnTo>
                  <a:lnTo>
                    <a:pt x="90" y="586"/>
                  </a:lnTo>
                  <a:lnTo>
                    <a:pt x="89" y="586"/>
                  </a:lnTo>
                  <a:lnTo>
                    <a:pt x="88" y="587"/>
                  </a:lnTo>
                  <a:lnTo>
                    <a:pt x="88" y="586"/>
                  </a:lnTo>
                  <a:lnTo>
                    <a:pt x="88" y="585"/>
                  </a:lnTo>
                  <a:lnTo>
                    <a:pt x="89" y="583"/>
                  </a:lnTo>
                  <a:lnTo>
                    <a:pt x="90" y="582"/>
                  </a:lnTo>
                  <a:lnTo>
                    <a:pt x="93" y="579"/>
                  </a:lnTo>
                  <a:lnTo>
                    <a:pt x="92" y="579"/>
                  </a:lnTo>
                  <a:lnTo>
                    <a:pt x="92" y="578"/>
                  </a:lnTo>
                  <a:lnTo>
                    <a:pt x="93" y="577"/>
                  </a:lnTo>
                  <a:lnTo>
                    <a:pt x="92" y="576"/>
                  </a:lnTo>
                  <a:lnTo>
                    <a:pt x="90" y="577"/>
                  </a:lnTo>
                  <a:lnTo>
                    <a:pt x="90" y="577"/>
                  </a:lnTo>
                  <a:lnTo>
                    <a:pt x="89" y="576"/>
                  </a:lnTo>
                  <a:lnTo>
                    <a:pt x="88" y="576"/>
                  </a:lnTo>
                  <a:lnTo>
                    <a:pt x="88" y="577"/>
                  </a:lnTo>
                  <a:lnTo>
                    <a:pt x="86" y="577"/>
                  </a:lnTo>
                  <a:lnTo>
                    <a:pt x="85" y="574"/>
                  </a:lnTo>
                  <a:lnTo>
                    <a:pt x="86" y="573"/>
                  </a:lnTo>
                  <a:lnTo>
                    <a:pt x="89" y="572"/>
                  </a:lnTo>
                  <a:lnTo>
                    <a:pt x="89" y="572"/>
                  </a:lnTo>
                  <a:lnTo>
                    <a:pt x="88" y="570"/>
                  </a:lnTo>
                  <a:lnTo>
                    <a:pt x="86" y="570"/>
                  </a:lnTo>
                  <a:lnTo>
                    <a:pt x="84" y="572"/>
                  </a:lnTo>
                  <a:lnTo>
                    <a:pt x="82" y="572"/>
                  </a:lnTo>
                  <a:lnTo>
                    <a:pt x="82" y="570"/>
                  </a:lnTo>
                  <a:lnTo>
                    <a:pt x="82" y="569"/>
                  </a:lnTo>
                  <a:lnTo>
                    <a:pt x="84" y="569"/>
                  </a:lnTo>
                  <a:lnTo>
                    <a:pt x="86" y="569"/>
                  </a:lnTo>
                  <a:lnTo>
                    <a:pt x="89" y="569"/>
                  </a:lnTo>
                  <a:lnTo>
                    <a:pt x="90" y="568"/>
                  </a:lnTo>
                  <a:lnTo>
                    <a:pt x="89" y="568"/>
                  </a:lnTo>
                  <a:lnTo>
                    <a:pt x="88" y="566"/>
                  </a:lnTo>
                  <a:lnTo>
                    <a:pt x="85" y="566"/>
                  </a:lnTo>
                  <a:lnTo>
                    <a:pt x="84" y="568"/>
                  </a:lnTo>
                  <a:lnTo>
                    <a:pt x="82" y="568"/>
                  </a:lnTo>
                  <a:lnTo>
                    <a:pt x="81" y="566"/>
                  </a:lnTo>
                  <a:lnTo>
                    <a:pt x="84" y="565"/>
                  </a:lnTo>
                  <a:lnTo>
                    <a:pt x="86" y="565"/>
                  </a:lnTo>
                  <a:lnTo>
                    <a:pt x="88" y="564"/>
                  </a:lnTo>
                  <a:lnTo>
                    <a:pt x="86" y="564"/>
                  </a:lnTo>
                  <a:lnTo>
                    <a:pt x="85" y="564"/>
                  </a:lnTo>
                  <a:lnTo>
                    <a:pt x="84" y="562"/>
                  </a:lnTo>
                  <a:lnTo>
                    <a:pt x="85" y="562"/>
                  </a:lnTo>
                  <a:lnTo>
                    <a:pt x="86" y="562"/>
                  </a:lnTo>
                  <a:lnTo>
                    <a:pt x="88" y="562"/>
                  </a:lnTo>
                  <a:lnTo>
                    <a:pt x="90" y="562"/>
                  </a:lnTo>
                  <a:lnTo>
                    <a:pt x="92" y="561"/>
                  </a:lnTo>
                  <a:lnTo>
                    <a:pt x="90" y="560"/>
                  </a:lnTo>
                  <a:lnTo>
                    <a:pt x="89" y="561"/>
                  </a:lnTo>
                  <a:lnTo>
                    <a:pt x="88" y="561"/>
                  </a:lnTo>
                  <a:lnTo>
                    <a:pt x="86" y="561"/>
                  </a:lnTo>
                  <a:lnTo>
                    <a:pt x="86" y="561"/>
                  </a:lnTo>
                  <a:lnTo>
                    <a:pt x="84" y="561"/>
                  </a:lnTo>
                  <a:lnTo>
                    <a:pt x="84" y="562"/>
                  </a:lnTo>
                  <a:lnTo>
                    <a:pt x="82" y="562"/>
                  </a:lnTo>
                  <a:lnTo>
                    <a:pt x="80" y="562"/>
                  </a:lnTo>
                  <a:lnTo>
                    <a:pt x="80" y="560"/>
                  </a:lnTo>
                  <a:lnTo>
                    <a:pt x="81" y="558"/>
                  </a:lnTo>
                  <a:lnTo>
                    <a:pt x="84" y="558"/>
                  </a:lnTo>
                  <a:lnTo>
                    <a:pt x="85" y="557"/>
                  </a:lnTo>
                  <a:lnTo>
                    <a:pt x="85" y="557"/>
                  </a:lnTo>
                  <a:lnTo>
                    <a:pt x="82" y="557"/>
                  </a:lnTo>
                  <a:lnTo>
                    <a:pt x="81" y="557"/>
                  </a:lnTo>
                  <a:lnTo>
                    <a:pt x="80" y="556"/>
                  </a:lnTo>
                  <a:lnTo>
                    <a:pt x="81" y="553"/>
                  </a:lnTo>
                  <a:lnTo>
                    <a:pt x="82" y="553"/>
                  </a:lnTo>
                  <a:lnTo>
                    <a:pt x="88" y="553"/>
                  </a:lnTo>
                  <a:lnTo>
                    <a:pt x="90" y="553"/>
                  </a:lnTo>
                  <a:lnTo>
                    <a:pt x="93" y="553"/>
                  </a:lnTo>
                  <a:lnTo>
                    <a:pt x="94" y="551"/>
                  </a:lnTo>
                  <a:lnTo>
                    <a:pt x="94" y="551"/>
                  </a:lnTo>
                  <a:lnTo>
                    <a:pt x="93" y="551"/>
                  </a:lnTo>
                  <a:lnTo>
                    <a:pt x="92" y="551"/>
                  </a:lnTo>
                  <a:lnTo>
                    <a:pt x="89" y="552"/>
                  </a:lnTo>
                  <a:lnTo>
                    <a:pt x="86" y="552"/>
                  </a:lnTo>
                  <a:lnTo>
                    <a:pt x="84" y="553"/>
                  </a:lnTo>
                  <a:lnTo>
                    <a:pt x="82" y="553"/>
                  </a:lnTo>
                  <a:lnTo>
                    <a:pt x="81" y="552"/>
                  </a:lnTo>
                  <a:lnTo>
                    <a:pt x="81" y="552"/>
                  </a:lnTo>
                  <a:lnTo>
                    <a:pt x="85" y="552"/>
                  </a:lnTo>
                  <a:lnTo>
                    <a:pt x="86" y="551"/>
                  </a:lnTo>
                  <a:lnTo>
                    <a:pt x="89" y="548"/>
                  </a:lnTo>
                  <a:lnTo>
                    <a:pt x="90" y="548"/>
                  </a:lnTo>
                  <a:lnTo>
                    <a:pt x="92" y="548"/>
                  </a:lnTo>
                  <a:lnTo>
                    <a:pt x="93" y="549"/>
                  </a:lnTo>
                  <a:lnTo>
                    <a:pt x="94" y="549"/>
                  </a:lnTo>
                  <a:lnTo>
                    <a:pt x="96" y="548"/>
                  </a:lnTo>
                  <a:lnTo>
                    <a:pt x="94" y="548"/>
                  </a:lnTo>
                  <a:lnTo>
                    <a:pt x="92" y="547"/>
                  </a:lnTo>
                  <a:lnTo>
                    <a:pt x="92" y="545"/>
                  </a:lnTo>
                  <a:lnTo>
                    <a:pt x="90" y="545"/>
                  </a:lnTo>
                  <a:lnTo>
                    <a:pt x="90" y="544"/>
                  </a:lnTo>
                  <a:lnTo>
                    <a:pt x="92" y="544"/>
                  </a:lnTo>
                  <a:lnTo>
                    <a:pt x="93" y="543"/>
                  </a:lnTo>
                  <a:lnTo>
                    <a:pt x="94" y="544"/>
                  </a:lnTo>
                  <a:lnTo>
                    <a:pt x="94" y="545"/>
                  </a:lnTo>
                  <a:lnTo>
                    <a:pt x="97" y="548"/>
                  </a:lnTo>
                  <a:lnTo>
                    <a:pt x="98" y="548"/>
                  </a:lnTo>
                  <a:lnTo>
                    <a:pt x="98" y="548"/>
                  </a:lnTo>
                  <a:lnTo>
                    <a:pt x="98" y="547"/>
                  </a:lnTo>
                  <a:lnTo>
                    <a:pt x="97" y="545"/>
                  </a:lnTo>
                  <a:lnTo>
                    <a:pt x="97" y="541"/>
                  </a:lnTo>
                  <a:lnTo>
                    <a:pt x="98" y="540"/>
                  </a:lnTo>
                  <a:lnTo>
                    <a:pt x="98" y="539"/>
                  </a:lnTo>
                  <a:lnTo>
                    <a:pt x="97" y="539"/>
                  </a:lnTo>
                  <a:lnTo>
                    <a:pt x="96" y="540"/>
                  </a:lnTo>
                  <a:lnTo>
                    <a:pt x="94" y="540"/>
                  </a:lnTo>
                  <a:lnTo>
                    <a:pt x="93" y="539"/>
                  </a:lnTo>
                  <a:lnTo>
                    <a:pt x="93" y="540"/>
                  </a:lnTo>
                  <a:lnTo>
                    <a:pt x="90" y="543"/>
                  </a:lnTo>
                  <a:lnTo>
                    <a:pt x="88" y="544"/>
                  </a:lnTo>
                  <a:lnTo>
                    <a:pt x="88" y="543"/>
                  </a:lnTo>
                  <a:lnTo>
                    <a:pt x="88" y="541"/>
                  </a:lnTo>
                  <a:lnTo>
                    <a:pt x="89" y="541"/>
                  </a:lnTo>
                  <a:lnTo>
                    <a:pt x="89" y="540"/>
                  </a:lnTo>
                  <a:lnTo>
                    <a:pt x="88" y="541"/>
                  </a:lnTo>
                  <a:lnTo>
                    <a:pt x="86" y="543"/>
                  </a:lnTo>
                  <a:lnTo>
                    <a:pt x="85" y="543"/>
                  </a:lnTo>
                  <a:lnTo>
                    <a:pt x="82" y="545"/>
                  </a:lnTo>
                  <a:lnTo>
                    <a:pt x="81" y="545"/>
                  </a:lnTo>
                  <a:lnTo>
                    <a:pt x="80" y="549"/>
                  </a:lnTo>
                  <a:lnTo>
                    <a:pt x="79" y="549"/>
                  </a:lnTo>
                  <a:lnTo>
                    <a:pt x="79" y="547"/>
                  </a:lnTo>
                  <a:lnTo>
                    <a:pt x="79" y="544"/>
                  </a:lnTo>
                  <a:lnTo>
                    <a:pt x="80" y="543"/>
                  </a:lnTo>
                  <a:lnTo>
                    <a:pt x="79" y="541"/>
                  </a:lnTo>
                  <a:lnTo>
                    <a:pt x="79" y="540"/>
                  </a:lnTo>
                  <a:lnTo>
                    <a:pt x="79" y="539"/>
                  </a:lnTo>
                  <a:lnTo>
                    <a:pt x="80" y="537"/>
                  </a:lnTo>
                  <a:lnTo>
                    <a:pt x="84" y="537"/>
                  </a:lnTo>
                  <a:lnTo>
                    <a:pt x="85" y="537"/>
                  </a:lnTo>
                  <a:lnTo>
                    <a:pt x="86" y="535"/>
                  </a:lnTo>
                  <a:lnTo>
                    <a:pt x="88" y="535"/>
                  </a:lnTo>
                  <a:lnTo>
                    <a:pt x="86" y="533"/>
                  </a:lnTo>
                  <a:lnTo>
                    <a:pt x="85" y="533"/>
                  </a:lnTo>
                  <a:lnTo>
                    <a:pt x="84" y="535"/>
                  </a:lnTo>
                  <a:lnTo>
                    <a:pt x="82" y="535"/>
                  </a:lnTo>
                  <a:lnTo>
                    <a:pt x="82" y="536"/>
                  </a:lnTo>
                  <a:lnTo>
                    <a:pt x="81" y="537"/>
                  </a:lnTo>
                  <a:lnTo>
                    <a:pt x="80" y="536"/>
                  </a:lnTo>
                  <a:lnTo>
                    <a:pt x="79" y="535"/>
                  </a:lnTo>
                  <a:lnTo>
                    <a:pt x="79" y="532"/>
                  </a:lnTo>
                  <a:lnTo>
                    <a:pt x="80" y="531"/>
                  </a:lnTo>
                  <a:lnTo>
                    <a:pt x="80" y="529"/>
                  </a:lnTo>
                  <a:lnTo>
                    <a:pt x="79" y="527"/>
                  </a:lnTo>
                  <a:lnTo>
                    <a:pt x="79" y="528"/>
                  </a:lnTo>
                  <a:lnTo>
                    <a:pt x="77" y="528"/>
                  </a:lnTo>
                  <a:lnTo>
                    <a:pt x="76" y="528"/>
                  </a:lnTo>
                  <a:lnTo>
                    <a:pt x="76" y="527"/>
                  </a:lnTo>
                  <a:lnTo>
                    <a:pt x="77" y="526"/>
                  </a:lnTo>
                  <a:lnTo>
                    <a:pt x="80" y="526"/>
                  </a:lnTo>
                  <a:lnTo>
                    <a:pt x="81" y="524"/>
                  </a:lnTo>
                  <a:lnTo>
                    <a:pt x="84" y="524"/>
                  </a:lnTo>
                  <a:lnTo>
                    <a:pt x="85" y="523"/>
                  </a:lnTo>
                  <a:lnTo>
                    <a:pt x="86" y="522"/>
                  </a:lnTo>
                  <a:lnTo>
                    <a:pt x="86" y="520"/>
                  </a:lnTo>
                  <a:lnTo>
                    <a:pt x="88" y="520"/>
                  </a:lnTo>
                  <a:lnTo>
                    <a:pt x="88" y="520"/>
                  </a:lnTo>
                  <a:lnTo>
                    <a:pt x="89" y="519"/>
                  </a:lnTo>
                  <a:lnTo>
                    <a:pt x="93" y="519"/>
                  </a:lnTo>
                  <a:lnTo>
                    <a:pt x="94" y="520"/>
                  </a:lnTo>
                  <a:lnTo>
                    <a:pt x="96" y="520"/>
                  </a:lnTo>
                  <a:lnTo>
                    <a:pt x="96" y="519"/>
                  </a:lnTo>
                  <a:lnTo>
                    <a:pt x="93" y="518"/>
                  </a:lnTo>
                  <a:lnTo>
                    <a:pt x="93" y="516"/>
                  </a:lnTo>
                  <a:lnTo>
                    <a:pt x="92" y="516"/>
                  </a:lnTo>
                  <a:lnTo>
                    <a:pt x="86" y="519"/>
                  </a:lnTo>
                  <a:lnTo>
                    <a:pt x="85" y="519"/>
                  </a:lnTo>
                  <a:lnTo>
                    <a:pt x="84" y="520"/>
                  </a:lnTo>
                  <a:lnTo>
                    <a:pt x="84" y="522"/>
                  </a:lnTo>
                  <a:lnTo>
                    <a:pt x="82" y="523"/>
                  </a:lnTo>
                  <a:lnTo>
                    <a:pt x="81" y="523"/>
                  </a:lnTo>
                  <a:lnTo>
                    <a:pt x="79" y="524"/>
                  </a:lnTo>
                  <a:lnTo>
                    <a:pt x="79" y="524"/>
                  </a:lnTo>
                  <a:lnTo>
                    <a:pt x="77" y="523"/>
                  </a:lnTo>
                  <a:lnTo>
                    <a:pt x="79" y="523"/>
                  </a:lnTo>
                  <a:lnTo>
                    <a:pt x="77" y="522"/>
                  </a:lnTo>
                  <a:lnTo>
                    <a:pt x="77" y="522"/>
                  </a:lnTo>
                  <a:lnTo>
                    <a:pt x="79" y="519"/>
                  </a:lnTo>
                  <a:lnTo>
                    <a:pt x="76" y="518"/>
                  </a:lnTo>
                  <a:lnTo>
                    <a:pt x="76" y="518"/>
                  </a:lnTo>
                  <a:lnTo>
                    <a:pt x="73" y="516"/>
                  </a:lnTo>
                  <a:lnTo>
                    <a:pt x="75" y="516"/>
                  </a:lnTo>
                  <a:lnTo>
                    <a:pt x="77" y="515"/>
                  </a:lnTo>
                  <a:lnTo>
                    <a:pt x="79" y="514"/>
                  </a:lnTo>
                  <a:lnTo>
                    <a:pt x="79" y="514"/>
                  </a:lnTo>
                  <a:lnTo>
                    <a:pt x="80" y="515"/>
                  </a:lnTo>
                  <a:lnTo>
                    <a:pt x="82" y="515"/>
                  </a:lnTo>
                  <a:lnTo>
                    <a:pt x="84" y="514"/>
                  </a:lnTo>
                  <a:lnTo>
                    <a:pt x="85" y="512"/>
                  </a:lnTo>
                  <a:lnTo>
                    <a:pt x="86" y="512"/>
                  </a:lnTo>
                  <a:lnTo>
                    <a:pt x="88" y="511"/>
                  </a:lnTo>
                  <a:lnTo>
                    <a:pt x="88" y="511"/>
                  </a:lnTo>
                  <a:lnTo>
                    <a:pt x="85" y="511"/>
                  </a:lnTo>
                  <a:lnTo>
                    <a:pt x="84" y="512"/>
                  </a:lnTo>
                  <a:lnTo>
                    <a:pt x="81" y="512"/>
                  </a:lnTo>
                  <a:lnTo>
                    <a:pt x="81" y="512"/>
                  </a:lnTo>
                  <a:lnTo>
                    <a:pt x="80" y="511"/>
                  </a:lnTo>
                  <a:lnTo>
                    <a:pt x="79" y="511"/>
                  </a:lnTo>
                  <a:lnTo>
                    <a:pt x="77" y="512"/>
                  </a:lnTo>
                  <a:lnTo>
                    <a:pt x="75" y="514"/>
                  </a:lnTo>
                  <a:lnTo>
                    <a:pt x="76" y="512"/>
                  </a:lnTo>
                  <a:lnTo>
                    <a:pt x="75" y="512"/>
                  </a:lnTo>
                  <a:lnTo>
                    <a:pt x="73" y="512"/>
                  </a:lnTo>
                  <a:lnTo>
                    <a:pt x="72" y="512"/>
                  </a:lnTo>
                  <a:lnTo>
                    <a:pt x="72" y="512"/>
                  </a:lnTo>
                  <a:lnTo>
                    <a:pt x="73" y="511"/>
                  </a:lnTo>
                  <a:lnTo>
                    <a:pt x="76" y="510"/>
                  </a:lnTo>
                  <a:lnTo>
                    <a:pt x="80" y="508"/>
                  </a:lnTo>
                  <a:lnTo>
                    <a:pt x="81" y="507"/>
                  </a:lnTo>
                  <a:lnTo>
                    <a:pt x="85" y="507"/>
                  </a:lnTo>
                  <a:lnTo>
                    <a:pt x="86" y="504"/>
                  </a:lnTo>
                  <a:lnTo>
                    <a:pt x="90" y="501"/>
                  </a:lnTo>
                  <a:lnTo>
                    <a:pt x="94" y="499"/>
                  </a:lnTo>
                  <a:lnTo>
                    <a:pt x="97" y="498"/>
                  </a:lnTo>
                  <a:lnTo>
                    <a:pt x="98" y="498"/>
                  </a:lnTo>
                  <a:lnTo>
                    <a:pt x="100" y="497"/>
                  </a:lnTo>
                  <a:lnTo>
                    <a:pt x="100" y="497"/>
                  </a:lnTo>
                  <a:lnTo>
                    <a:pt x="98" y="495"/>
                  </a:lnTo>
                  <a:lnTo>
                    <a:pt x="96" y="497"/>
                  </a:lnTo>
                  <a:lnTo>
                    <a:pt x="89" y="499"/>
                  </a:lnTo>
                  <a:lnTo>
                    <a:pt x="86" y="502"/>
                  </a:lnTo>
                  <a:lnTo>
                    <a:pt x="85" y="504"/>
                  </a:lnTo>
                  <a:lnTo>
                    <a:pt x="82" y="506"/>
                  </a:lnTo>
                  <a:lnTo>
                    <a:pt x="79" y="507"/>
                  </a:lnTo>
                  <a:lnTo>
                    <a:pt x="77" y="507"/>
                  </a:lnTo>
                  <a:lnTo>
                    <a:pt x="73" y="510"/>
                  </a:lnTo>
                  <a:lnTo>
                    <a:pt x="71" y="510"/>
                  </a:lnTo>
                  <a:lnTo>
                    <a:pt x="71" y="508"/>
                  </a:lnTo>
                  <a:lnTo>
                    <a:pt x="72" y="507"/>
                  </a:lnTo>
                  <a:lnTo>
                    <a:pt x="72" y="503"/>
                  </a:lnTo>
                  <a:lnTo>
                    <a:pt x="73" y="502"/>
                  </a:lnTo>
                  <a:lnTo>
                    <a:pt x="73" y="502"/>
                  </a:lnTo>
                  <a:lnTo>
                    <a:pt x="76" y="503"/>
                  </a:lnTo>
                  <a:lnTo>
                    <a:pt x="77" y="502"/>
                  </a:lnTo>
                  <a:lnTo>
                    <a:pt x="80" y="502"/>
                  </a:lnTo>
                  <a:lnTo>
                    <a:pt x="81" y="502"/>
                  </a:lnTo>
                  <a:lnTo>
                    <a:pt x="81" y="502"/>
                  </a:lnTo>
                  <a:lnTo>
                    <a:pt x="80" y="501"/>
                  </a:lnTo>
                  <a:lnTo>
                    <a:pt x="77" y="501"/>
                  </a:lnTo>
                  <a:lnTo>
                    <a:pt x="76" y="502"/>
                  </a:lnTo>
                  <a:lnTo>
                    <a:pt x="75" y="501"/>
                  </a:lnTo>
                  <a:lnTo>
                    <a:pt x="75" y="499"/>
                  </a:lnTo>
                  <a:lnTo>
                    <a:pt x="75" y="498"/>
                  </a:lnTo>
                  <a:lnTo>
                    <a:pt x="77" y="498"/>
                  </a:lnTo>
                  <a:lnTo>
                    <a:pt x="79" y="499"/>
                  </a:lnTo>
                  <a:lnTo>
                    <a:pt x="80" y="499"/>
                  </a:lnTo>
                  <a:lnTo>
                    <a:pt x="82" y="498"/>
                  </a:lnTo>
                  <a:lnTo>
                    <a:pt x="82" y="498"/>
                  </a:lnTo>
                  <a:lnTo>
                    <a:pt x="81" y="497"/>
                  </a:lnTo>
                  <a:lnTo>
                    <a:pt x="80" y="498"/>
                  </a:lnTo>
                  <a:lnTo>
                    <a:pt x="80" y="497"/>
                  </a:lnTo>
                  <a:lnTo>
                    <a:pt x="80" y="495"/>
                  </a:lnTo>
                  <a:lnTo>
                    <a:pt x="81" y="495"/>
                  </a:lnTo>
                  <a:lnTo>
                    <a:pt x="82" y="495"/>
                  </a:lnTo>
                  <a:lnTo>
                    <a:pt x="82" y="495"/>
                  </a:lnTo>
                  <a:lnTo>
                    <a:pt x="85" y="495"/>
                  </a:lnTo>
                  <a:lnTo>
                    <a:pt x="85" y="495"/>
                  </a:lnTo>
                  <a:lnTo>
                    <a:pt x="85" y="494"/>
                  </a:lnTo>
                  <a:lnTo>
                    <a:pt x="85" y="493"/>
                  </a:lnTo>
                  <a:lnTo>
                    <a:pt x="85" y="491"/>
                  </a:lnTo>
                  <a:lnTo>
                    <a:pt x="84" y="491"/>
                  </a:lnTo>
                  <a:lnTo>
                    <a:pt x="82" y="493"/>
                  </a:lnTo>
                  <a:lnTo>
                    <a:pt x="81" y="493"/>
                  </a:lnTo>
                  <a:lnTo>
                    <a:pt x="76" y="491"/>
                  </a:lnTo>
                  <a:lnTo>
                    <a:pt x="73" y="491"/>
                  </a:lnTo>
                  <a:lnTo>
                    <a:pt x="72" y="490"/>
                  </a:lnTo>
                  <a:lnTo>
                    <a:pt x="72" y="489"/>
                  </a:lnTo>
                  <a:lnTo>
                    <a:pt x="75" y="489"/>
                  </a:lnTo>
                  <a:lnTo>
                    <a:pt x="76" y="490"/>
                  </a:lnTo>
                  <a:lnTo>
                    <a:pt x="77" y="489"/>
                  </a:lnTo>
                  <a:lnTo>
                    <a:pt x="76" y="489"/>
                  </a:lnTo>
                  <a:lnTo>
                    <a:pt x="75" y="489"/>
                  </a:lnTo>
                  <a:lnTo>
                    <a:pt x="73" y="487"/>
                  </a:lnTo>
                  <a:lnTo>
                    <a:pt x="75" y="487"/>
                  </a:lnTo>
                  <a:lnTo>
                    <a:pt x="77" y="486"/>
                  </a:lnTo>
                  <a:lnTo>
                    <a:pt x="77" y="486"/>
                  </a:lnTo>
                  <a:lnTo>
                    <a:pt x="80" y="486"/>
                  </a:lnTo>
                  <a:lnTo>
                    <a:pt x="88" y="486"/>
                  </a:lnTo>
                  <a:lnTo>
                    <a:pt x="89" y="486"/>
                  </a:lnTo>
                  <a:lnTo>
                    <a:pt x="92" y="486"/>
                  </a:lnTo>
                  <a:lnTo>
                    <a:pt x="93" y="486"/>
                  </a:lnTo>
                  <a:lnTo>
                    <a:pt x="93" y="485"/>
                  </a:lnTo>
                  <a:lnTo>
                    <a:pt x="90" y="483"/>
                  </a:lnTo>
                  <a:lnTo>
                    <a:pt x="86" y="483"/>
                  </a:lnTo>
                  <a:lnTo>
                    <a:pt x="82" y="485"/>
                  </a:lnTo>
                  <a:lnTo>
                    <a:pt x="81" y="485"/>
                  </a:lnTo>
                  <a:lnTo>
                    <a:pt x="80" y="485"/>
                  </a:lnTo>
                  <a:lnTo>
                    <a:pt x="79" y="483"/>
                  </a:lnTo>
                  <a:lnTo>
                    <a:pt x="76" y="485"/>
                  </a:lnTo>
                  <a:lnTo>
                    <a:pt x="75" y="486"/>
                  </a:lnTo>
                  <a:lnTo>
                    <a:pt x="75" y="485"/>
                  </a:lnTo>
                  <a:lnTo>
                    <a:pt x="75" y="483"/>
                  </a:lnTo>
                  <a:lnTo>
                    <a:pt x="76" y="482"/>
                  </a:lnTo>
                  <a:lnTo>
                    <a:pt x="77" y="481"/>
                  </a:lnTo>
                  <a:lnTo>
                    <a:pt x="80" y="479"/>
                  </a:lnTo>
                  <a:lnTo>
                    <a:pt x="81" y="478"/>
                  </a:lnTo>
                  <a:lnTo>
                    <a:pt x="82" y="477"/>
                  </a:lnTo>
                  <a:lnTo>
                    <a:pt x="84" y="476"/>
                  </a:lnTo>
                  <a:lnTo>
                    <a:pt x="85" y="476"/>
                  </a:lnTo>
                  <a:lnTo>
                    <a:pt x="86" y="476"/>
                  </a:lnTo>
                  <a:lnTo>
                    <a:pt x="88" y="476"/>
                  </a:lnTo>
                  <a:lnTo>
                    <a:pt x="89" y="476"/>
                  </a:lnTo>
                  <a:lnTo>
                    <a:pt x="90" y="476"/>
                  </a:lnTo>
                  <a:lnTo>
                    <a:pt x="92" y="476"/>
                  </a:lnTo>
                  <a:lnTo>
                    <a:pt x="94" y="477"/>
                  </a:lnTo>
                  <a:lnTo>
                    <a:pt x="96" y="478"/>
                  </a:lnTo>
                  <a:lnTo>
                    <a:pt x="98" y="478"/>
                  </a:lnTo>
                  <a:lnTo>
                    <a:pt x="101" y="479"/>
                  </a:lnTo>
                  <a:lnTo>
                    <a:pt x="104" y="482"/>
                  </a:lnTo>
                  <a:lnTo>
                    <a:pt x="106" y="483"/>
                  </a:lnTo>
                  <a:lnTo>
                    <a:pt x="109" y="485"/>
                  </a:lnTo>
                  <a:lnTo>
                    <a:pt x="110" y="483"/>
                  </a:lnTo>
                  <a:lnTo>
                    <a:pt x="111" y="483"/>
                  </a:lnTo>
                  <a:lnTo>
                    <a:pt x="111" y="483"/>
                  </a:lnTo>
                  <a:lnTo>
                    <a:pt x="111" y="482"/>
                  </a:lnTo>
                  <a:lnTo>
                    <a:pt x="109" y="482"/>
                  </a:lnTo>
                  <a:lnTo>
                    <a:pt x="109" y="483"/>
                  </a:lnTo>
                  <a:lnTo>
                    <a:pt x="108" y="482"/>
                  </a:lnTo>
                  <a:lnTo>
                    <a:pt x="105" y="481"/>
                  </a:lnTo>
                  <a:lnTo>
                    <a:pt x="102" y="478"/>
                  </a:lnTo>
                  <a:lnTo>
                    <a:pt x="102" y="477"/>
                  </a:lnTo>
                  <a:lnTo>
                    <a:pt x="104" y="477"/>
                  </a:lnTo>
                  <a:lnTo>
                    <a:pt x="108" y="477"/>
                  </a:lnTo>
                  <a:lnTo>
                    <a:pt x="110" y="476"/>
                  </a:lnTo>
                  <a:lnTo>
                    <a:pt x="111" y="474"/>
                  </a:lnTo>
                  <a:lnTo>
                    <a:pt x="110" y="473"/>
                  </a:lnTo>
                  <a:lnTo>
                    <a:pt x="108" y="473"/>
                  </a:lnTo>
                  <a:lnTo>
                    <a:pt x="106" y="473"/>
                  </a:lnTo>
                  <a:lnTo>
                    <a:pt x="106" y="474"/>
                  </a:lnTo>
                  <a:lnTo>
                    <a:pt x="108" y="476"/>
                  </a:lnTo>
                  <a:lnTo>
                    <a:pt x="106" y="476"/>
                  </a:lnTo>
                  <a:lnTo>
                    <a:pt x="104" y="476"/>
                  </a:lnTo>
                  <a:lnTo>
                    <a:pt x="102" y="474"/>
                  </a:lnTo>
                  <a:lnTo>
                    <a:pt x="102" y="473"/>
                  </a:lnTo>
                  <a:lnTo>
                    <a:pt x="104" y="473"/>
                  </a:lnTo>
                  <a:lnTo>
                    <a:pt x="104" y="473"/>
                  </a:lnTo>
                  <a:lnTo>
                    <a:pt x="105" y="472"/>
                  </a:lnTo>
                  <a:lnTo>
                    <a:pt x="104" y="470"/>
                  </a:lnTo>
                  <a:lnTo>
                    <a:pt x="102" y="470"/>
                  </a:lnTo>
                  <a:lnTo>
                    <a:pt x="102" y="472"/>
                  </a:lnTo>
                  <a:lnTo>
                    <a:pt x="101" y="470"/>
                  </a:lnTo>
                  <a:lnTo>
                    <a:pt x="100" y="470"/>
                  </a:lnTo>
                  <a:lnTo>
                    <a:pt x="100" y="472"/>
                  </a:lnTo>
                  <a:lnTo>
                    <a:pt x="100" y="473"/>
                  </a:lnTo>
                  <a:lnTo>
                    <a:pt x="100" y="474"/>
                  </a:lnTo>
                  <a:lnTo>
                    <a:pt x="98" y="476"/>
                  </a:lnTo>
                  <a:lnTo>
                    <a:pt x="97" y="477"/>
                  </a:lnTo>
                  <a:lnTo>
                    <a:pt x="96" y="477"/>
                  </a:lnTo>
                  <a:lnTo>
                    <a:pt x="94" y="474"/>
                  </a:lnTo>
                  <a:lnTo>
                    <a:pt x="92" y="474"/>
                  </a:lnTo>
                  <a:lnTo>
                    <a:pt x="90" y="473"/>
                  </a:lnTo>
                  <a:lnTo>
                    <a:pt x="90" y="472"/>
                  </a:lnTo>
                  <a:lnTo>
                    <a:pt x="89" y="472"/>
                  </a:lnTo>
                  <a:lnTo>
                    <a:pt x="89" y="473"/>
                  </a:lnTo>
                  <a:lnTo>
                    <a:pt x="86" y="473"/>
                  </a:lnTo>
                  <a:lnTo>
                    <a:pt x="84" y="473"/>
                  </a:lnTo>
                  <a:lnTo>
                    <a:pt x="82" y="474"/>
                  </a:lnTo>
                  <a:lnTo>
                    <a:pt x="80" y="477"/>
                  </a:lnTo>
                  <a:lnTo>
                    <a:pt x="79" y="478"/>
                  </a:lnTo>
                  <a:lnTo>
                    <a:pt x="77" y="477"/>
                  </a:lnTo>
                  <a:lnTo>
                    <a:pt x="77" y="477"/>
                  </a:lnTo>
                  <a:lnTo>
                    <a:pt x="80" y="473"/>
                  </a:lnTo>
                  <a:lnTo>
                    <a:pt x="81" y="473"/>
                  </a:lnTo>
                  <a:lnTo>
                    <a:pt x="82" y="472"/>
                  </a:lnTo>
                  <a:lnTo>
                    <a:pt x="82" y="472"/>
                  </a:lnTo>
                  <a:lnTo>
                    <a:pt x="82" y="470"/>
                  </a:lnTo>
                  <a:lnTo>
                    <a:pt x="84" y="470"/>
                  </a:lnTo>
                  <a:lnTo>
                    <a:pt x="84" y="469"/>
                  </a:lnTo>
                  <a:lnTo>
                    <a:pt x="85" y="468"/>
                  </a:lnTo>
                  <a:lnTo>
                    <a:pt x="86" y="468"/>
                  </a:lnTo>
                  <a:lnTo>
                    <a:pt x="88" y="469"/>
                  </a:lnTo>
                  <a:lnTo>
                    <a:pt x="90" y="470"/>
                  </a:lnTo>
                  <a:lnTo>
                    <a:pt x="93" y="470"/>
                  </a:lnTo>
                  <a:lnTo>
                    <a:pt x="93" y="469"/>
                  </a:lnTo>
                  <a:lnTo>
                    <a:pt x="92" y="469"/>
                  </a:lnTo>
                  <a:lnTo>
                    <a:pt x="90" y="469"/>
                  </a:lnTo>
                  <a:lnTo>
                    <a:pt x="89" y="468"/>
                  </a:lnTo>
                  <a:lnTo>
                    <a:pt x="86" y="465"/>
                  </a:lnTo>
                  <a:lnTo>
                    <a:pt x="85" y="464"/>
                  </a:lnTo>
                  <a:lnTo>
                    <a:pt x="84" y="462"/>
                  </a:lnTo>
                  <a:lnTo>
                    <a:pt x="84" y="461"/>
                  </a:lnTo>
                  <a:lnTo>
                    <a:pt x="85" y="461"/>
                  </a:lnTo>
                  <a:lnTo>
                    <a:pt x="88" y="462"/>
                  </a:lnTo>
                  <a:lnTo>
                    <a:pt x="90" y="465"/>
                  </a:lnTo>
                  <a:lnTo>
                    <a:pt x="92" y="466"/>
                  </a:lnTo>
                  <a:lnTo>
                    <a:pt x="93" y="466"/>
                  </a:lnTo>
                  <a:lnTo>
                    <a:pt x="92" y="465"/>
                  </a:lnTo>
                  <a:lnTo>
                    <a:pt x="92" y="462"/>
                  </a:lnTo>
                  <a:lnTo>
                    <a:pt x="92" y="462"/>
                  </a:lnTo>
                  <a:lnTo>
                    <a:pt x="93" y="465"/>
                  </a:lnTo>
                  <a:lnTo>
                    <a:pt x="93" y="466"/>
                  </a:lnTo>
                  <a:lnTo>
                    <a:pt x="98" y="469"/>
                  </a:lnTo>
                  <a:lnTo>
                    <a:pt x="100" y="468"/>
                  </a:lnTo>
                  <a:lnTo>
                    <a:pt x="100" y="468"/>
                  </a:lnTo>
                  <a:lnTo>
                    <a:pt x="102" y="468"/>
                  </a:lnTo>
                  <a:lnTo>
                    <a:pt x="104" y="469"/>
                  </a:lnTo>
                  <a:lnTo>
                    <a:pt x="106" y="470"/>
                  </a:lnTo>
                  <a:lnTo>
                    <a:pt x="108" y="470"/>
                  </a:lnTo>
                  <a:lnTo>
                    <a:pt x="109" y="472"/>
                  </a:lnTo>
                  <a:lnTo>
                    <a:pt x="110" y="472"/>
                  </a:lnTo>
                  <a:lnTo>
                    <a:pt x="110" y="470"/>
                  </a:lnTo>
                  <a:lnTo>
                    <a:pt x="108" y="469"/>
                  </a:lnTo>
                  <a:lnTo>
                    <a:pt x="104" y="465"/>
                  </a:lnTo>
                  <a:lnTo>
                    <a:pt x="102" y="464"/>
                  </a:lnTo>
                  <a:lnTo>
                    <a:pt x="104" y="464"/>
                  </a:lnTo>
                  <a:lnTo>
                    <a:pt x="106" y="462"/>
                  </a:lnTo>
                  <a:lnTo>
                    <a:pt x="106" y="461"/>
                  </a:lnTo>
                  <a:lnTo>
                    <a:pt x="106" y="460"/>
                  </a:lnTo>
                  <a:lnTo>
                    <a:pt x="108" y="458"/>
                  </a:lnTo>
                  <a:lnTo>
                    <a:pt x="108" y="458"/>
                  </a:lnTo>
                  <a:lnTo>
                    <a:pt x="106" y="458"/>
                  </a:lnTo>
                  <a:lnTo>
                    <a:pt x="105" y="458"/>
                  </a:lnTo>
                  <a:lnTo>
                    <a:pt x="101" y="458"/>
                  </a:lnTo>
                  <a:lnTo>
                    <a:pt x="101" y="460"/>
                  </a:lnTo>
                  <a:lnTo>
                    <a:pt x="101" y="460"/>
                  </a:lnTo>
                  <a:lnTo>
                    <a:pt x="102" y="461"/>
                  </a:lnTo>
                  <a:lnTo>
                    <a:pt x="102" y="462"/>
                  </a:lnTo>
                  <a:lnTo>
                    <a:pt x="100" y="462"/>
                  </a:lnTo>
                  <a:lnTo>
                    <a:pt x="98" y="462"/>
                  </a:lnTo>
                  <a:lnTo>
                    <a:pt x="97" y="462"/>
                  </a:lnTo>
                  <a:lnTo>
                    <a:pt x="94" y="462"/>
                  </a:lnTo>
                  <a:lnTo>
                    <a:pt x="93" y="461"/>
                  </a:lnTo>
                  <a:lnTo>
                    <a:pt x="92" y="461"/>
                  </a:lnTo>
                  <a:lnTo>
                    <a:pt x="92" y="460"/>
                  </a:lnTo>
                  <a:lnTo>
                    <a:pt x="93" y="458"/>
                  </a:lnTo>
                  <a:lnTo>
                    <a:pt x="93" y="458"/>
                  </a:lnTo>
                  <a:lnTo>
                    <a:pt x="92" y="458"/>
                  </a:lnTo>
                  <a:lnTo>
                    <a:pt x="90" y="458"/>
                  </a:lnTo>
                  <a:lnTo>
                    <a:pt x="89" y="458"/>
                  </a:lnTo>
                  <a:lnTo>
                    <a:pt x="92" y="457"/>
                  </a:lnTo>
                  <a:lnTo>
                    <a:pt x="96" y="456"/>
                  </a:lnTo>
                  <a:lnTo>
                    <a:pt x="97" y="454"/>
                  </a:lnTo>
                  <a:lnTo>
                    <a:pt x="100" y="456"/>
                  </a:lnTo>
                  <a:lnTo>
                    <a:pt x="100" y="456"/>
                  </a:lnTo>
                  <a:lnTo>
                    <a:pt x="102" y="456"/>
                  </a:lnTo>
                  <a:lnTo>
                    <a:pt x="104" y="456"/>
                  </a:lnTo>
                  <a:lnTo>
                    <a:pt x="106" y="456"/>
                  </a:lnTo>
                  <a:lnTo>
                    <a:pt x="106" y="454"/>
                  </a:lnTo>
                  <a:lnTo>
                    <a:pt x="108" y="454"/>
                  </a:lnTo>
                  <a:lnTo>
                    <a:pt x="109" y="453"/>
                  </a:lnTo>
                  <a:lnTo>
                    <a:pt x="110" y="452"/>
                  </a:lnTo>
                  <a:lnTo>
                    <a:pt x="111" y="451"/>
                  </a:lnTo>
                  <a:lnTo>
                    <a:pt x="110" y="451"/>
                  </a:lnTo>
                  <a:lnTo>
                    <a:pt x="109" y="452"/>
                  </a:lnTo>
                  <a:lnTo>
                    <a:pt x="108" y="452"/>
                  </a:lnTo>
                  <a:lnTo>
                    <a:pt x="108" y="451"/>
                  </a:lnTo>
                  <a:lnTo>
                    <a:pt x="109" y="449"/>
                  </a:lnTo>
                  <a:lnTo>
                    <a:pt x="110" y="445"/>
                  </a:lnTo>
                  <a:lnTo>
                    <a:pt x="109" y="443"/>
                  </a:lnTo>
                  <a:lnTo>
                    <a:pt x="110" y="443"/>
                  </a:lnTo>
                  <a:lnTo>
                    <a:pt x="111" y="443"/>
                  </a:lnTo>
                  <a:lnTo>
                    <a:pt x="113" y="445"/>
                  </a:lnTo>
                  <a:lnTo>
                    <a:pt x="111" y="445"/>
                  </a:lnTo>
                  <a:lnTo>
                    <a:pt x="111" y="447"/>
                  </a:lnTo>
                  <a:lnTo>
                    <a:pt x="114" y="447"/>
                  </a:lnTo>
                  <a:lnTo>
                    <a:pt x="115" y="447"/>
                  </a:lnTo>
                  <a:lnTo>
                    <a:pt x="117" y="448"/>
                  </a:lnTo>
                  <a:lnTo>
                    <a:pt x="118" y="448"/>
                  </a:lnTo>
                  <a:lnTo>
                    <a:pt x="118" y="447"/>
                  </a:lnTo>
                  <a:lnTo>
                    <a:pt x="119" y="448"/>
                  </a:lnTo>
                  <a:lnTo>
                    <a:pt x="119" y="448"/>
                  </a:lnTo>
                  <a:lnTo>
                    <a:pt x="119" y="447"/>
                  </a:lnTo>
                  <a:lnTo>
                    <a:pt x="118" y="445"/>
                  </a:lnTo>
                  <a:lnTo>
                    <a:pt x="115" y="445"/>
                  </a:lnTo>
                  <a:lnTo>
                    <a:pt x="115" y="444"/>
                  </a:lnTo>
                  <a:lnTo>
                    <a:pt x="117" y="444"/>
                  </a:lnTo>
                  <a:lnTo>
                    <a:pt x="119" y="444"/>
                  </a:lnTo>
                  <a:lnTo>
                    <a:pt x="119" y="443"/>
                  </a:lnTo>
                  <a:lnTo>
                    <a:pt x="118" y="443"/>
                  </a:lnTo>
                  <a:lnTo>
                    <a:pt x="117" y="443"/>
                  </a:lnTo>
                  <a:lnTo>
                    <a:pt x="117" y="441"/>
                  </a:lnTo>
                  <a:lnTo>
                    <a:pt x="115" y="441"/>
                  </a:lnTo>
                  <a:lnTo>
                    <a:pt x="115" y="441"/>
                  </a:lnTo>
                  <a:lnTo>
                    <a:pt x="114" y="441"/>
                  </a:lnTo>
                  <a:lnTo>
                    <a:pt x="111" y="441"/>
                  </a:lnTo>
                  <a:lnTo>
                    <a:pt x="111" y="440"/>
                  </a:lnTo>
                  <a:lnTo>
                    <a:pt x="113" y="439"/>
                  </a:lnTo>
                  <a:lnTo>
                    <a:pt x="114" y="439"/>
                  </a:lnTo>
                  <a:lnTo>
                    <a:pt x="115" y="436"/>
                  </a:lnTo>
                  <a:lnTo>
                    <a:pt x="117" y="435"/>
                  </a:lnTo>
                  <a:lnTo>
                    <a:pt x="118" y="436"/>
                  </a:lnTo>
                  <a:lnTo>
                    <a:pt x="119" y="435"/>
                  </a:lnTo>
                  <a:lnTo>
                    <a:pt x="121" y="435"/>
                  </a:lnTo>
                  <a:lnTo>
                    <a:pt x="121" y="435"/>
                  </a:lnTo>
                  <a:lnTo>
                    <a:pt x="118" y="433"/>
                  </a:lnTo>
                  <a:lnTo>
                    <a:pt x="117" y="433"/>
                  </a:lnTo>
                  <a:lnTo>
                    <a:pt x="117" y="433"/>
                  </a:lnTo>
                  <a:lnTo>
                    <a:pt x="117" y="432"/>
                  </a:lnTo>
                  <a:lnTo>
                    <a:pt x="119" y="431"/>
                  </a:lnTo>
                  <a:lnTo>
                    <a:pt x="121" y="429"/>
                  </a:lnTo>
                  <a:lnTo>
                    <a:pt x="122" y="429"/>
                  </a:lnTo>
                  <a:lnTo>
                    <a:pt x="122" y="428"/>
                  </a:lnTo>
                  <a:lnTo>
                    <a:pt x="123" y="428"/>
                  </a:lnTo>
                  <a:lnTo>
                    <a:pt x="122" y="427"/>
                  </a:lnTo>
                  <a:lnTo>
                    <a:pt x="121" y="427"/>
                  </a:lnTo>
                  <a:lnTo>
                    <a:pt x="121" y="426"/>
                  </a:lnTo>
                  <a:lnTo>
                    <a:pt x="122" y="424"/>
                  </a:lnTo>
                  <a:lnTo>
                    <a:pt x="123" y="424"/>
                  </a:lnTo>
                  <a:lnTo>
                    <a:pt x="123" y="423"/>
                  </a:lnTo>
                  <a:lnTo>
                    <a:pt x="122" y="423"/>
                  </a:lnTo>
                  <a:lnTo>
                    <a:pt x="121" y="423"/>
                  </a:lnTo>
                  <a:lnTo>
                    <a:pt x="118" y="424"/>
                  </a:lnTo>
                  <a:lnTo>
                    <a:pt x="117" y="424"/>
                  </a:lnTo>
                  <a:lnTo>
                    <a:pt x="115" y="423"/>
                  </a:lnTo>
                  <a:lnTo>
                    <a:pt x="114" y="424"/>
                  </a:lnTo>
                  <a:lnTo>
                    <a:pt x="111" y="423"/>
                  </a:lnTo>
                  <a:lnTo>
                    <a:pt x="111" y="423"/>
                  </a:lnTo>
                  <a:lnTo>
                    <a:pt x="110" y="423"/>
                  </a:lnTo>
                  <a:lnTo>
                    <a:pt x="108" y="423"/>
                  </a:lnTo>
                  <a:lnTo>
                    <a:pt x="106" y="420"/>
                  </a:lnTo>
                  <a:lnTo>
                    <a:pt x="105" y="420"/>
                  </a:lnTo>
                  <a:lnTo>
                    <a:pt x="104" y="420"/>
                  </a:lnTo>
                  <a:lnTo>
                    <a:pt x="104" y="419"/>
                  </a:lnTo>
                  <a:lnTo>
                    <a:pt x="102" y="416"/>
                  </a:lnTo>
                  <a:lnTo>
                    <a:pt x="100" y="415"/>
                  </a:lnTo>
                  <a:lnTo>
                    <a:pt x="96" y="414"/>
                  </a:lnTo>
                  <a:lnTo>
                    <a:pt x="92" y="412"/>
                  </a:lnTo>
                  <a:lnTo>
                    <a:pt x="90" y="410"/>
                  </a:lnTo>
                  <a:lnTo>
                    <a:pt x="90" y="408"/>
                  </a:lnTo>
                  <a:lnTo>
                    <a:pt x="89" y="406"/>
                  </a:lnTo>
                  <a:lnTo>
                    <a:pt x="88" y="404"/>
                  </a:lnTo>
                  <a:lnTo>
                    <a:pt x="86" y="403"/>
                  </a:lnTo>
                  <a:lnTo>
                    <a:pt x="86" y="402"/>
                  </a:lnTo>
                  <a:lnTo>
                    <a:pt x="89" y="399"/>
                  </a:lnTo>
                  <a:lnTo>
                    <a:pt x="92" y="399"/>
                  </a:lnTo>
                  <a:lnTo>
                    <a:pt x="93" y="399"/>
                  </a:lnTo>
                  <a:lnTo>
                    <a:pt x="94" y="399"/>
                  </a:lnTo>
                  <a:lnTo>
                    <a:pt x="97" y="399"/>
                  </a:lnTo>
                  <a:lnTo>
                    <a:pt x="98" y="402"/>
                  </a:lnTo>
                  <a:lnTo>
                    <a:pt x="101" y="402"/>
                  </a:lnTo>
                  <a:lnTo>
                    <a:pt x="102" y="402"/>
                  </a:lnTo>
                  <a:lnTo>
                    <a:pt x="104" y="403"/>
                  </a:lnTo>
                  <a:lnTo>
                    <a:pt x="105" y="403"/>
                  </a:lnTo>
                  <a:lnTo>
                    <a:pt x="108" y="403"/>
                  </a:lnTo>
                  <a:lnTo>
                    <a:pt x="109" y="404"/>
                  </a:lnTo>
                  <a:lnTo>
                    <a:pt x="110" y="404"/>
                  </a:lnTo>
                  <a:lnTo>
                    <a:pt x="111" y="406"/>
                  </a:lnTo>
                  <a:lnTo>
                    <a:pt x="113" y="411"/>
                  </a:lnTo>
                  <a:lnTo>
                    <a:pt x="114" y="412"/>
                  </a:lnTo>
                  <a:lnTo>
                    <a:pt x="117" y="414"/>
                  </a:lnTo>
                  <a:lnTo>
                    <a:pt x="118" y="416"/>
                  </a:lnTo>
                  <a:lnTo>
                    <a:pt x="121" y="416"/>
                  </a:lnTo>
                  <a:lnTo>
                    <a:pt x="122" y="416"/>
                  </a:lnTo>
                  <a:lnTo>
                    <a:pt x="123" y="415"/>
                  </a:lnTo>
                  <a:lnTo>
                    <a:pt x="122" y="414"/>
                  </a:lnTo>
                  <a:lnTo>
                    <a:pt x="121" y="415"/>
                  </a:lnTo>
                  <a:lnTo>
                    <a:pt x="119" y="415"/>
                  </a:lnTo>
                  <a:lnTo>
                    <a:pt x="118" y="414"/>
                  </a:lnTo>
                  <a:lnTo>
                    <a:pt x="117" y="411"/>
                  </a:lnTo>
                  <a:lnTo>
                    <a:pt x="117" y="410"/>
                  </a:lnTo>
                  <a:lnTo>
                    <a:pt x="117" y="410"/>
                  </a:lnTo>
                  <a:lnTo>
                    <a:pt x="119" y="412"/>
                  </a:lnTo>
                  <a:lnTo>
                    <a:pt x="121" y="412"/>
                  </a:lnTo>
                  <a:lnTo>
                    <a:pt x="121" y="411"/>
                  </a:lnTo>
                  <a:lnTo>
                    <a:pt x="122" y="411"/>
                  </a:lnTo>
                  <a:lnTo>
                    <a:pt x="122" y="410"/>
                  </a:lnTo>
                  <a:lnTo>
                    <a:pt x="119" y="408"/>
                  </a:lnTo>
                  <a:lnTo>
                    <a:pt x="117" y="406"/>
                  </a:lnTo>
                  <a:lnTo>
                    <a:pt x="115" y="404"/>
                  </a:lnTo>
                  <a:lnTo>
                    <a:pt x="115" y="403"/>
                  </a:lnTo>
                  <a:lnTo>
                    <a:pt x="117" y="403"/>
                  </a:lnTo>
                  <a:lnTo>
                    <a:pt x="118" y="406"/>
                  </a:lnTo>
                  <a:lnTo>
                    <a:pt x="119" y="406"/>
                  </a:lnTo>
                  <a:lnTo>
                    <a:pt x="118" y="403"/>
                  </a:lnTo>
                  <a:lnTo>
                    <a:pt x="117" y="402"/>
                  </a:lnTo>
                  <a:lnTo>
                    <a:pt x="114" y="399"/>
                  </a:lnTo>
                  <a:lnTo>
                    <a:pt x="114" y="398"/>
                  </a:lnTo>
                  <a:lnTo>
                    <a:pt x="114" y="398"/>
                  </a:lnTo>
                  <a:lnTo>
                    <a:pt x="117" y="398"/>
                  </a:lnTo>
                  <a:lnTo>
                    <a:pt x="121" y="399"/>
                  </a:lnTo>
                  <a:lnTo>
                    <a:pt x="122" y="399"/>
                  </a:lnTo>
                  <a:lnTo>
                    <a:pt x="122" y="398"/>
                  </a:lnTo>
                  <a:lnTo>
                    <a:pt x="121" y="395"/>
                  </a:lnTo>
                  <a:lnTo>
                    <a:pt x="119" y="395"/>
                  </a:lnTo>
                  <a:lnTo>
                    <a:pt x="118" y="397"/>
                  </a:lnTo>
                  <a:lnTo>
                    <a:pt x="117" y="397"/>
                  </a:lnTo>
                  <a:lnTo>
                    <a:pt x="114" y="397"/>
                  </a:lnTo>
                  <a:lnTo>
                    <a:pt x="114" y="395"/>
                  </a:lnTo>
                  <a:lnTo>
                    <a:pt x="114" y="394"/>
                  </a:lnTo>
                  <a:lnTo>
                    <a:pt x="117" y="393"/>
                  </a:lnTo>
                  <a:lnTo>
                    <a:pt x="118" y="393"/>
                  </a:lnTo>
                  <a:lnTo>
                    <a:pt x="119" y="394"/>
                  </a:lnTo>
                  <a:lnTo>
                    <a:pt x="121" y="393"/>
                  </a:lnTo>
                  <a:lnTo>
                    <a:pt x="119" y="393"/>
                  </a:lnTo>
                  <a:lnTo>
                    <a:pt x="118" y="390"/>
                  </a:lnTo>
                  <a:lnTo>
                    <a:pt x="118" y="391"/>
                  </a:lnTo>
                  <a:lnTo>
                    <a:pt x="117" y="391"/>
                  </a:lnTo>
                  <a:lnTo>
                    <a:pt x="115" y="391"/>
                  </a:lnTo>
                  <a:lnTo>
                    <a:pt x="114" y="393"/>
                  </a:lnTo>
                  <a:lnTo>
                    <a:pt x="111" y="395"/>
                  </a:lnTo>
                  <a:lnTo>
                    <a:pt x="110" y="395"/>
                  </a:lnTo>
                  <a:lnTo>
                    <a:pt x="110" y="394"/>
                  </a:lnTo>
                  <a:lnTo>
                    <a:pt x="111" y="393"/>
                  </a:lnTo>
                  <a:lnTo>
                    <a:pt x="113" y="391"/>
                  </a:lnTo>
                  <a:lnTo>
                    <a:pt x="114" y="389"/>
                  </a:lnTo>
                  <a:lnTo>
                    <a:pt x="114" y="389"/>
                  </a:lnTo>
                  <a:lnTo>
                    <a:pt x="115" y="389"/>
                  </a:lnTo>
                  <a:lnTo>
                    <a:pt x="118" y="387"/>
                  </a:lnTo>
                  <a:lnTo>
                    <a:pt x="119" y="387"/>
                  </a:lnTo>
                  <a:lnTo>
                    <a:pt x="119" y="387"/>
                  </a:lnTo>
                  <a:lnTo>
                    <a:pt x="119" y="386"/>
                  </a:lnTo>
                  <a:lnTo>
                    <a:pt x="117" y="386"/>
                  </a:lnTo>
                  <a:lnTo>
                    <a:pt x="115" y="387"/>
                  </a:lnTo>
                  <a:lnTo>
                    <a:pt x="114" y="387"/>
                  </a:lnTo>
                  <a:lnTo>
                    <a:pt x="113" y="387"/>
                  </a:lnTo>
                  <a:lnTo>
                    <a:pt x="110" y="387"/>
                  </a:lnTo>
                  <a:lnTo>
                    <a:pt x="109" y="387"/>
                  </a:lnTo>
                  <a:lnTo>
                    <a:pt x="109" y="386"/>
                  </a:lnTo>
                  <a:lnTo>
                    <a:pt x="110" y="385"/>
                  </a:lnTo>
                  <a:lnTo>
                    <a:pt x="111" y="383"/>
                  </a:lnTo>
                  <a:lnTo>
                    <a:pt x="115" y="383"/>
                  </a:lnTo>
                  <a:lnTo>
                    <a:pt x="118" y="382"/>
                  </a:lnTo>
                  <a:lnTo>
                    <a:pt x="121" y="381"/>
                  </a:lnTo>
                  <a:lnTo>
                    <a:pt x="122" y="381"/>
                  </a:lnTo>
                  <a:lnTo>
                    <a:pt x="121" y="379"/>
                  </a:lnTo>
                  <a:lnTo>
                    <a:pt x="119" y="379"/>
                  </a:lnTo>
                  <a:lnTo>
                    <a:pt x="118" y="381"/>
                  </a:lnTo>
                  <a:lnTo>
                    <a:pt x="115" y="382"/>
                  </a:lnTo>
                  <a:lnTo>
                    <a:pt x="114" y="381"/>
                  </a:lnTo>
                  <a:lnTo>
                    <a:pt x="114" y="379"/>
                  </a:lnTo>
                  <a:lnTo>
                    <a:pt x="113" y="379"/>
                  </a:lnTo>
                  <a:lnTo>
                    <a:pt x="110" y="379"/>
                  </a:lnTo>
                  <a:lnTo>
                    <a:pt x="110" y="378"/>
                  </a:lnTo>
                  <a:lnTo>
                    <a:pt x="110" y="378"/>
                  </a:lnTo>
                  <a:lnTo>
                    <a:pt x="111" y="377"/>
                  </a:lnTo>
                  <a:lnTo>
                    <a:pt x="113" y="374"/>
                  </a:lnTo>
                  <a:lnTo>
                    <a:pt x="114" y="373"/>
                  </a:lnTo>
                  <a:lnTo>
                    <a:pt x="115" y="372"/>
                  </a:lnTo>
                  <a:lnTo>
                    <a:pt x="115" y="372"/>
                  </a:lnTo>
                  <a:lnTo>
                    <a:pt x="114" y="372"/>
                  </a:lnTo>
                  <a:lnTo>
                    <a:pt x="113" y="372"/>
                  </a:lnTo>
                  <a:lnTo>
                    <a:pt x="110" y="376"/>
                  </a:lnTo>
                  <a:lnTo>
                    <a:pt x="110" y="376"/>
                  </a:lnTo>
                  <a:lnTo>
                    <a:pt x="109" y="377"/>
                  </a:lnTo>
                  <a:lnTo>
                    <a:pt x="108" y="378"/>
                  </a:lnTo>
                  <a:lnTo>
                    <a:pt x="106" y="378"/>
                  </a:lnTo>
                  <a:lnTo>
                    <a:pt x="108" y="376"/>
                  </a:lnTo>
                  <a:lnTo>
                    <a:pt x="108" y="373"/>
                  </a:lnTo>
                  <a:lnTo>
                    <a:pt x="108" y="370"/>
                  </a:lnTo>
                  <a:lnTo>
                    <a:pt x="106" y="368"/>
                  </a:lnTo>
                  <a:lnTo>
                    <a:pt x="106" y="365"/>
                  </a:lnTo>
                  <a:lnTo>
                    <a:pt x="108" y="364"/>
                  </a:lnTo>
                  <a:lnTo>
                    <a:pt x="108" y="362"/>
                  </a:lnTo>
                  <a:lnTo>
                    <a:pt x="106" y="362"/>
                  </a:lnTo>
                  <a:lnTo>
                    <a:pt x="106" y="364"/>
                  </a:lnTo>
                  <a:lnTo>
                    <a:pt x="105" y="368"/>
                  </a:lnTo>
                  <a:lnTo>
                    <a:pt x="106" y="369"/>
                  </a:lnTo>
                  <a:lnTo>
                    <a:pt x="106" y="372"/>
                  </a:lnTo>
                  <a:lnTo>
                    <a:pt x="106" y="373"/>
                  </a:lnTo>
                  <a:lnTo>
                    <a:pt x="106" y="377"/>
                  </a:lnTo>
                  <a:lnTo>
                    <a:pt x="106" y="378"/>
                  </a:lnTo>
                  <a:lnTo>
                    <a:pt x="105" y="378"/>
                  </a:lnTo>
                  <a:lnTo>
                    <a:pt x="104" y="377"/>
                  </a:lnTo>
                  <a:lnTo>
                    <a:pt x="102" y="376"/>
                  </a:lnTo>
                  <a:lnTo>
                    <a:pt x="102" y="378"/>
                  </a:lnTo>
                  <a:lnTo>
                    <a:pt x="102" y="379"/>
                  </a:lnTo>
                  <a:lnTo>
                    <a:pt x="101" y="379"/>
                  </a:lnTo>
                  <a:lnTo>
                    <a:pt x="100" y="379"/>
                  </a:lnTo>
                  <a:lnTo>
                    <a:pt x="101" y="379"/>
                  </a:lnTo>
                  <a:lnTo>
                    <a:pt x="101" y="382"/>
                  </a:lnTo>
                  <a:lnTo>
                    <a:pt x="101" y="383"/>
                  </a:lnTo>
                  <a:lnTo>
                    <a:pt x="100" y="385"/>
                  </a:lnTo>
                  <a:lnTo>
                    <a:pt x="97" y="385"/>
                  </a:lnTo>
                  <a:lnTo>
                    <a:pt x="97" y="385"/>
                  </a:lnTo>
                  <a:lnTo>
                    <a:pt x="96" y="386"/>
                  </a:lnTo>
                  <a:lnTo>
                    <a:pt x="94" y="387"/>
                  </a:lnTo>
                  <a:lnTo>
                    <a:pt x="92" y="387"/>
                  </a:lnTo>
                  <a:lnTo>
                    <a:pt x="90" y="386"/>
                  </a:lnTo>
                  <a:lnTo>
                    <a:pt x="90" y="383"/>
                  </a:lnTo>
                  <a:lnTo>
                    <a:pt x="89" y="383"/>
                  </a:lnTo>
                  <a:lnTo>
                    <a:pt x="89" y="382"/>
                  </a:lnTo>
                  <a:lnTo>
                    <a:pt x="88" y="382"/>
                  </a:lnTo>
                  <a:lnTo>
                    <a:pt x="88" y="383"/>
                  </a:lnTo>
                  <a:lnTo>
                    <a:pt x="86" y="383"/>
                  </a:lnTo>
                  <a:lnTo>
                    <a:pt x="86" y="381"/>
                  </a:lnTo>
                  <a:lnTo>
                    <a:pt x="86" y="379"/>
                  </a:lnTo>
                  <a:lnTo>
                    <a:pt x="86" y="378"/>
                  </a:lnTo>
                  <a:lnTo>
                    <a:pt x="85" y="377"/>
                  </a:lnTo>
                  <a:lnTo>
                    <a:pt x="85" y="376"/>
                  </a:lnTo>
                  <a:lnTo>
                    <a:pt x="88" y="374"/>
                  </a:lnTo>
                  <a:lnTo>
                    <a:pt x="89" y="374"/>
                  </a:lnTo>
                  <a:lnTo>
                    <a:pt x="90" y="376"/>
                  </a:lnTo>
                  <a:lnTo>
                    <a:pt x="92" y="373"/>
                  </a:lnTo>
                  <a:lnTo>
                    <a:pt x="92" y="373"/>
                  </a:lnTo>
                  <a:lnTo>
                    <a:pt x="96" y="373"/>
                  </a:lnTo>
                  <a:lnTo>
                    <a:pt x="97" y="373"/>
                  </a:lnTo>
                  <a:lnTo>
                    <a:pt x="100" y="370"/>
                  </a:lnTo>
                  <a:lnTo>
                    <a:pt x="101" y="366"/>
                  </a:lnTo>
                  <a:lnTo>
                    <a:pt x="101" y="365"/>
                  </a:lnTo>
                  <a:lnTo>
                    <a:pt x="101" y="365"/>
                  </a:lnTo>
                  <a:lnTo>
                    <a:pt x="100" y="366"/>
                  </a:lnTo>
                  <a:lnTo>
                    <a:pt x="98" y="368"/>
                  </a:lnTo>
                  <a:lnTo>
                    <a:pt x="97" y="370"/>
                  </a:lnTo>
                  <a:lnTo>
                    <a:pt x="94" y="372"/>
                  </a:lnTo>
                  <a:lnTo>
                    <a:pt x="92" y="370"/>
                  </a:lnTo>
                  <a:lnTo>
                    <a:pt x="89" y="369"/>
                  </a:lnTo>
                  <a:lnTo>
                    <a:pt x="90" y="368"/>
                  </a:lnTo>
                  <a:lnTo>
                    <a:pt x="92" y="366"/>
                  </a:lnTo>
                  <a:lnTo>
                    <a:pt x="94" y="364"/>
                  </a:lnTo>
                  <a:lnTo>
                    <a:pt x="96" y="364"/>
                  </a:lnTo>
                  <a:lnTo>
                    <a:pt x="96" y="364"/>
                  </a:lnTo>
                  <a:lnTo>
                    <a:pt x="96" y="362"/>
                  </a:lnTo>
                  <a:lnTo>
                    <a:pt x="97" y="361"/>
                  </a:lnTo>
                  <a:lnTo>
                    <a:pt x="98" y="361"/>
                  </a:lnTo>
                  <a:lnTo>
                    <a:pt x="98" y="360"/>
                  </a:lnTo>
                  <a:lnTo>
                    <a:pt x="98" y="360"/>
                  </a:lnTo>
                  <a:lnTo>
                    <a:pt x="98" y="358"/>
                  </a:lnTo>
                  <a:lnTo>
                    <a:pt x="97" y="358"/>
                  </a:lnTo>
                  <a:lnTo>
                    <a:pt x="97" y="358"/>
                  </a:lnTo>
                  <a:lnTo>
                    <a:pt x="96" y="360"/>
                  </a:lnTo>
                  <a:lnTo>
                    <a:pt x="93" y="358"/>
                  </a:lnTo>
                  <a:lnTo>
                    <a:pt x="92" y="358"/>
                  </a:lnTo>
                  <a:lnTo>
                    <a:pt x="92" y="358"/>
                  </a:lnTo>
                  <a:lnTo>
                    <a:pt x="92" y="357"/>
                  </a:lnTo>
                  <a:lnTo>
                    <a:pt x="94" y="356"/>
                  </a:lnTo>
                  <a:lnTo>
                    <a:pt x="96" y="356"/>
                  </a:lnTo>
                  <a:lnTo>
                    <a:pt x="97" y="356"/>
                  </a:lnTo>
                  <a:lnTo>
                    <a:pt x="98" y="356"/>
                  </a:lnTo>
                  <a:lnTo>
                    <a:pt x="101" y="356"/>
                  </a:lnTo>
                  <a:lnTo>
                    <a:pt x="102" y="352"/>
                  </a:lnTo>
                  <a:lnTo>
                    <a:pt x="101" y="351"/>
                  </a:lnTo>
                  <a:lnTo>
                    <a:pt x="101" y="349"/>
                  </a:lnTo>
                  <a:lnTo>
                    <a:pt x="104" y="347"/>
                  </a:lnTo>
                  <a:lnTo>
                    <a:pt x="104" y="345"/>
                  </a:lnTo>
                  <a:lnTo>
                    <a:pt x="104" y="343"/>
                  </a:lnTo>
                  <a:lnTo>
                    <a:pt x="102" y="341"/>
                  </a:lnTo>
                  <a:lnTo>
                    <a:pt x="101" y="341"/>
                  </a:lnTo>
                  <a:lnTo>
                    <a:pt x="100" y="341"/>
                  </a:lnTo>
                  <a:lnTo>
                    <a:pt x="98" y="340"/>
                  </a:lnTo>
                  <a:lnTo>
                    <a:pt x="97" y="340"/>
                  </a:lnTo>
                  <a:lnTo>
                    <a:pt x="96" y="339"/>
                  </a:lnTo>
                  <a:lnTo>
                    <a:pt x="96" y="337"/>
                  </a:lnTo>
                  <a:lnTo>
                    <a:pt x="97" y="337"/>
                  </a:lnTo>
                  <a:lnTo>
                    <a:pt x="98" y="337"/>
                  </a:lnTo>
                  <a:lnTo>
                    <a:pt x="100" y="337"/>
                  </a:lnTo>
                  <a:lnTo>
                    <a:pt x="101" y="336"/>
                  </a:lnTo>
                  <a:lnTo>
                    <a:pt x="101" y="333"/>
                  </a:lnTo>
                  <a:lnTo>
                    <a:pt x="102" y="332"/>
                  </a:lnTo>
                  <a:lnTo>
                    <a:pt x="102" y="331"/>
                  </a:lnTo>
                  <a:lnTo>
                    <a:pt x="101" y="331"/>
                  </a:lnTo>
                  <a:lnTo>
                    <a:pt x="100" y="329"/>
                  </a:lnTo>
                  <a:lnTo>
                    <a:pt x="100" y="329"/>
                  </a:lnTo>
                  <a:lnTo>
                    <a:pt x="100" y="328"/>
                  </a:lnTo>
                  <a:lnTo>
                    <a:pt x="100" y="327"/>
                  </a:lnTo>
                  <a:lnTo>
                    <a:pt x="101" y="327"/>
                  </a:lnTo>
                  <a:lnTo>
                    <a:pt x="101" y="326"/>
                  </a:lnTo>
                  <a:lnTo>
                    <a:pt x="100" y="324"/>
                  </a:lnTo>
                  <a:lnTo>
                    <a:pt x="98" y="322"/>
                  </a:lnTo>
                  <a:lnTo>
                    <a:pt x="100" y="322"/>
                  </a:lnTo>
                  <a:lnTo>
                    <a:pt x="101" y="323"/>
                  </a:lnTo>
                  <a:lnTo>
                    <a:pt x="101" y="322"/>
                  </a:lnTo>
                  <a:lnTo>
                    <a:pt x="101" y="320"/>
                  </a:lnTo>
                  <a:lnTo>
                    <a:pt x="101" y="319"/>
                  </a:lnTo>
                  <a:lnTo>
                    <a:pt x="101" y="318"/>
                  </a:lnTo>
                  <a:lnTo>
                    <a:pt x="101" y="315"/>
                  </a:lnTo>
                  <a:lnTo>
                    <a:pt x="100" y="312"/>
                  </a:lnTo>
                  <a:lnTo>
                    <a:pt x="100" y="311"/>
                  </a:lnTo>
                  <a:lnTo>
                    <a:pt x="100" y="310"/>
                  </a:lnTo>
                  <a:lnTo>
                    <a:pt x="100" y="308"/>
                  </a:lnTo>
                  <a:lnTo>
                    <a:pt x="101" y="306"/>
                  </a:lnTo>
                  <a:lnTo>
                    <a:pt x="100" y="306"/>
                  </a:lnTo>
                  <a:lnTo>
                    <a:pt x="98" y="306"/>
                  </a:lnTo>
                  <a:lnTo>
                    <a:pt x="97" y="308"/>
                  </a:lnTo>
                  <a:lnTo>
                    <a:pt x="96" y="308"/>
                  </a:lnTo>
                  <a:lnTo>
                    <a:pt x="94" y="310"/>
                  </a:lnTo>
                  <a:lnTo>
                    <a:pt x="93" y="310"/>
                  </a:lnTo>
                  <a:lnTo>
                    <a:pt x="93" y="310"/>
                  </a:lnTo>
                  <a:lnTo>
                    <a:pt x="93" y="308"/>
                  </a:lnTo>
                  <a:lnTo>
                    <a:pt x="96" y="307"/>
                  </a:lnTo>
                  <a:lnTo>
                    <a:pt x="97" y="307"/>
                  </a:lnTo>
                  <a:lnTo>
                    <a:pt x="98" y="306"/>
                  </a:lnTo>
                  <a:lnTo>
                    <a:pt x="98" y="303"/>
                  </a:lnTo>
                  <a:lnTo>
                    <a:pt x="100" y="302"/>
                  </a:lnTo>
                  <a:lnTo>
                    <a:pt x="102" y="301"/>
                  </a:lnTo>
                  <a:lnTo>
                    <a:pt x="102" y="299"/>
                  </a:lnTo>
                  <a:lnTo>
                    <a:pt x="102" y="298"/>
                  </a:lnTo>
                  <a:lnTo>
                    <a:pt x="101" y="297"/>
                  </a:lnTo>
                  <a:lnTo>
                    <a:pt x="100" y="295"/>
                  </a:lnTo>
                  <a:lnTo>
                    <a:pt x="100" y="293"/>
                  </a:lnTo>
                  <a:lnTo>
                    <a:pt x="98" y="293"/>
                  </a:lnTo>
                  <a:lnTo>
                    <a:pt x="98" y="293"/>
                  </a:lnTo>
                  <a:lnTo>
                    <a:pt x="97" y="291"/>
                  </a:lnTo>
                  <a:lnTo>
                    <a:pt x="97" y="289"/>
                  </a:lnTo>
                  <a:lnTo>
                    <a:pt x="97" y="289"/>
                  </a:lnTo>
                  <a:lnTo>
                    <a:pt x="97" y="287"/>
                  </a:lnTo>
                  <a:lnTo>
                    <a:pt x="97" y="285"/>
                  </a:lnTo>
                  <a:lnTo>
                    <a:pt x="96" y="283"/>
                  </a:lnTo>
                  <a:lnTo>
                    <a:pt x="92" y="279"/>
                  </a:lnTo>
                  <a:lnTo>
                    <a:pt x="92" y="279"/>
                  </a:lnTo>
                  <a:lnTo>
                    <a:pt x="90" y="278"/>
                  </a:lnTo>
                  <a:lnTo>
                    <a:pt x="90" y="277"/>
                  </a:lnTo>
                  <a:lnTo>
                    <a:pt x="90" y="276"/>
                  </a:lnTo>
                  <a:lnTo>
                    <a:pt x="90" y="276"/>
                  </a:lnTo>
                  <a:lnTo>
                    <a:pt x="93" y="273"/>
                  </a:lnTo>
                  <a:lnTo>
                    <a:pt x="94" y="273"/>
                  </a:lnTo>
                  <a:lnTo>
                    <a:pt x="96" y="272"/>
                  </a:lnTo>
                  <a:lnTo>
                    <a:pt x="94" y="270"/>
                  </a:lnTo>
                  <a:lnTo>
                    <a:pt x="93" y="270"/>
                  </a:lnTo>
                  <a:lnTo>
                    <a:pt x="93" y="270"/>
                  </a:lnTo>
                  <a:lnTo>
                    <a:pt x="94" y="269"/>
                  </a:lnTo>
                  <a:lnTo>
                    <a:pt x="96" y="266"/>
                  </a:lnTo>
                  <a:lnTo>
                    <a:pt x="97" y="265"/>
                  </a:lnTo>
                  <a:lnTo>
                    <a:pt x="97" y="264"/>
                  </a:lnTo>
                  <a:lnTo>
                    <a:pt x="96" y="264"/>
                  </a:lnTo>
                  <a:lnTo>
                    <a:pt x="97" y="262"/>
                  </a:lnTo>
                  <a:lnTo>
                    <a:pt x="96" y="261"/>
                  </a:lnTo>
                  <a:lnTo>
                    <a:pt x="94" y="261"/>
                  </a:lnTo>
                  <a:lnTo>
                    <a:pt x="93" y="258"/>
                  </a:lnTo>
                  <a:lnTo>
                    <a:pt x="90" y="257"/>
                  </a:lnTo>
                  <a:lnTo>
                    <a:pt x="89" y="254"/>
                  </a:lnTo>
                  <a:lnTo>
                    <a:pt x="88" y="254"/>
                  </a:lnTo>
                  <a:lnTo>
                    <a:pt x="88" y="254"/>
                  </a:lnTo>
                  <a:lnTo>
                    <a:pt x="88" y="256"/>
                  </a:lnTo>
                  <a:lnTo>
                    <a:pt x="86" y="256"/>
                  </a:lnTo>
                  <a:lnTo>
                    <a:pt x="85" y="254"/>
                  </a:lnTo>
                  <a:lnTo>
                    <a:pt x="85" y="253"/>
                  </a:lnTo>
                  <a:lnTo>
                    <a:pt x="84" y="252"/>
                  </a:lnTo>
                  <a:lnTo>
                    <a:pt x="82" y="251"/>
                  </a:lnTo>
                  <a:lnTo>
                    <a:pt x="81" y="249"/>
                  </a:lnTo>
                  <a:lnTo>
                    <a:pt x="80" y="249"/>
                  </a:lnTo>
                  <a:lnTo>
                    <a:pt x="80" y="249"/>
                  </a:lnTo>
                  <a:lnTo>
                    <a:pt x="79" y="251"/>
                  </a:lnTo>
                  <a:lnTo>
                    <a:pt x="79" y="249"/>
                  </a:lnTo>
                  <a:lnTo>
                    <a:pt x="79" y="247"/>
                  </a:lnTo>
                  <a:lnTo>
                    <a:pt x="76" y="245"/>
                  </a:lnTo>
                  <a:lnTo>
                    <a:pt x="75" y="243"/>
                  </a:lnTo>
                  <a:lnTo>
                    <a:pt x="73" y="243"/>
                  </a:lnTo>
                  <a:lnTo>
                    <a:pt x="72" y="244"/>
                  </a:lnTo>
                  <a:lnTo>
                    <a:pt x="71" y="244"/>
                  </a:lnTo>
                  <a:lnTo>
                    <a:pt x="67" y="240"/>
                  </a:lnTo>
                  <a:lnTo>
                    <a:pt x="64" y="240"/>
                  </a:lnTo>
                  <a:lnTo>
                    <a:pt x="63" y="237"/>
                  </a:lnTo>
                  <a:lnTo>
                    <a:pt x="60" y="237"/>
                  </a:lnTo>
                  <a:lnTo>
                    <a:pt x="59" y="237"/>
                  </a:lnTo>
                  <a:lnTo>
                    <a:pt x="56" y="239"/>
                  </a:lnTo>
                  <a:lnTo>
                    <a:pt x="55" y="241"/>
                  </a:lnTo>
                  <a:lnTo>
                    <a:pt x="54" y="243"/>
                  </a:lnTo>
                  <a:lnTo>
                    <a:pt x="52" y="244"/>
                  </a:lnTo>
                  <a:lnTo>
                    <a:pt x="52" y="241"/>
                  </a:lnTo>
                  <a:lnTo>
                    <a:pt x="54" y="240"/>
                  </a:lnTo>
                  <a:lnTo>
                    <a:pt x="54" y="237"/>
                  </a:lnTo>
                  <a:lnTo>
                    <a:pt x="52" y="237"/>
                  </a:lnTo>
                  <a:lnTo>
                    <a:pt x="50" y="237"/>
                  </a:lnTo>
                  <a:lnTo>
                    <a:pt x="50" y="239"/>
                  </a:lnTo>
                  <a:lnTo>
                    <a:pt x="48" y="240"/>
                  </a:lnTo>
                  <a:lnTo>
                    <a:pt x="47" y="241"/>
                  </a:lnTo>
                  <a:lnTo>
                    <a:pt x="46" y="240"/>
                  </a:lnTo>
                  <a:lnTo>
                    <a:pt x="44" y="237"/>
                  </a:lnTo>
                  <a:lnTo>
                    <a:pt x="43" y="237"/>
                  </a:lnTo>
                  <a:lnTo>
                    <a:pt x="43" y="239"/>
                  </a:lnTo>
                  <a:lnTo>
                    <a:pt x="42" y="243"/>
                  </a:lnTo>
                  <a:lnTo>
                    <a:pt x="40" y="243"/>
                  </a:lnTo>
                  <a:lnTo>
                    <a:pt x="39" y="243"/>
                  </a:lnTo>
                  <a:lnTo>
                    <a:pt x="39" y="240"/>
                  </a:lnTo>
                  <a:lnTo>
                    <a:pt x="40" y="237"/>
                  </a:lnTo>
                  <a:lnTo>
                    <a:pt x="42" y="236"/>
                  </a:lnTo>
                  <a:lnTo>
                    <a:pt x="42" y="236"/>
                  </a:lnTo>
                  <a:lnTo>
                    <a:pt x="40" y="236"/>
                  </a:lnTo>
                  <a:lnTo>
                    <a:pt x="39" y="235"/>
                  </a:lnTo>
                  <a:lnTo>
                    <a:pt x="38" y="236"/>
                  </a:lnTo>
                  <a:lnTo>
                    <a:pt x="35" y="236"/>
                  </a:lnTo>
                  <a:lnTo>
                    <a:pt x="35" y="237"/>
                  </a:lnTo>
                  <a:lnTo>
                    <a:pt x="34" y="239"/>
                  </a:lnTo>
                  <a:lnTo>
                    <a:pt x="34" y="237"/>
                  </a:lnTo>
                  <a:lnTo>
                    <a:pt x="34" y="236"/>
                  </a:lnTo>
                  <a:lnTo>
                    <a:pt x="32" y="233"/>
                  </a:lnTo>
                  <a:lnTo>
                    <a:pt x="32" y="232"/>
                  </a:lnTo>
                  <a:lnTo>
                    <a:pt x="31" y="232"/>
                  </a:lnTo>
                  <a:lnTo>
                    <a:pt x="31" y="232"/>
                  </a:lnTo>
                  <a:lnTo>
                    <a:pt x="30" y="233"/>
                  </a:lnTo>
                  <a:lnTo>
                    <a:pt x="30" y="236"/>
                  </a:lnTo>
                  <a:lnTo>
                    <a:pt x="28" y="237"/>
                  </a:lnTo>
                  <a:lnTo>
                    <a:pt x="28" y="239"/>
                  </a:lnTo>
                  <a:lnTo>
                    <a:pt x="28" y="241"/>
                  </a:lnTo>
                  <a:lnTo>
                    <a:pt x="28" y="243"/>
                  </a:lnTo>
                  <a:lnTo>
                    <a:pt x="28" y="244"/>
                  </a:lnTo>
                  <a:lnTo>
                    <a:pt x="27" y="243"/>
                  </a:lnTo>
                  <a:lnTo>
                    <a:pt x="25" y="241"/>
                  </a:lnTo>
                  <a:lnTo>
                    <a:pt x="22" y="240"/>
                  </a:lnTo>
                  <a:lnTo>
                    <a:pt x="21" y="239"/>
                  </a:lnTo>
                  <a:lnTo>
                    <a:pt x="18" y="236"/>
                  </a:lnTo>
                  <a:lnTo>
                    <a:pt x="17" y="235"/>
                  </a:lnTo>
                  <a:lnTo>
                    <a:pt x="17" y="235"/>
                  </a:lnTo>
                  <a:lnTo>
                    <a:pt x="18" y="235"/>
                  </a:lnTo>
                  <a:lnTo>
                    <a:pt x="15" y="233"/>
                  </a:lnTo>
                  <a:lnTo>
                    <a:pt x="14" y="229"/>
                  </a:lnTo>
                  <a:lnTo>
                    <a:pt x="13" y="228"/>
                  </a:lnTo>
                  <a:lnTo>
                    <a:pt x="10" y="226"/>
                  </a:lnTo>
                  <a:lnTo>
                    <a:pt x="10" y="223"/>
                  </a:lnTo>
                  <a:lnTo>
                    <a:pt x="11" y="222"/>
                  </a:lnTo>
                  <a:lnTo>
                    <a:pt x="15" y="222"/>
                  </a:lnTo>
                  <a:lnTo>
                    <a:pt x="17" y="220"/>
                  </a:lnTo>
                  <a:lnTo>
                    <a:pt x="18" y="220"/>
                  </a:lnTo>
                  <a:lnTo>
                    <a:pt x="21" y="220"/>
                  </a:lnTo>
                  <a:lnTo>
                    <a:pt x="22" y="220"/>
                  </a:lnTo>
                  <a:lnTo>
                    <a:pt x="23" y="220"/>
                  </a:lnTo>
                  <a:lnTo>
                    <a:pt x="25" y="218"/>
                  </a:lnTo>
                  <a:lnTo>
                    <a:pt x="25" y="218"/>
                  </a:lnTo>
                  <a:lnTo>
                    <a:pt x="22" y="218"/>
                  </a:lnTo>
                  <a:lnTo>
                    <a:pt x="19" y="216"/>
                  </a:lnTo>
                  <a:lnTo>
                    <a:pt x="18" y="216"/>
                  </a:lnTo>
                  <a:lnTo>
                    <a:pt x="17" y="216"/>
                  </a:lnTo>
                  <a:lnTo>
                    <a:pt x="13" y="214"/>
                  </a:lnTo>
                  <a:lnTo>
                    <a:pt x="13" y="211"/>
                  </a:lnTo>
                  <a:lnTo>
                    <a:pt x="14" y="210"/>
                  </a:lnTo>
                  <a:lnTo>
                    <a:pt x="15" y="208"/>
                  </a:lnTo>
                  <a:lnTo>
                    <a:pt x="17" y="206"/>
                  </a:lnTo>
                  <a:lnTo>
                    <a:pt x="18" y="204"/>
                  </a:lnTo>
                  <a:lnTo>
                    <a:pt x="17" y="204"/>
                  </a:lnTo>
                  <a:lnTo>
                    <a:pt x="15" y="206"/>
                  </a:lnTo>
                  <a:lnTo>
                    <a:pt x="14" y="208"/>
                  </a:lnTo>
                  <a:lnTo>
                    <a:pt x="13" y="208"/>
                  </a:lnTo>
                  <a:lnTo>
                    <a:pt x="11" y="208"/>
                  </a:lnTo>
                  <a:lnTo>
                    <a:pt x="10" y="210"/>
                  </a:lnTo>
                  <a:lnTo>
                    <a:pt x="7" y="210"/>
                  </a:lnTo>
                  <a:lnTo>
                    <a:pt x="7" y="207"/>
                  </a:lnTo>
                  <a:lnTo>
                    <a:pt x="7" y="206"/>
                  </a:lnTo>
                  <a:lnTo>
                    <a:pt x="9" y="204"/>
                  </a:lnTo>
                  <a:lnTo>
                    <a:pt x="9" y="203"/>
                  </a:lnTo>
                  <a:lnTo>
                    <a:pt x="7" y="203"/>
                  </a:lnTo>
                  <a:lnTo>
                    <a:pt x="6" y="204"/>
                  </a:lnTo>
                  <a:lnTo>
                    <a:pt x="6" y="201"/>
                  </a:lnTo>
                  <a:lnTo>
                    <a:pt x="7" y="199"/>
                  </a:lnTo>
                  <a:lnTo>
                    <a:pt x="9" y="199"/>
                  </a:lnTo>
                  <a:lnTo>
                    <a:pt x="9" y="198"/>
                  </a:lnTo>
                  <a:lnTo>
                    <a:pt x="10" y="198"/>
                  </a:lnTo>
                  <a:lnTo>
                    <a:pt x="11" y="199"/>
                  </a:lnTo>
                  <a:lnTo>
                    <a:pt x="11" y="197"/>
                  </a:lnTo>
                  <a:lnTo>
                    <a:pt x="15" y="195"/>
                  </a:lnTo>
                  <a:lnTo>
                    <a:pt x="19" y="197"/>
                  </a:lnTo>
                  <a:lnTo>
                    <a:pt x="22" y="198"/>
                  </a:lnTo>
                  <a:lnTo>
                    <a:pt x="26" y="198"/>
                  </a:lnTo>
                  <a:lnTo>
                    <a:pt x="30" y="201"/>
                  </a:lnTo>
                  <a:lnTo>
                    <a:pt x="34" y="201"/>
                  </a:lnTo>
                  <a:lnTo>
                    <a:pt x="35" y="202"/>
                  </a:lnTo>
                  <a:lnTo>
                    <a:pt x="39" y="204"/>
                  </a:lnTo>
                  <a:lnTo>
                    <a:pt x="42" y="204"/>
                  </a:lnTo>
                  <a:lnTo>
                    <a:pt x="43" y="204"/>
                  </a:lnTo>
                  <a:lnTo>
                    <a:pt x="46" y="203"/>
                  </a:lnTo>
                  <a:lnTo>
                    <a:pt x="43" y="203"/>
                  </a:lnTo>
                  <a:lnTo>
                    <a:pt x="42" y="203"/>
                  </a:lnTo>
                  <a:lnTo>
                    <a:pt x="38" y="201"/>
                  </a:lnTo>
                  <a:lnTo>
                    <a:pt x="35" y="198"/>
                  </a:lnTo>
                  <a:lnTo>
                    <a:pt x="32" y="198"/>
                  </a:lnTo>
                  <a:lnTo>
                    <a:pt x="28" y="198"/>
                  </a:lnTo>
                  <a:lnTo>
                    <a:pt x="27" y="195"/>
                  </a:lnTo>
                  <a:lnTo>
                    <a:pt x="27" y="195"/>
                  </a:lnTo>
                  <a:lnTo>
                    <a:pt x="31" y="194"/>
                  </a:lnTo>
                  <a:lnTo>
                    <a:pt x="34" y="194"/>
                  </a:lnTo>
                  <a:lnTo>
                    <a:pt x="39" y="194"/>
                  </a:lnTo>
                  <a:lnTo>
                    <a:pt x="43" y="195"/>
                  </a:lnTo>
                  <a:lnTo>
                    <a:pt x="44" y="198"/>
                  </a:lnTo>
                  <a:lnTo>
                    <a:pt x="46" y="198"/>
                  </a:lnTo>
                  <a:lnTo>
                    <a:pt x="47" y="199"/>
                  </a:lnTo>
                  <a:lnTo>
                    <a:pt x="48" y="199"/>
                  </a:lnTo>
                  <a:lnTo>
                    <a:pt x="48" y="199"/>
                  </a:lnTo>
                  <a:lnTo>
                    <a:pt x="48" y="198"/>
                  </a:lnTo>
                  <a:lnTo>
                    <a:pt x="47" y="197"/>
                  </a:lnTo>
                  <a:lnTo>
                    <a:pt x="50" y="194"/>
                  </a:lnTo>
                  <a:lnTo>
                    <a:pt x="51" y="194"/>
                  </a:lnTo>
                  <a:lnTo>
                    <a:pt x="51" y="191"/>
                  </a:lnTo>
                  <a:lnTo>
                    <a:pt x="50" y="190"/>
                  </a:lnTo>
                  <a:lnTo>
                    <a:pt x="48" y="190"/>
                  </a:lnTo>
                  <a:lnTo>
                    <a:pt x="47" y="190"/>
                  </a:lnTo>
                  <a:lnTo>
                    <a:pt x="47" y="187"/>
                  </a:lnTo>
                  <a:lnTo>
                    <a:pt x="46" y="187"/>
                  </a:lnTo>
                  <a:lnTo>
                    <a:pt x="44" y="187"/>
                  </a:lnTo>
                  <a:lnTo>
                    <a:pt x="43" y="190"/>
                  </a:lnTo>
                  <a:lnTo>
                    <a:pt x="40" y="190"/>
                  </a:lnTo>
                  <a:lnTo>
                    <a:pt x="36" y="189"/>
                  </a:lnTo>
                  <a:lnTo>
                    <a:pt x="35" y="187"/>
                  </a:lnTo>
                  <a:lnTo>
                    <a:pt x="35" y="187"/>
                  </a:lnTo>
                  <a:lnTo>
                    <a:pt x="34" y="186"/>
                  </a:lnTo>
                  <a:lnTo>
                    <a:pt x="32" y="183"/>
                  </a:lnTo>
                  <a:lnTo>
                    <a:pt x="31" y="183"/>
                  </a:lnTo>
                  <a:lnTo>
                    <a:pt x="31" y="185"/>
                  </a:lnTo>
                  <a:lnTo>
                    <a:pt x="31" y="186"/>
                  </a:lnTo>
                  <a:lnTo>
                    <a:pt x="32" y="186"/>
                  </a:lnTo>
                  <a:lnTo>
                    <a:pt x="31" y="189"/>
                  </a:lnTo>
                  <a:lnTo>
                    <a:pt x="31" y="190"/>
                  </a:lnTo>
                  <a:lnTo>
                    <a:pt x="27" y="190"/>
                  </a:lnTo>
                  <a:lnTo>
                    <a:pt x="25" y="190"/>
                  </a:lnTo>
                  <a:lnTo>
                    <a:pt x="21" y="186"/>
                  </a:lnTo>
                  <a:lnTo>
                    <a:pt x="22" y="185"/>
                  </a:lnTo>
                  <a:lnTo>
                    <a:pt x="23" y="183"/>
                  </a:lnTo>
                  <a:lnTo>
                    <a:pt x="27" y="182"/>
                  </a:lnTo>
                  <a:lnTo>
                    <a:pt x="27" y="181"/>
                  </a:lnTo>
                  <a:lnTo>
                    <a:pt x="27" y="181"/>
                  </a:lnTo>
                  <a:lnTo>
                    <a:pt x="23" y="182"/>
                  </a:lnTo>
                  <a:lnTo>
                    <a:pt x="22" y="183"/>
                  </a:lnTo>
                  <a:lnTo>
                    <a:pt x="21" y="182"/>
                  </a:lnTo>
                  <a:lnTo>
                    <a:pt x="19" y="181"/>
                  </a:lnTo>
                  <a:lnTo>
                    <a:pt x="21" y="179"/>
                  </a:lnTo>
                  <a:lnTo>
                    <a:pt x="22" y="179"/>
                  </a:lnTo>
                  <a:lnTo>
                    <a:pt x="25" y="178"/>
                  </a:lnTo>
                  <a:lnTo>
                    <a:pt x="26" y="176"/>
                  </a:lnTo>
                  <a:lnTo>
                    <a:pt x="26" y="174"/>
                  </a:lnTo>
                  <a:lnTo>
                    <a:pt x="25" y="174"/>
                  </a:lnTo>
                  <a:lnTo>
                    <a:pt x="23" y="174"/>
                  </a:lnTo>
                  <a:lnTo>
                    <a:pt x="23" y="176"/>
                  </a:lnTo>
                  <a:lnTo>
                    <a:pt x="21" y="177"/>
                  </a:lnTo>
                  <a:lnTo>
                    <a:pt x="18" y="177"/>
                  </a:lnTo>
                  <a:lnTo>
                    <a:pt x="15" y="177"/>
                  </a:lnTo>
                  <a:lnTo>
                    <a:pt x="15" y="176"/>
                  </a:lnTo>
                  <a:lnTo>
                    <a:pt x="15" y="174"/>
                  </a:lnTo>
                  <a:lnTo>
                    <a:pt x="17" y="173"/>
                  </a:lnTo>
                  <a:lnTo>
                    <a:pt x="18" y="172"/>
                  </a:lnTo>
                  <a:lnTo>
                    <a:pt x="17" y="172"/>
                  </a:lnTo>
                  <a:lnTo>
                    <a:pt x="17" y="170"/>
                  </a:lnTo>
                  <a:lnTo>
                    <a:pt x="14" y="170"/>
                  </a:lnTo>
                  <a:lnTo>
                    <a:pt x="13" y="170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7" y="162"/>
                  </a:lnTo>
                  <a:lnTo>
                    <a:pt x="6" y="161"/>
                  </a:lnTo>
                  <a:lnTo>
                    <a:pt x="9" y="161"/>
                  </a:lnTo>
                  <a:lnTo>
                    <a:pt x="10" y="160"/>
                  </a:lnTo>
                  <a:lnTo>
                    <a:pt x="11" y="158"/>
                  </a:lnTo>
                  <a:lnTo>
                    <a:pt x="11" y="157"/>
                  </a:lnTo>
                  <a:lnTo>
                    <a:pt x="13" y="158"/>
                  </a:lnTo>
                  <a:lnTo>
                    <a:pt x="14" y="158"/>
                  </a:lnTo>
                  <a:lnTo>
                    <a:pt x="14" y="157"/>
                  </a:lnTo>
                  <a:lnTo>
                    <a:pt x="13" y="156"/>
                  </a:lnTo>
                  <a:lnTo>
                    <a:pt x="11" y="156"/>
                  </a:lnTo>
                  <a:lnTo>
                    <a:pt x="10" y="154"/>
                  </a:lnTo>
                  <a:lnTo>
                    <a:pt x="10" y="153"/>
                  </a:lnTo>
                  <a:lnTo>
                    <a:pt x="13" y="154"/>
                  </a:lnTo>
                  <a:lnTo>
                    <a:pt x="17" y="152"/>
                  </a:lnTo>
                  <a:lnTo>
                    <a:pt x="17" y="152"/>
                  </a:lnTo>
                  <a:lnTo>
                    <a:pt x="17" y="150"/>
                  </a:lnTo>
                  <a:lnTo>
                    <a:pt x="18" y="149"/>
                  </a:lnTo>
                  <a:lnTo>
                    <a:pt x="19" y="148"/>
                  </a:lnTo>
                  <a:lnTo>
                    <a:pt x="21" y="148"/>
                  </a:lnTo>
                  <a:lnTo>
                    <a:pt x="22" y="149"/>
                  </a:lnTo>
                  <a:lnTo>
                    <a:pt x="23" y="149"/>
                  </a:lnTo>
                  <a:lnTo>
                    <a:pt x="26" y="148"/>
                  </a:lnTo>
                  <a:lnTo>
                    <a:pt x="27" y="148"/>
                  </a:lnTo>
                  <a:lnTo>
                    <a:pt x="28" y="148"/>
                  </a:lnTo>
                  <a:lnTo>
                    <a:pt x="28" y="149"/>
                  </a:lnTo>
                  <a:lnTo>
                    <a:pt x="28" y="149"/>
                  </a:lnTo>
                  <a:lnTo>
                    <a:pt x="31" y="149"/>
                  </a:lnTo>
                  <a:lnTo>
                    <a:pt x="31" y="148"/>
                  </a:lnTo>
                  <a:lnTo>
                    <a:pt x="32" y="147"/>
                  </a:lnTo>
                  <a:lnTo>
                    <a:pt x="34" y="147"/>
                  </a:lnTo>
                  <a:lnTo>
                    <a:pt x="35" y="147"/>
                  </a:lnTo>
                  <a:lnTo>
                    <a:pt x="36" y="147"/>
                  </a:lnTo>
                  <a:lnTo>
                    <a:pt x="36" y="147"/>
                  </a:lnTo>
                  <a:lnTo>
                    <a:pt x="39" y="147"/>
                  </a:lnTo>
                  <a:lnTo>
                    <a:pt x="48" y="144"/>
                  </a:lnTo>
                  <a:lnTo>
                    <a:pt x="50" y="144"/>
                  </a:lnTo>
                  <a:lnTo>
                    <a:pt x="50" y="145"/>
                  </a:lnTo>
                  <a:lnTo>
                    <a:pt x="51" y="144"/>
                  </a:lnTo>
                  <a:lnTo>
                    <a:pt x="50" y="143"/>
                  </a:lnTo>
                  <a:lnTo>
                    <a:pt x="51" y="141"/>
                  </a:lnTo>
                  <a:lnTo>
                    <a:pt x="54" y="140"/>
                  </a:lnTo>
                  <a:lnTo>
                    <a:pt x="57" y="140"/>
                  </a:lnTo>
                  <a:lnTo>
                    <a:pt x="60" y="139"/>
                  </a:lnTo>
                  <a:lnTo>
                    <a:pt x="61" y="140"/>
                  </a:lnTo>
                  <a:lnTo>
                    <a:pt x="63" y="140"/>
                  </a:lnTo>
                  <a:lnTo>
                    <a:pt x="65" y="139"/>
                  </a:lnTo>
                  <a:lnTo>
                    <a:pt x="68" y="139"/>
                  </a:lnTo>
                  <a:lnTo>
                    <a:pt x="71" y="139"/>
                  </a:lnTo>
                  <a:lnTo>
                    <a:pt x="72" y="140"/>
                  </a:lnTo>
                  <a:lnTo>
                    <a:pt x="73" y="140"/>
                  </a:lnTo>
                  <a:lnTo>
                    <a:pt x="75" y="141"/>
                  </a:lnTo>
                  <a:lnTo>
                    <a:pt x="77" y="143"/>
                  </a:lnTo>
                  <a:lnTo>
                    <a:pt x="79" y="143"/>
                  </a:lnTo>
                  <a:lnTo>
                    <a:pt x="80" y="143"/>
                  </a:lnTo>
                  <a:lnTo>
                    <a:pt x="80" y="141"/>
                  </a:lnTo>
                  <a:lnTo>
                    <a:pt x="82" y="140"/>
                  </a:lnTo>
                  <a:lnTo>
                    <a:pt x="84" y="137"/>
                  </a:lnTo>
                  <a:lnTo>
                    <a:pt x="85" y="135"/>
                  </a:lnTo>
                  <a:lnTo>
                    <a:pt x="89" y="133"/>
                  </a:lnTo>
                  <a:lnTo>
                    <a:pt x="89" y="132"/>
                  </a:lnTo>
                  <a:lnTo>
                    <a:pt x="92" y="128"/>
                  </a:lnTo>
                  <a:lnTo>
                    <a:pt x="93" y="128"/>
                  </a:lnTo>
                  <a:lnTo>
                    <a:pt x="94" y="125"/>
                  </a:lnTo>
                  <a:lnTo>
                    <a:pt x="92" y="125"/>
                  </a:lnTo>
                  <a:lnTo>
                    <a:pt x="92" y="123"/>
                  </a:lnTo>
                  <a:lnTo>
                    <a:pt x="94" y="122"/>
                  </a:lnTo>
                  <a:lnTo>
                    <a:pt x="96" y="120"/>
                  </a:lnTo>
                  <a:lnTo>
                    <a:pt x="100" y="122"/>
                  </a:lnTo>
                  <a:lnTo>
                    <a:pt x="101" y="119"/>
                  </a:lnTo>
                  <a:lnTo>
                    <a:pt x="102" y="118"/>
                  </a:lnTo>
                  <a:lnTo>
                    <a:pt x="101" y="118"/>
                  </a:lnTo>
                  <a:lnTo>
                    <a:pt x="98" y="118"/>
                  </a:lnTo>
                  <a:lnTo>
                    <a:pt x="97" y="115"/>
                  </a:lnTo>
                  <a:lnTo>
                    <a:pt x="97" y="115"/>
                  </a:lnTo>
                  <a:lnTo>
                    <a:pt x="97" y="114"/>
                  </a:lnTo>
                  <a:lnTo>
                    <a:pt x="100" y="112"/>
                  </a:lnTo>
                  <a:lnTo>
                    <a:pt x="102" y="114"/>
                  </a:lnTo>
                  <a:lnTo>
                    <a:pt x="105" y="112"/>
                  </a:lnTo>
                  <a:lnTo>
                    <a:pt x="108" y="111"/>
                  </a:lnTo>
                  <a:lnTo>
                    <a:pt x="108" y="110"/>
                  </a:lnTo>
                  <a:lnTo>
                    <a:pt x="108" y="108"/>
                  </a:lnTo>
                  <a:lnTo>
                    <a:pt x="108" y="107"/>
                  </a:lnTo>
                  <a:lnTo>
                    <a:pt x="106" y="107"/>
                  </a:lnTo>
                  <a:lnTo>
                    <a:pt x="105" y="108"/>
                  </a:lnTo>
                  <a:lnTo>
                    <a:pt x="105" y="110"/>
                  </a:lnTo>
                  <a:lnTo>
                    <a:pt x="104" y="111"/>
                  </a:lnTo>
                  <a:lnTo>
                    <a:pt x="100" y="111"/>
                  </a:lnTo>
                  <a:lnTo>
                    <a:pt x="98" y="110"/>
                  </a:lnTo>
                  <a:lnTo>
                    <a:pt x="97" y="110"/>
                  </a:lnTo>
                  <a:lnTo>
                    <a:pt x="94" y="112"/>
                  </a:lnTo>
                  <a:lnTo>
                    <a:pt x="93" y="112"/>
                  </a:lnTo>
                  <a:lnTo>
                    <a:pt x="92" y="111"/>
                  </a:lnTo>
                  <a:lnTo>
                    <a:pt x="90" y="110"/>
                  </a:lnTo>
                  <a:lnTo>
                    <a:pt x="89" y="110"/>
                  </a:lnTo>
                  <a:lnTo>
                    <a:pt x="88" y="111"/>
                  </a:lnTo>
                  <a:lnTo>
                    <a:pt x="86" y="110"/>
                  </a:lnTo>
                  <a:lnTo>
                    <a:pt x="85" y="110"/>
                  </a:lnTo>
                  <a:lnTo>
                    <a:pt x="84" y="110"/>
                  </a:lnTo>
                  <a:lnTo>
                    <a:pt x="82" y="110"/>
                  </a:lnTo>
                  <a:lnTo>
                    <a:pt x="82" y="108"/>
                  </a:lnTo>
                  <a:lnTo>
                    <a:pt x="82" y="107"/>
                  </a:lnTo>
                  <a:lnTo>
                    <a:pt x="82" y="106"/>
                  </a:lnTo>
                  <a:lnTo>
                    <a:pt x="82" y="104"/>
                  </a:lnTo>
                  <a:lnTo>
                    <a:pt x="82" y="103"/>
                  </a:lnTo>
                  <a:lnTo>
                    <a:pt x="84" y="103"/>
                  </a:lnTo>
                  <a:lnTo>
                    <a:pt x="85" y="100"/>
                  </a:lnTo>
                  <a:lnTo>
                    <a:pt x="86" y="100"/>
                  </a:lnTo>
                  <a:lnTo>
                    <a:pt x="88" y="99"/>
                  </a:lnTo>
                  <a:lnTo>
                    <a:pt x="88" y="98"/>
                  </a:lnTo>
                  <a:lnTo>
                    <a:pt x="86" y="98"/>
                  </a:lnTo>
                  <a:lnTo>
                    <a:pt x="86" y="95"/>
                  </a:lnTo>
                  <a:lnTo>
                    <a:pt x="88" y="95"/>
                  </a:lnTo>
                  <a:lnTo>
                    <a:pt x="89" y="95"/>
                  </a:lnTo>
                  <a:lnTo>
                    <a:pt x="92" y="94"/>
                  </a:lnTo>
                  <a:lnTo>
                    <a:pt x="93" y="93"/>
                  </a:lnTo>
                  <a:lnTo>
                    <a:pt x="93" y="91"/>
                  </a:lnTo>
                  <a:lnTo>
                    <a:pt x="97" y="90"/>
                  </a:lnTo>
                  <a:lnTo>
                    <a:pt x="97" y="89"/>
                  </a:lnTo>
                  <a:lnTo>
                    <a:pt x="100" y="87"/>
                  </a:lnTo>
                  <a:lnTo>
                    <a:pt x="102" y="87"/>
                  </a:lnTo>
                  <a:lnTo>
                    <a:pt x="104" y="87"/>
                  </a:lnTo>
                  <a:lnTo>
                    <a:pt x="104" y="87"/>
                  </a:lnTo>
                  <a:lnTo>
                    <a:pt x="102" y="86"/>
                  </a:lnTo>
                  <a:lnTo>
                    <a:pt x="102" y="85"/>
                  </a:lnTo>
                  <a:lnTo>
                    <a:pt x="104" y="85"/>
                  </a:lnTo>
                  <a:lnTo>
                    <a:pt x="106" y="85"/>
                  </a:lnTo>
                  <a:lnTo>
                    <a:pt x="106" y="86"/>
                  </a:lnTo>
                  <a:lnTo>
                    <a:pt x="108" y="85"/>
                  </a:lnTo>
                  <a:lnTo>
                    <a:pt x="110" y="82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3" y="78"/>
                  </a:lnTo>
                  <a:lnTo>
                    <a:pt x="114" y="77"/>
                  </a:lnTo>
                  <a:lnTo>
                    <a:pt x="115" y="75"/>
                  </a:lnTo>
                  <a:lnTo>
                    <a:pt x="118" y="75"/>
                  </a:lnTo>
                  <a:lnTo>
                    <a:pt x="119" y="74"/>
                  </a:lnTo>
                  <a:lnTo>
                    <a:pt x="119" y="75"/>
                  </a:lnTo>
                  <a:lnTo>
                    <a:pt x="121" y="78"/>
                  </a:lnTo>
                  <a:lnTo>
                    <a:pt x="119" y="82"/>
                  </a:lnTo>
                  <a:lnTo>
                    <a:pt x="121" y="83"/>
                  </a:lnTo>
                  <a:lnTo>
                    <a:pt x="121" y="86"/>
                  </a:lnTo>
                  <a:lnTo>
                    <a:pt x="121" y="91"/>
                  </a:lnTo>
                  <a:lnTo>
                    <a:pt x="121" y="91"/>
                  </a:lnTo>
                  <a:lnTo>
                    <a:pt x="122" y="90"/>
                  </a:lnTo>
                  <a:lnTo>
                    <a:pt x="122" y="86"/>
                  </a:lnTo>
                  <a:lnTo>
                    <a:pt x="122" y="82"/>
                  </a:lnTo>
                  <a:lnTo>
                    <a:pt x="122" y="79"/>
                  </a:lnTo>
                  <a:lnTo>
                    <a:pt x="122" y="78"/>
                  </a:lnTo>
                  <a:lnTo>
                    <a:pt x="122" y="75"/>
                  </a:lnTo>
                  <a:lnTo>
                    <a:pt x="123" y="74"/>
                  </a:lnTo>
                  <a:lnTo>
                    <a:pt x="125" y="74"/>
                  </a:lnTo>
                  <a:lnTo>
                    <a:pt x="125" y="74"/>
                  </a:lnTo>
                  <a:lnTo>
                    <a:pt x="126" y="73"/>
                  </a:lnTo>
                  <a:lnTo>
                    <a:pt x="127" y="73"/>
                  </a:lnTo>
                  <a:lnTo>
                    <a:pt x="127" y="74"/>
                  </a:lnTo>
                  <a:lnTo>
                    <a:pt x="127" y="75"/>
                  </a:lnTo>
                  <a:lnTo>
                    <a:pt x="129" y="75"/>
                  </a:lnTo>
                  <a:lnTo>
                    <a:pt x="130" y="75"/>
                  </a:lnTo>
                  <a:lnTo>
                    <a:pt x="130" y="77"/>
                  </a:lnTo>
                  <a:lnTo>
                    <a:pt x="130" y="78"/>
                  </a:lnTo>
                  <a:lnTo>
                    <a:pt x="133" y="79"/>
                  </a:lnTo>
                  <a:lnTo>
                    <a:pt x="135" y="79"/>
                  </a:lnTo>
                  <a:lnTo>
                    <a:pt x="136" y="79"/>
                  </a:lnTo>
                  <a:lnTo>
                    <a:pt x="138" y="79"/>
                  </a:lnTo>
                  <a:lnTo>
                    <a:pt x="138" y="78"/>
                  </a:lnTo>
                  <a:lnTo>
                    <a:pt x="138" y="77"/>
                  </a:lnTo>
                  <a:lnTo>
                    <a:pt x="138" y="75"/>
                  </a:lnTo>
                  <a:lnTo>
                    <a:pt x="139" y="74"/>
                  </a:lnTo>
                  <a:lnTo>
                    <a:pt x="139" y="72"/>
                  </a:lnTo>
                  <a:lnTo>
                    <a:pt x="140" y="72"/>
                  </a:lnTo>
                  <a:lnTo>
                    <a:pt x="143" y="70"/>
                  </a:lnTo>
                  <a:lnTo>
                    <a:pt x="146" y="69"/>
                  </a:lnTo>
                  <a:lnTo>
                    <a:pt x="147" y="68"/>
                  </a:lnTo>
                  <a:lnTo>
                    <a:pt x="147" y="64"/>
                  </a:lnTo>
                  <a:lnTo>
                    <a:pt x="146" y="64"/>
                  </a:lnTo>
                  <a:lnTo>
                    <a:pt x="144" y="64"/>
                  </a:lnTo>
                  <a:lnTo>
                    <a:pt x="144" y="62"/>
                  </a:lnTo>
                  <a:lnTo>
                    <a:pt x="144" y="61"/>
                  </a:lnTo>
                  <a:lnTo>
                    <a:pt x="146" y="60"/>
                  </a:lnTo>
                  <a:lnTo>
                    <a:pt x="147" y="57"/>
                  </a:lnTo>
                  <a:lnTo>
                    <a:pt x="146" y="54"/>
                  </a:lnTo>
                  <a:lnTo>
                    <a:pt x="147" y="52"/>
                  </a:lnTo>
                  <a:lnTo>
                    <a:pt x="148" y="50"/>
                  </a:lnTo>
                  <a:lnTo>
                    <a:pt x="152" y="50"/>
                  </a:lnTo>
                  <a:lnTo>
                    <a:pt x="155" y="49"/>
                  </a:lnTo>
                  <a:lnTo>
                    <a:pt x="158" y="48"/>
                  </a:lnTo>
                  <a:lnTo>
                    <a:pt x="158" y="48"/>
                  </a:lnTo>
                  <a:lnTo>
                    <a:pt x="159" y="49"/>
                  </a:lnTo>
                  <a:lnTo>
                    <a:pt x="159" y="52"/>
                  </a:lnTo>
                  <a:lnTo>
                    <a:pt x="160" y="54"/>
                  </a:lnTo>
                  <a:lnTo>
                    <a:pt x="161" y="57"/>
                  </a:lnTo>
                  <a:lnTo>
                    <a:pt x="160" y="61"/>
                  </a:lnTo>
                  <a:lnTo>
                    <a:pt x="160" y="65"/>
                  </a:lnTo>
                  <a:lnTo>
                    <a:pt x="161" y="66"/>
                  </a:lnTo>
                  <a:lnTo>
                    <a:pt x="164" y="69"/>
                  </a:lnTo>
                  <a:lnTo>
                    <a:pt x="165" y="72"/>
                  </a:lnTo>
                  <a:lnTo>
                    <a:pt x="167" y="73"/>
                  </a:lnTo>
                  <a:lnTo>
                    <a:pt x="167" y="72"/>
                  </a:lnTo>
                  <a:lnTo>
                    <a:pt x="167" y="68"/>
                  </a:lnTo>
                  <a:lnTo>
                    <a:pt x="167" y="65"/>
                  </a:lnTo>
                  <a:lnTo>
                    <a:pt x="164" y="61"/>
                  </a:lnTo>
                  <a:lnTo>
                    <a:pt x="163" y="58"/>
                  </a:lnTo>
                  <a:lnTo>
                    <a:pt x="164" y="54"/>
                  </a:lnTo>
                  <a:lnTo>
                    <a:pt x="165" y="53"/>
                  </a:lnTo>
                  <a:lnTo>
                    <a:pt x="164" y="52"/>
                  </a:lnTo>
                  <a:lnTo>
                    <a:pt x="164" y="50"/>
                  </a:lnTo>
                  <a:lnTo>
                    <a:pt x="163" y="48"/>
                  </a:lnTo>
                  <a:lnTo>
                    <a:pt x="163" y="47"/>
                  </a:lnTo>
                  <a:lnTo>
                    <a:pt x="163" y="45"/>
                  </a:lnTo>
                  <a:lnTo>
                    <a:pt x="165" y="44"/>
                  </a:lnTo>
                  <a:lnTo>
                    <a:pt x="168" y="44"/>
                  </a:lnTo>
                  <a:lnTo>
                    <a:pt x="169" y="44"/>
                  </a:lnTo>
                  <a:lnTo>
                    <a:pt x="171" y="44"/>
                  </a:lnTo>
                  <a:lnTo>
                    <a:pt x="172" y="43"/>
                  </a:lnTo>
                  <a:lnTo>
                    <a:pt x="176" y="44"/>
                  </a:lnTo>
                  <a:lnTo>
                    <a:pt x="180" y="44"/>
                  </a:lnTo>
                  <a:lnTo>
                    <a:pt x="185" y="43"/>
                  </a:lnTo>
                  <a:lnTo>
                    <a:pt x="189" y="43"/>
                  </a:lnTo>
                  <a:lnTo>
                    <a:pt x="190" y="43"/>
                  </a:lnTo>
                  <a:lnTo>
                    <a:pt x="190" y="45"/>
                  </a:lnTo>
                  <a:lnTo>
                    <a:pt x="190" y="48"/>
                  </a:lnTo>
                  <a:lnTo>
                    <a:pt x="190" y="48"/>
                  </a:lnTo>
                  <a:lnTo>
                    <a:pt x="193" y="48"/>
                  </a:lnTo>
                  <a:lnTo>
                    <a:pt x="194" y="47"/>
                  </a:lnTo>
                  <a:lnTo>
                    <a:pt x="193" y="45"/>
                  </a:lnTo>
                  <a:lnTo>
                    <a:pt x="193" y="43"/>
                  </a:lnTo>
                  <a:lnTo>
                    <a:pt x="196" y="40"/>
                  </a:lnTo>
                  <a:lnTo>
                    <a:pt x="198" y="41"/>
                  </a:lnTo>
                  <a:lnTo>
                    <a:pt x="200" y="43"/>
                  </a:lnTo>
                  <a:lnTo>
                    <a:pt x="200" y="45"/>
                  </a:lnTo>
                  <a:lnTo>
                    <a:pt x="201" y="47"/>
                  </a:lnTo>
                  <a:lnTo>
                    <a:pt x="201" y="44"/>
                  </a:lnTo>
                  <a:lnTo>
                    <a:pt x="201" y="41"/>
                  </a:lnTo>
                  <a:lnTo>
                    <a:pt x="200" y="40"/>
                  </a:lnTo>
                  <a:lnTo>
                    <a:pt x="200" y="39"/>
                  </a:lnTo>
                  <a:lnTo>
                    <a:pt x="200" y="37"/>
                  </a:lnTo>
                  <a:lnTo>
                    <a:pt x="202" y="37"/>
                  </a:lnTo>
                  <a:lnTo>
                    <a:pt x="204" y="39"/>
                  </a:lnTo>
                  <a:lnTo>
                    <a:pt x="206" y="37"/>
                  </a:lnTo>
                  <a:lnTo>
                    <a:pt x="208" y="36"/>
                  </a:lnTo>
                  <a:lnTo>
                    <a:pt x="212" y="37"/>
                  </a:lnTo>
                  <a:lnTo>
                    <a:pt x="212" y="39"/>
                  </a:lnTo>
                  <a:lnTo>
                    <a:pt x="212" y="44"/>
                  </a:lnTo>
                  <a:lnTo>
                    <a:pt x="210" y="48"/>
                  </a:lnTo>
                  <a:lnTo>
                    <a:pt x="210" y="49"/>
                  </a:lnTo>
                  <a:lnTo>
                    <a:pt x="209" y="53"/>
                  </a:lnTo>
                  <a:lnTo>
                    <a:pt x="208" y="56"/>
                  </a:lnTo>
                  <a:lnTo>
                    <a:pt x="208" y="57"/>
                  </a:lnTo>
                  <a:lnTo>
                    <a:pt x="208" y="58"/>
                  </a:lnTo>
                  <a:lnTo>
                    <a:pt x="206" y="58"/>
                  </a:lnTo>
                  <a:lnTo>
                    <a:pt x="205" y="60"/>
                  </a:lnTo>
                  <a:lnTo>
                    <a:pt x="206" y="61"/>
                  </a:lnTo>
                  <a:lnTo>
                    <a:pt x="206" y="62"/>
                  </a:lnTo>
                  <a:lnTo>
                    <a:pt x="206" y="65"/>
                  </a:lnTo>
                  <a:lnTo>
                    <a:pt x="204" y="66"/>
                  </a:lnTo>
                  <a:lnTo>
                    <a:pt x="204" y="69"/>
                  </a:lnTo>
                  <a:lnTo>
                    <a:pt x="201" y="70"/>
                  </a:lnTo>
                  <a:lnTo>
                    <a:pt x="200" y="72"/>
                  </a:lnTo>
                  <a:lnTo>
                    <a:pt x="200" y="74"/>
                  </a:lnTo>
                  <a:lnTo>
                    <a:pt x="198" y="75"/>
                  </a:lnTo>
                  <a:lnTo>
                    <a:pt x="198" y="78"/>
                  </a:lnTo>
                  <a:lnTo>
                    <a:pt x="198" y="79"/>
                  </a:lnTo>
                  <a:lnTo>
                    <a:pt x="200" y="78"/>
                  </a:lnTo>
                  <a:lnTo>
                    <a:pt x="201" y="77"/>
                  </a:lnTo>
                  <a:lnTo>
                    <a:pt x="202" y="75"/>
                  </a:lnTo>
                  <a:lnTo>
                    <a:pt x="202" y="74"/>
                  </a:lnTo>
                  <a:lnTo>
                    <a:pt x="204" y="72"/>
                  </a:lnTo>
                  <a:lnTo>
                    <a:pt x="206" y="69"/>
                  </a:lnTo>
                  <a:lnTo>
                    <a:pt x="208" y="66"/>
                  </a:lnTo>
                  <a:lnTo>
                    <a:pt x="209" y="66"/>
                  </a:lnTo>
                  <a:lnTo>
                    <a:pt x="210" y="65"/>
                  </a:lnTo>
                  <a:lnTo>
                    <a:pt x="210" y="64"/>
                  </a:lnTo>
                  <a:lnTo>
                    <a:pt x="210" y="62"/>
                  </a:lnTo>
                  <a:lnTo>
                    <a:pt x="212" y="61"/>
                  </a:lnTo>
                  <a:lnTo>
                    <a:pt x="213" y="58"/>
                  </a:lnTo>
                  <a:lnTo>
                    <a:pt x="214" y="57"/>
                  </a:lnTo>
                  <a:lnTo>
                    <a:pt x="215" y="60"/>
                  </a:lnTo>
                  <a:lnTo>
                    <a:pt x="215" y="61"/>
                  </a:lnTo>
                  <a:lnTo>
                    <a:pt x="217" y="62"/>
                  </a:lnTo>
                  <a:lnTo>
                    <a:pt x="217" y="64"/>
                  </a:lnTo>
                  <a:lnTo>
                    <a:pt x="217" y="68"/>
                  </a:lnTo>
                  <a:lnTo>
                    <a:pt x="219" y="69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2" y="74"/>
                  </a:lnTo>
                  <a:lnTo>
                    <a:pt x="223" y="74"/>
                  </a:lnTo>
                  <a:lnTo>
                    <a:pt x="223" y="74"/>
                  </a:lnTo>
                  <a:lnTo>
                    <a:pt x="225" y="73"/>
                  </a:lnTo>
                  <a:lnTo>
                    <a:pt x="225" y="73"/>
                  </a:lnTo>
                  <a:lnTo>
                    <a:pt x="225" y="72"/>
                  </a:lnTo>
                  <a:lnTo>
                    <a:pt x="223" y="70"/>
                  </a:lnTo>
                  <a:lnTo>
                    <a:pt x="223" y="69"/>
                  </a:lnTo>
                  <a:lnTo>
                    <a:pt x="223" y="68"/>
                  </a:lnTo>
                  <a:lnTo>
                    <a:pt x="225" y="68"/>
                  </a:lnTo>
                  <a:lnTo>
                    <a:pt x="226" y="69"/>
                  </a:lnTo>
                  <a:lnTo>
                    <a:pt x="229" y="69"/>
                  </a:lnTo>
                  <a:lnTo>
                    <a:pt x="230" y="70"/>
                  </a:lnTo>
                  <a:lnTo>
                    <a:pt x="230" y="72"/>
                  </a:lnTo>
                  <a:lnTo>
                    <a:pt x="231" y="72"/>
                  </a:lnTo>
                  <a:lnTo>
                    <a:pt x="233" y="70"/>
                  </a:lnTo>
                  <a:lnTo>
                    <a:pt x="234" y="70"/>
                  </a:lnTo>
                  <a:lnTo>
                    <a:pt x="234" y="72"/>
                  </a:lnTo>
                  <a:lnTo>
                    <a:pt x="235" y="72"/>
                  </a:lnTo>
                  <a:lnTo>
                    <a:pt x="235" y="66"/>
                  </a:lnTo>
                  <a:lnTo>
                    <a:pt x="235" y="65"/>
                  </a:lnTo>
                  <a:lnTo>
                    <a:pt x="235" y="62"/>
                  </a:lnTo>
                  <a:lnTo>
                    <a:pt x="237" y="58"/>
                  </a:lnTo>
                  <a:lnTo>
                    <a:pt x="235" y="57"/>
                  </a:lnTo>
                  <a:lnTo>
                    <a:pt x="234" y="54"/>
                  </a:lnTo>
                  <a:lnTo>
                    <a:pt x="234" y="52"/>
                  </a:lnTo>
                  <a:lnTo>
                    <a:pt x="237" y="48"/>
                  </a:lnTo>
                  <a:lnTo>
                    <a:pt x="237" y="45"/>
                  </a:lnTo>
                  <a:lnTo>
                    <a:pt x="237" y="44"/>
                  </a:lnTo>
                  <a:lnTo>
                    <a:pt x="237" y="43"/>
                  </a:lnTo>
                  <a:lnTo>
                    <a:pt x="237" y="40"/>
                  </a:lnTo>
                  <a:lnTo>
                    <a:pt x="238" y="39"/>
                  </a:lnTo>
                  <a:lnTo>
                    <a:pt x="239" y="39"/>
                  </a:lnTo>
                  <a:lnTo>
                    <a:pt x="240" y="40"/>
                  </a:lnTo>
                  <a:lnTo>
                    <a:pt x="243" y="40"/>
                  </a:lnTo>
                  <a:lnTo>
                    <a:pt x="244" y="40"/>
                  </a:lnTo>
                  <a:lnTo>
                    <a:pt x="246" y="43"/>
                  </a:lnTo>
                  <a:lnTo>
                    <a:pt x="247" y="43"/>
                  </a:lnTo>
                  <a:lnTo>
                    <a:pt x="248" y="45"/>
                  </a:lnTo>
                  <a:lnTo>
                    <a:pt x="250" y="49"/>
                  </a:lnTo>
                  <a:lnTo>
                    <a:pt x="250" y="52"/>
                  </a:lnTo>
                  <a:lnTo>
                    <a:pt x="252" y="56"/>
                  </a:lnTo>
                  <a:lnTo>
                    <a:pt x="254" y="58"/>
                  </a:lnTo>
                  <a:lnTo>
                    <a:pt x="254" y="64"/>
                  </a:lnTo>
                  <a:lnTo>
                    <a:pt x="254" y="65"/>
                  </a:lnTo>
                  <a:lnTo>
                    <a:pt x="252" y="66"/>
                  </a:lnTo>
                  <a:lnTo>
                    <a:pt x="252" y="68"/>
                  </a:lnTo>
                  <a:lnTo>
                    <a:pt x="252" y="70"/>
                  </a:lnTo>
                  <a:lnTo>
                    <a:pt x="254" y="72"/>
                  </a:lnTo>
                  <a:lnTo>
                    <a:pt x="255" y="75"/>
                  </a:lnTo>
                  <a:lnTo>
                    <a:pt x="255" y="78"/>
                  </a:lnTo>
                  <a:lnTo>
                    <a:pt x="255" y="79"/>
                  </a:lnTo>
                  <a:lnTo>
                    <a:pt x="256" y="82"/>
                  </a:lnTo>
                  <a:lnTo>
                    <a:pt x="258" y="82"/>
                  </a:lnTo>
                  <a:lnTo>
                    <a:pt x="260" y="83"/>
                  </a:lnTo>
                  <a:lnTo>
                    <a:pt x="263" y="83"/>
                  </a:lnTo>
                  <a:lnTo>
                    <a:pt x="266" y="83"/>
                  </a:lnTo>
                  <a:lnTo>
                    <a:pt x="267" y="79"/>
                  </a:lnTo>
                  <a:lnTo>
                    <a:pt x="268" y="78"/>
                  </a:lnTo>
                  <a:lnTo>
                    <a:pt x="268" y="79"/>
                  </a:lnTo>
                  <a:lnTo>
                    <a:pt x="268" y="81"/>
                  </a:lnTo>
                  <a:lnTo>
                    <a:pt x="268" y="82"/>
                  </a:lnTo>
                  <a:lnTo>
                    <a:pt x="269" y="82"/>
                  </a:lnTo>
                  <a:lnTo>
                    <a:pt x="271" y="82"/>
                  </a:lnTo>
                  <a:lnTo>
                    <a:pt x="272" y="82"/>
                  </a:lnTo>
                  <a:lnTo>
                    <a:pt x="273" y="83"/>
                  </a:lnTo>
                  <a:lnTo>
                    <a:pt x="273" y="85"/>
                  </a:lnTo>
                  <a:lnTo>
                    <a:pt x="273" y="86"/>
                  </a:lnTo>
                  <a:lnTo>
                    <a:pt x="276" y="86"/>
                  </a:lnTo>
                  <a:lnTo>
                    <a:pt x="277" y="87"/>
                  </a:lnTo>
                  <a:lnTo>
                    <a:pt x="279" y="87"/>
                  </a:lnTo>
                  <a:lnTo>
                    <a:pt x="280" y="86"/>
                  </a:lnTo>
                  <a:lnTo>
                    <a:pt x="279" y="86"/>
                  </a:lnTo>
                  <a:lnTo>
                    <a:pt x="277" y="85"/>
                  </a:lnTo>
                  <a:lnTo>
                    <a:pt x="276" y="82"/>
                  </a:lnTo>
                  <a:lnTo>
                    <a:pt x="276" y="82"/>
                  </a:lnTo>
                  <a:lnTo>
                    <a:pt x="275" y="81"/>
                  </a:lnTo>
                  <a:lnTo>
                    <a:pt x="273" y="81"/>
                  </a:lnTo>
                  <a:lnTo>
                    <a:pt x="273" y="78"/>
                  </a:lnTo>
                  <a:lnTo>
                    <a:pt x="272" y="77"/>
                  </a:lnTo>
                  <a:lnTo>
                    <a:pt x="271" y="74"/>
                  </a:lnTo>
                  <a:lnTo>
                    <a:pt x="271" y="73"/>
                  </a:lnTo>
                  <a:lnTo>
                    <a:pt x="269" y="70"/>
                  </a:lnTo>
                  <a:lnTo>
                    <a:pt x="268" y="68"/>
                  </a:lnTo>
                  <a:lnTo>
                    <a:pt x="268" y="66"/>
                  </a:lnTo>
                  <a:lnTo>
                    <a:pt x="268" y="64"/>
                  </a:lnTo>
                  <a:lnTo>
                    <a:pt x="268" y="61"/>
                  </a:lnTo>
                  <a:lnTo>
                    <a:pt x="267" y="58"/>
                  </a:lnTo>
                  <a:lnTo>
                    <a:pt x="267" y="56"/>
                  </a:lnTo>
                  <a:lnTo>
                    <a:pt x="267" y="56"/>
                  </a:lnTo>
                  <a:lnTo>
                    <a:pt x="267" y="52"/>
                  </a:lnTo>
                  <a:lnTo>
                    <a:pt x="266" y="52"/>
                  </a:lnTo>
                  <a:lnTo>
                    <a:pt x="266" y="49"/>
                  </a:lnTo>
                  <a:lnTo>
                    <a:pt x="264" y="45"/>
                  </a:lnTo>
                  <a:lnTo>
                    <a:pt x="264" y="44"/>
                  </a:lnTo>
                  <a:lnTo>
                    <a:pt x="264" y="41"/>
                  </a:lnTo>
                  <a:lnTo>
                    <a:pt x="263" y="39"/>
                  </a:lnTo>
                  <a:lnTo>
                    <a:pt x="263" y="37"/>
                  </a:lnTo>
                  <a:lnTo>
                    <a:pt x="264" y="36"/>
                  </a:lnTo>
                  <a:lnTo>
                    <a:pt x="268" y="36"/>
                  </a:lnTo>
                  <a:lnTo>
                    <a:pt x="269" y="37"/>
                  </a:lnTo>
                  <a:lnTo>
                    <a:pt x="269" y="37"/>
                  </a:lnTo>
                  <a:lnTo>
                    <a:pt x="271" y="37"/>
                  </a:lnTo>
                  <a:lnTo>
                    <a:pt x="272" y="37"/>
                  </a:lnTo>
                  <a:lnTo>
                    <a:pt x="276" y="41"/>
                  </a:lnTo>
                  <a:lnTo>
                    <a:pt x="279" y="43"/>
                  </a:lnTo>
                  <a:lnTo>
                    <a:pt x="280" y="41"/>
                  </a:lnTo>
                  <a:lnTo>
                    <a:pt x="280" y="40"/>
                  </a:lnTo>
                  <a:lnTo>
                    <a:pt x="279" y="39"/>
                  </a:lnTo>
                  <a:lnTo>
                    <a:pt x="280" y="35"/>
                  </a:lnTo>
                  <a:lnTo>
                    <a:pt x="281" y="35"/>
                  </a:lnTo>
                  <a:lnTo>
                    <a:pt x="284" y="36"/>
                  </a:lnTo>
                  <a:lnTo>
                    <a:pt x="287" y="35"/>
                  </a:lnTo>
                  <a:lnTo>
                    <a:pt x="288" y="33"/>
                  </a:lnTo>
                  <a:lnTo>
                    <a:pt x="291" y="35"/>
                  </a:lnTo>
                  <a:lnTo>
                    <a:pt x="292" y="36"/>
                  </a:lnTo>
                  <a:lnTo>
                    <a:pt x="293" y="36"/>
                  </a:lnTo>
                  <a:lnTo>
                    <a:pt x="294" y="37"/>
                  </a:lnTo>
                  <a:lnTo>
                    <a:pt x="296" y="40"/>
                  </a:lnTo>
                  <a:lnTo>
                    <a:pt x="296" y="41"/>
                  </a:lnTo>
                  <a:lnTo>
                    <a:pt x="298" y="44"/>
                  </a:lnTo>
                  <a:lnTo>
                    <a:pt x="298" y="47"/>
                  </a:lnTo>
                  <a:lnTo>
                    <a:pt x="297" y="48"/>
                  </a:lnTo>
                  <a:lnTo>
                    <a:pt x="298" y="53"/>
                  </a:lnTo>
                  <a:lnTo>
                    <a:pt x="298" y="56"/>
                  </a:lnTo>
                  <a:lnTo>
                    <a:pt x="300" y="57"/>
                  </a:lnTo>
                  <a:lnTo>
                    <a:pt x="301" y="58"/>
                  </a:lnTo>
                  <a:lnTo>
                    <a:pt x="304" y="58"/>
                  </a:lnTo>
                  <a:lnTo>
                    <a:pt x="308" y="60"/>
                  </a:lnTo>
                  <a:lnTo>
                    <a:pt x="310" y="61"/>
                  </a:lnTo>
                  <a:lnTo>
                    <a:pt x="309" y="60"/>
                  </a:lnTo>
                  <a:lnTo>
                    <a:pt x="309" y="60"/>
                  </a:lnTo>
                  <a:lnTo>
                    <a:pt x="306" y="57"/>
                  </a:lnTo>
                  <a:lnTo>
                    <a:pt x="305" y="56"/>
                  </a:lnTo>
                  <a:lnTo>
                    <a:pt x="304" y="56"/>
                  </a:lnTo>
                  <a:lnTo>
                    <a:pt x="301" y="54"/>
                  </a:lnTo>
                  <a:lnTo>
                    <a:pt x="301" y="53"/>
                  </a:lnTo>
                  <a:lnTo>
                    <a:pt x="301" y="50"/>
                  </a:lnTo>
                  <a:lnTo>
                    <a:pt x="300" y="48"/>
                  </a:lnTo>
                  <a:lnTo>
                    <a:pt x="300" y="47"/>
                  </a:lnTo>
                  <a:lnTo>
                    <a:pt x="301" y="43"/>
                  </a:lnTo>
                  <a:lnTo>
                    <a:pt x="300" y="41"/>
                  </a:lnTo>
                  <a:lnTo>
                    <a:pt x="301" y="39"/>
                  </a:lnTo>
                  <a:lnTo>
                    <a:pt x="301" y="39"/>
                  </a:lnTo>
                  <a:lnTo>
                    <a:pt x="300" y="36"/>
                  </a:lnTo>
                  <a:lnTo>
                    <a:pt x="298" y="36"/>
                  </a:lnTo>
                  <a:lnTo>
                    <a:pt x="296" y="32"/>
                  </a:lnTo>
                  <a:lnTo>
                    <a:pt x="294" y="32"/>
                  </a:lnTo>
                  <a:lnTo>
                    <a:pt x="292" y="32"/>
                  </a:lnTo>
                  <a:lnTo>
                    <a:pt x="291" y="32"/>
                  </a:lnTo>
                  <a:lnTo>
                    <a:pt x="288" y="33"/>
                  </a:lnTo>
                  <a:lnTo>
                    <a:pt x="287" y="32"/>
                  </a:lnTo>
                  <a:lnTo>
                    <a:pt x="285" y="28"/>
                  </a:lnTo>
                  <a:lnTo>
                    <a:pt x="287" y="27"/>
                  </a:lnTo>
                  <a:lnTo>
                    <a:pt x="289" y="25"/>
                  </a:lnTo>
                  <a:lnTo>
                    <a:pt x="289" y="25"/>
                  </a:lnTo>
                  <a:lnTo>
                    <a:pt x="285" y="23"/>
                  </a:lnTo>
                  <a:lnTo>
                    <a:pt x="285" y="20"/>
                  </a:lnTo>
                  <a:lnTo>
                    <a:pt x="285" y="18"/>
                  </a:lnTo>
                  <a:lnTo>
                    <a:pt x="287" y="16"/>
                  </a:lnTo>
                  <a:lnTo>
                    <a:pt x="288" y="16"/>
                  </a:lnTo>
                  <a:lnTo>
                    <a:pt x="289" y="18"/>
                  </a:lnTo>
                  <a:lnTo>
                    <a:pt x="291" y="20"/>
                  </a:lnTo>
                  <a:lnTo>
                    <a:pt x="291" y="20"/>
                  </a:lnTo>
                  <a:lnTo>
                    <a:pt x="293" y="16"/>
                  </a:lnTo>
                  <a:lnTo>
                    <a:pt x="296" y="16"/>
                  </a:lnTo>
                  <a:lnTo>
                    <a:pt x="297" y="15"/>
                  </a:lnTo>
                  <a:lnTo>
                    <a:pt x="298" y="14"/>
                  </a:lnTo>
                  <a:lnTo>
                    <a:pt x="300" y="11"/>
                  </a:lnTo>
                  <a:lnTo>
                    <a:pt x="302" y="11"/>
                  </a:lnTo>
                  <a:lnTo>
                    <a:pt x="301" y="12"/>
                  </a:lnTo>
                  <a:lnTo>
                    <a:pt x="300" y="14"/>
                  </a:lnTo>
                  <a:lnTo>
                    <a:pt x="300" y="15"/>
                  </a:lnTo>
                  <a:lnTo>
                    <a:pt x="302" y="14"/>
                  </a:lnTo>
                  <a:lnTo>
                    <a:pt x="304" y="14"/>
                  </a:lnTo>
                  <a:lnTo>
                    <a:pt x="305" y="15"/>
                  </a:lnTo>
                  <a:lnTo>
                    <a:pt x="305" y="16"/>
                  </a:lnTo>
                  <a:lnTo>
                    <a:pt x="306" y="18"/>
                  </a:lnTo>
                  <a:lnTo>
                    <a:pt x="306" y="19"/>
                  </a:lnTo>
                  <a:lnTo>
                    <a:pt x="305" y="20"/>
                  </a:lnTo>
                  <a:lnTo>
                    <a:pt x="306" y="22"/>
                  </a:lnTo>
                  <a:lnTo>
                    <a:pt x="308" y="20"/>
                  </a:lnTo>
                  <a:lnTo>
                    <a:pt x="309" y="18"/>
                  </a:lnTo>
                  <a:lnTo>
                    <a:pt x="312" y="19"/>
                  </a:lnTo>
                  <a:lnTo>
                    <a:pt x="313" y="22"/>
                  </a:lnTo>
                  <a:lnTo>
                    <a:pt x="313" y="23"/>
                  </a:lnTo>
                  <a:lnTo>
                    <a:pt x="314" y="25"/>
                  </a:lnTo>
                  <a:lnTo>
                    <a:pt x="316" y="28"/>
                  </a:lnTo>
                  <a:lnTo>
                    <a:pt x="316" y="32"/>
                  </a:lnTo>
                  <a:lnTo>
                    <a:pt x="317" y="31"/>
                  </a:lnTo>
                  <a:lnTo>
                    <a:pt x="317" y="27"/>
                  </a:lnTo>
                  <a:lnTo>
                    <a:pt x="316" y="25"/>
                  </a:lnTo>
                  <a:lnTo>
                    <a:pt x="316" y="24"/>
                  </a:lnTo>
                  <a:lnTo>
                    <a:pt x="316" y="22"/>
                  </a:lnTo>
                  <a:lnTo>
                    <a:pt x="314" y="22"/>
                  </a:lnTo>
                  <a:lnTo>
                    <a:pt x="316" y="20"/>
                  </a:lnTo>
                  <a:lnTo>
                    <a:pt x="317" y="22"/>
                  </a:lnTo>
                  <a:lnTo>
                    <a:pt x="321" y="24"/>
                  </a:lnTo>
                  <a:lnTo>
                    <a:pt x="322" y="27"/>
                  </a:lnTo>
                  <a:lnTo>
                    <a:pt x="325" y="29"/>
                  </a:lnTo>
                  <a:lnTo>
                    <a:pt x="327" y="29"/>
                  </a:lnTo>
                  <a:lnTo>
                    <a:pt x="327" y="28"/>
                  </a:lnTo>
                  <a:lnTo>
                    <a:pt x="326" y="27"/>
                  </a:lnTo>
                  <a:lnTo>
                    <a:pt x="323" y="27"/>
                  </a:lnTo>
                  <a:lnTo>
                    <a:pt x="322" y="23"/>
                  </a:lnTo>
                  <a:lnTo>
                    <a:pt x="322" y="20"/>
                  </a:lnTo>
                  <a:lnTo>
                    <a:pt x="322" y="16"/>
                  </a:lnTo>
                  <a:lnTo>
                    <a:pt x="325" y="16"/>
                  </a:lnTo>
                  <a:lnTo>
                    <a:pt x="327" y="16"/>
                  </a:lnTo>
                  <a:lnTo>
                    <a:pt x="330" y="19"/>
                  </a:lnTo>
                  <a:lnTo>
                    <a:pt x="333" y="19"/>
                  </a:lnTo>
                  <a:lnTo>
                    <a:pt x="333" y="18"/>
                  </a:lnTo>
                  <a:lnTo>
                    <a:pt x="333" y="16"/>
                  </a:lnTo>
                  <a:lnTo>
                    <a:pt x="331" y="16"/>
                  </a:lnTo>
                  <a:lnTo>
                    <a:pt x="331" y="15"/>
                  </a:lnTo>
                  <a:lnTo>
                    <a:pt x="333" y="12"/>
                  </a:lnTo>
                  <a:lnTo>
                    <a:pt x="334" y="11"/>
                  </a:lnTo>
                  <a:lnTo>
                    <a:pt x="334" y="10"/>
                  </a:lnTo>
                  <a:lnTo>
                    <a:pt x="333" y="8"/>
                  </a:lnTo>
                  <a:lnTo>
                    <a:pt x="334" y="6"/>
                  </a:lnTo>
                  <a:lnTo>
                    <a:pt x="335" y="6"/>
                  </a:lnTo>
                  <a:lnTo>
                    <a:pt x="337" y="6"/>
                  </a:lnTo>
                  <a:lnTo>
                    <a:pt x="338" y="4"/>
                  </a:lnTo>
                  <a:lnTo>
                    <a:pt x="338" y="2"/>
                  </a:lnTo>
                  <a:lnTo>
                    <a:pt x="339" y="2"/>
                  </a:lnTo>
                  <a:lnTo>
                    <a:pt x="341" y="2"/>
                  </a:lnTo>
                  <a:lnTo>
                    <a:pt x="341" y="3"/>
                  </a:lnTo>
                  <a:lnTo>
                    <a:pt x="342" y="3"/>
                  </a:lnTo>
                  <a:lnTo>
                    <a:pt x="343" y="4"/>
                  </a:lnTo>
                  <a:lnTo>
                    <a:pt x="343" y="7"/>
                  </a:lnTo>
                  <a:lnTo>
                    <a:pt x="345" y="8"/>
                  </a:lnTo>
                  <a:lnTo>
                    <a:pt x="346" y="7"/>
                  </a:lnTo>
                  <a:lnTo>
                    <a:pt x="346" y="6"/>
                  </a:lnTo>
                  <a:lnTo>
                    <a:pt x="346" y="4"/>
                  </a:lnTo>
                  <a:lnTo>
                    <a:pt x="346" y="2"/>
                  </a:lnTo>
                  <a:lnTo>
                    <a:pt x="346" y="2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0070C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714" name="Freeform 510"/>
            <p:cNvSpPr>
              <a:spLocks noEditPoints="1"/>
            </p:cNvSpPr>
            <p:nvPr/>
          </p:nvSpPr>
          <p:spPr bwMode="auto">
            <a:xfrm>
              <a:off x="4123344" y="6101445"/>
              <a:ext cx="690267" cy="124350"/>
            </a:xfrm>
            <a:custGeom>
              <a:avLst/>
              <a:gdLst>
                <a:gd name="T0" fmla="*/ 264 w 272"/>
                <a:gd name="T1" fmla="*/ 40 h 49"/>
                <a:gd name="T2" fmla="*/ 266 w 272"/>
                <a:gd name="T3" fmla="*/ 41 h 49"/>
                <a:gd name="T4" fmla="*/ 268 w 272"/>
                <a:gd name="T5" fmla="*/ 44 h 49"/>
                <a:gd name="T6" fmla="*/ 271 w 272"/>
                <a:gd name="T7" fmla="*/ 46 h 49"/>
                <a:gd name="T8" fmla="*/ 272 w 272"/>
                <a:gd name="T9" fmla="*/ 48 h 49"/>
                <a:gd name="T10" fmla="*/ 268 w 272"/>
                <a:gd name="T11" fmla="*/ 49 h 49"/>
                <a:gd name="T12" fmla="*/ 267 w 272"/>
                <a:gd name="T13" fmla="*/ 49 h 49"/>
                <a:gd name="T14" fmla="*/ 264 w 272"/>
                <a:gd name="T15" fmla="*/ 45 h 49"/>
                <a:gd name="T16" fmla="*/ 262 w 272"/>
                <a:gd name="T17" fmla="*/ 41 h 49"/>
                <a:gd name="T18" fmla="*/ 259 w 272"/>
                <a:gd name="T19" fmla="*/ 40 h 49"/>
                <a:gd name="T20" fmla="*/ 262 w 272"/>
                <a:gd name="T21" fmla="*/ 38 h 49"/>
                <a:gd name="T22" fmla="*/ 2 w 272"/>
                <a:gd name="T23" fmla="*/ 11 h 49"/>
                <a:gd name="T24" fmla="*/ 1 w 272"/>
                <a:gd name="T25" fmla="*/ 13 h 49"/>
                <a:gd name="T26" fmla="*/ 1 w 272"/>
                <a:gd name="T27" fmla="*/ 11 h 49"/>
                <a:gd name="T28" fmla="*/ 19 w 272"/>
                <a:gd name="T29" fmla="*/ 4 h 49"/>
                <a:gd name="T30" fmla="*/ 15 w 272"/>
                <a:gd name="T31" fmla="*/ 9 h 49"/>
                <a:gd name="T32" fmla="*/ 13 w 272"/>
                <a:gd name="T33" fmla="*/ 13 h 49"/>
                <a:gd name="T34" fmla="*/ 8 w 272"/>
                <a:gd name="T35" fmla="*/ 13 h 49"/>
                <a:gd name="T36" fmla="*/ 9 w 272"/>
                <a:gd name="T37" fmla="*/ 17 h 49"/>
                <a:gd name="T38" fmla="*/ 5 w 272"/>
                <a:gd name="T39" fmla="*/ 17 h 49"/>
                <a:gd name="T40" fmla="*/ 2 w 272"/>
                <a:gd name="T41" fmla="*/ 15 h 49"/>
                <a:gd name="T42" fmla="*/ 6 w 272"/>
                <a:gd name="T43" fmla="*/ 12 h 49"/>
                <a:gd name="T44" fmla="*/ 8 w 272"/>
                <a:gd name="T45" fmla="*/ 9 h 49"/>
                <a:gd name="T46" fmla="*/ 10 w 272"/>
                <a:gd name="T47" fmla="*/ 8 h 49"/>
                <a:gd name="T48" fmla="*/ 5 w 272"/>
                <a:gd name="T49" fmla="*/ 4 h 49"/>
                <a:gd name="T50" fmla="*/ 8 w 272"/>
                <a:gd name="T51" fmla="*/ 5 h 49"/>
                <a:gd name="T52" fmla="*/ 11 w 272"/>
                <a:gd name="T53" fmla="*/ 3 h 49"/>
                <a:gd name="T54" fmla="*/ 15 w 272"/>
                <a:gd name="T55" fmla="*/ 4 h 49"/>
                <a:gd name="T56" fmla="*/ 17 w 272"/>
                <a:gd name="T57" fmla="*/ 3 h 49"/>
                <a:gd name="T58" fmla="*/ 8 w 272"/>
                <a:gd name="T59" fmla="*/ 1 h 49"/>
                <a:gd name="T60" fmla="*/ 9 w 272"/>
                <a:gd name="T61" fmla="*/ 3 h 49"/>
                <a:gd name="T62" fmla="*/ 23 w 272"/>
                <a:gd name="T63" fmla="*/ 0 h 49"/>
                <a:gd name="T64" fmla="*/ 27 w 272"/>
                <a:gd name="T65" fmla="*/ 3 h 49"/>
                <a:gd name="T66" fmla="*/ 30 w 272"/>
                <a:gd name="T67" fmla="*/ 4 h 49"/>
                <a:gd name="T68" fmla="*/ 31 w 272"/>
                <a:gd name="T69" fmla="*/ 3 h 49"/>
                <a:gd name="T70" fmla="*/ 35 w 272"/>
                <a:gd name="T71" fmla="*/ 4 h 49"/>
                <a:gd name="T72" fmla="*/ 33 w 272"/>
                <a:gd name="T73" fmla="*/ 5 h 49"/>
                <a:gd name="T74" fmla="*/ 34 w 272"/>
                <a:gd name="T75" fmla="*/ 7 h 49"/>
                <a:gd name="T76" fmla="*/ 33 w 272"/>
                <a:gd name="T77" fmla="*/ 8 h 49"/>
                <a:gd name="T78" fmla="*/ 27 w 272"/>
                <a:gd name="T79" fmla="*/ 11 h 49"/>
                <a:gd name="T80" fmla="*/ 25 w 272"/>
                <a:gd name="T81" fmla="*/ 11 h 49"/>
                <a:gd name="T82" fmla="*/ 27 w 272"/>
                <a:gd name="T83" fmla="*/ 12 h 49"/>
                <a:gd name="T84" fmla="*/ 25 w 272"/>
                <a:gd name="T85" fmla="*/ 13 h 49"/>
                <a:gd name="T86" fmla="*/ 23 w 272"/>
                <a:gd name="T87" fmla="*/ 15 h 49"/>
                <a:gd name="T88" fmla="*/ 23 w 272"/>
                <a:gd name="T89" fmla="*/ 16 h 49"/>
                <a:gd name="T90" fmla="*/ 19 w 272"/>
                <a:gd name="T91" fmla="*/ 16 h 49"/>
                <a:gd name="T92" fmla="*/ 21 w 272"/>
                <a:gd name="T93" fmla="*/ 19 h 49"/>
                <a:gd name="T94" fmla="*/ 18 w 272"/>
                <a:gd name="T95" fmla="*/ 15 h 49"/>
                <a:gd name="T96" fmla="*/ 21 w 272"/>
                <a:gd name="T97" fmla="*/ 9 h 49"/>
                <a:gd name="T98" fmla="*/ 23 w 272"/>
                <a:gd name="T99" fmla="*/ 9 h 49"/>
                <a:gd name="T100" fmla="*/ 22 w 272"/>
                <a:gd name="T101" fmla="*/ 5 h 49"/>
                <a:gd name="T102" fmla="*/ 22 w 272"/>
                <a:gd name="T103" fmla="*/ 3 h 49"/>
                <a:gd name="T104" fmla="*/ 23 w 272"/>
                <a:gd name="T105" fmla="*/ 0 h 49"/>
                <a:gd name="T106" fmla="*/ 17 w 272"/>
                <a:gd name="T107" fmla="*/ 1 h 49"/>
                <a:gd name="T108" fmla="*/ 15 w 272"/>
                <a:gd name="T10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" h="49">
                  <a:moveTo>
                    <a:pt x="262" y="38"/>
                  </a:moveTo>
                  <a:lnTo>
                    <a:pt x="264" y="40"/>
                  </a:lnTo>
                  <a:lnTo>
                    <a:pt x="264" y="41"/>
                  </a:lnTo>
                  <a:lnTo>
                    <a:pt x="266" y="41"/>
                  </a:lnTo>
                  <a:lnTo>
                    <a:pt x="268" y="42"/>
                  </a:lnTo>
                  <a:lnTo>
                    <a:pt x="268" y="44"/>
                  </a:lnTo>
                  <a:lnTo>
                    <a:pt x="270" y="45"/>
                  </a:lnTo>
                  <a:lnTo>
                    <a:pt x="271" y="46"/>
                  </a:lnTo>
                  <a:lnTo>
                    <a:pt x="272" y="46"/>
                  </a:lnTo>
                  <a:lnTo>
                    <a:pt x="272" y="48"/>
                  </a:lnTo>
                  <a:lnTo>
                    <a:pt x="270" y="48"/>
                  </a:lnTo>
                  <a:lnTo>
                    <a:pt x="268" y="49"/>
                  </a:lnTo>
                  <a:lnTo>
                    <a:pt x="268" y="49"/>
                  </a:lnTo>
                  <a:lnTo>
                    <a:pt x="267" y="49"/>
                  </a:lnTo>
                  <a:lnTo>
                    <a:pt x="266" y="45"/>
                  </a:lnTo>
                  <a:lnTo>
                    <a:pt x="264" y="45"/>
                  </a:lnTo>
                  <a:lnTo>
                    <a:pt x="264" y="42"/>
                  </a:lnTo>
                  <a:lnTo>
                    <a:pt x="262" y="41"/>
                  </a:lnTo>
                  <a:lnTo>
                    <a:pt x="262" y="40"/>
                  </a:lnTo>
                  <a:lnTo>
                    <a:pt x="259" y="40"/>
                  </a:lnTo>
                  <a:lnTo>
                    <a:pt x="259" y="38"/>
                  </a:lnTo>
                  <a:lnTo>
                    <a:pt x="262" y="38"/>
                  </a:lnTo>
                  <a:close/>
                  <a:moveTo>
                    <a:pt x="1" y="11"/>
                  </a:moveTo>
                  <a:lnTo>
                    <a:pt x="2" y="11"/>
                  </a:lnTo>
                  <a:lnTo>
                    <a:pt x="4" y="12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1" y="11"/>
                  </a:lnTo>
                  <a:close/>
                  <a:moveTo>
                    <a:pt x="19" y="3"/>
                  </a:moveTo>
                  <a:lnTo>
                    <a:pt x="19" y="4"/>
                  </a:lnTo>
                  <a:lnTo>
                    <a:pt x="18" y="7"/>
                  </a:lnTo>
                  <a:lnTo>
                    <a:pt x="15" y="9"/>
                  </a:lnTo>
                  <a:lnTo>
                    <a:pt x="15" y="12"/>
                  </a:lnTo>
                  <a:lnTo>
                    <a:pt x="13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9" y="17"/>
                  </a:lnTo>
                  <a:lnTo>
                    <a:pt x="6" y="16"/>
                  </a:lnTo>
                  <a:lnTo>
                    <a:pt x="5" y="17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4" y="15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8" y="9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8" y="8"/>
                  </a:lnTo>
                  <a:lnTo>
                    <a:pt x="5" y="4"/>
                  </a:lnTo>
                  <a:lnTo>
                    <a:pt x="6" y="3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9" y="3"/>
                  </a:lnTo>
                  <a:close/>
                  <a:moveTo>
                    <a:pt x="8" y="1"/>
                  </a:moveTo>
                  <a:lnTo>
                    <a:pt x="10" y="1"/>
                  </a:lnTo>
                  <a:lnTo>
                    <a:pt x="9" y="3"/>
                  </a:lnTo>
                  <a:lnTo>
                    <a:pt x="8" y="1"/>
                  </a:lnTo>
                  <a:close/>
                  <a:moveTo>
                    <a:pt x="23" y="0"/>
                  </a:moveTo>
                  <a:lnTo>
                    <a:pt x="27" y="1"/>
                  </a:lnTo>
                  <a:lnTo>
                    <a:pt x="27" y="3"/>
                  </a:lnTo>
                  <a:lnTo>
                    <a:pt x="29" y="5"/>
                  </a:lnTo>
                  <a:lnTo>
                    <a:pt x="30" y="4"/>
                  </a:lnTo>
                  <a:lnTo>
                    <a:pt x="30" y="3"/>
                  </a:lnTo>
                  <a:lnTo>
                    <a:pt x="31" y="3"/>
                  </a:lnTo>
                  <a:lnTo>
                    <a:pt x="34" y="3"/>
                  </a:lnTo>
                  <a:lnTo>
                    <a:pt x="35" y="4"/>
                  </a:lnTo>
                  <a:lnTo>
                    <a:pt x="34" y="4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4" y="7"/>
                  </a:lnTo>
                  <a:lnTo>
                    <a:pt x="34" y="8"/>
                  </a:lnTo>
                  <a:lnTo>
                    <a:pt x="33" y="8"/>
                  </a:lnTo>
                  <a:lnTo>
                    <a:pt x="30" y="11"/>
                  </a:lnTo>
                  <a:lnTo>
                    <a:pt x="27" y="11"/>
                  </a:lnTo>
                  <a:lnTo>
                    <a:pt x="26" y="11"/>
                  </a:lnTo>
                  <a:lnTo>
                    <a:pt x="25" y="11"/>
                  </a:lnTo>
                  <a:lnTo>
                    <a:pt x="26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5" y="13"/>
                  </a:lnTo>
                  <a:lnTo>
                    <a:pt x="22" y="12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1" y="15"/>
                  </a:lnTo>
                  <a:lnTo>
                    <a:pt x="19" y="16"/>
                  </a:lnTo>
                  <a:lnTo>
                    <a:pt x="22" y="17"/>
                  </a:lnTo>
                  <a:lnTo>
                    <a:pt x="21" y="19"/>
                  </a:lnTo>
                  <a:lnTo>
                    <a:pt x="19" y="19"/>
                  </a:lnTo>
                  <a:lnTo>
                    <a:pt x="18" y="15"/>
                  </a:lnTo>
                  <a:lnTo>
                    <a:pt x="17" y="15"/>
                  </a:lnTo>
                  <a:lnTo>
                    <a:pt x="21" y="9"/>
                  </a:lnTo>
                  <a:lnTo>
                    <a:pt x="22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3"/>
                  </a:lnTo>
                  <a:lnTo>
                    <a:pt x="23" y="3"/>
                  </a:lnTo>
                  <a:lnTo>
                    <a:pt x="23" y="0"/>
                  </a:lnTo>
                  <a:close/>
                  <a:moveTo>
                    <a:pt x="15" y="0"/>
                  </a:moveTo>
                  <a:lnTo>
                    <a:pt x="17" y="1"/>
                  </a:lnTo>
                  <a:lnTo>
                    <a:pt x="11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715" name="Freeform 520"/>
            <p:cNvSpPr>
              <a:spLocks/>
            </p:cNvSpPr>
            <p:nvPr/>
          </p:nvSpPr>
          <p:spPr bwMode="auto">
            <a:xfrm>
              <a:off x="4161409" y="4182910"/>
              <a:ext cx="88822" cy="121812"/>
            </a:xfrm>
            <a:custGeom>
              <a:avLst/>
              <a:gdLst>
                <a:gd name="T0" fmla="*/ 8 w 35"/>
                <a:gd name="T1" fmla="*/ 0 h 48"/>
                <a:gd name="T2" fmla="*/ 11 w 35"/>
                <a:gd name="T3" fmla="*/ 0 h 48"/>
                <a:gd name="T4" fmla="*/ 15 w 35"/>
                <a:gd name="T5" fmla="*/ 2 h 48"/>
                <a:gd name="T6" fmla="*/ 22 w 35"/>
                <a:gd name="T7" fmla="*/ 3 h 48"/>
                <a:gd name="T8" fmla="*/ 24 w 35"/>
                <a:gd name="T9" fmla="*/ 6 h 48"/>
                <a:gd name="T10" fmla="*/ 25 w 35"/>
                <a:gd name="T11" fmla="*/ 6 h 48"/>
                <a:gd name="T12" fmla="*/ 29 w 35"/>
                <a:gd name="T13" fmla="*/ 11 h 48"/>
                <a:gd name="T14" fmla="*/ 29 w 35"/>
                <a:gd name="T15" fmla="*/ 13 h 48"/>
                <a:gd name="T16" fmla="*/ 31 w 35"/>
                <a:gd name="T17" fmla="*/ 14 h 48"/>
                <a:gd name="T18" fmla="*/ 32 w 35"/>
                <a:gd name="T19" fmla="*/ 13 h 48"/>
                <a:gd name="T20" fmla="*/ 33 w 35"/>
                <a:gd name="T21" fmla="*/ 15 h 48"/>
                <a:gd name="T22" fmla="*/ 35 w 35"/>
                <a:gd name="T23" fmla="*/ 18 h 48"/>
                <a:gd name="T24" fmla="*/ 32 w 35"/>
                <a:gd name="T25" fmla="*/ 21 h 48"/>
                <a:gd name="T26" fmla="*/ 32 w 35"/>
                <a:gd name="T27" fmla="*/ 21 h 48"/>
                <a:gd name="T28" fmla="*/ 31 w 35"/>
                <a:gd name="T29" fmla="*/ 23 h 48"/>
                <a:gd name="T30" fmla="*/ 28 w 35"/>
                <a:gd name="T31" fmla="*/ 26 h 48"/>
                <a:gd name="T32" fmla="*/ 25 w 35"/>
                <a:gd name="T33" fmla="*/ 30 h 48"/>
                <a:gd name="T34" fmla="*/ 25 w 35"/>
                <a:gd name="T35" fmla="*/ 32 h 48"/>
                <a:gd name="T36" fmla="*/ 23 w 35"/>
                <a:gd name="T37" fmla="*/ 38 h 48"/>
                <a:gd name="T38" fmla="*/ 20 w 35"/>
                <a:gd name="T39" fmla="*/ 40 h 48"/>
                <a:gd name="T40" fmla="*/ 19 w 35"/>
                <a:gd name="T41" fmla="*/ 43 h 48"/>
                <a:gd name="T42" fmla="*/ 18 w 35"/>
                <a:gd name="T43" fmla="*/ 43 h 48"/>
                <a:gd name="T44" fmla="*/ 16 w 35"/>
                <a:gd name="T45" fmla="*/ 44 h 48"/>
                <a:gd name="T46" fmla="*/ 15 w 35"/>
                <a:gd name="T47" fmla="*/ 47 h 48"/>
                <a:gd name="T48" fmla="*/ 14 w 35"/>
                <a:gd name="T49" fmla="*/ 48 h 48"/>
                <a:gd name="T50" fmla="*/ 12 w 35"/>
                <a:gd name="T51" fmla="*/ 47 h 48"/>
                <a:gd name="T52" fmla="*/ 12 w 35"/>
                <a:gd name="T53" fmla="*/ 44 h 48"/>
                <a:gd name="T54" fmla="*/ 11 w 35"/>
                <a:gd name="T55" fmla="*/ 44 h 48"/>
                <a:gd name="T56" fmla="*/ 11 w 35"/>
                <a:gd name="T57" fmla="*/ 43 h 48"/>
                <a:gd name="T58" fmla="*/ 10 w 35"/>
                <a:gd name="T59" fmla="*/ 43 h 48"/>
                <a:gd name="T60" fmla="*/ 8 w 35"/>
                <a:gd name="T61" fmla="*/ 43 h 48"/>
                <a:gd name="T62" fmla="*/ 7 w 35"/>
                <a:gd name="T63" fmla="*/ 44 h 48"/>
                <a:gd name="T64" fmla="*/ 4 w 35"/>
                <a:gd name="T65" fmla="*/ 44 h 48"/>
                <a:gd name="T66" fmla="*/ 3 w 35"/>
                <a:gd name="T67" fmla="*/ 43 h 48"/>
                <a:gd name="T68" fmla="*/ 3 w 35"/>
                <a:gd name="T69" fmla="*/ 42 h 48"/>
                <a:gd name="T70" fmla="*/ 2 w 35"/>
                <a:gd name="T71" fmla="*/ 40 h 48"/>
                <a:gd name="T72" fmla="*/ 2 w 35"/>
                <a:gd name="T73" fmla="*/ 39 h 48"/>
                <a:gd name="T74" fmla="*/ 0 w 35"/>
                <a:gd name="T75" fmla="*/ 38 h 48"/>
                <a:gd name="T76" fmla="*/ 2 w 35"/>
                <a:gd name="T77" fmla="*/ 38 h 48"/>
                <a:gd name="T78" fmla="*/ 4 w 35"/>
                <a:gd name="T79" fmla="*/ 36 h 48"/>
                <a:gd name="T80" fmla="*/ 6 w 35"/>
                <a:gd name="T81" fmla="*/ 34 h 48"/>
                <a:gd name="T82" fmla="*/ 4 w 35"/>
                <a:gd name="T83" fmla="*/ 32 h 48"/>
                <a:gd name="T84" fmla="*/ 4 w 35"/>
                <a:gd name="T85" fmla="*/ 28 h 48"/>
                <a:gd name="T86" fmla="*/ 7 w 35"/>
                <a:gd name="T87" fmla="*/ 27 h 48"/>
                <a:gd name="T88" fmla="*/ 7 w 35"/>
                <a:gd name="T89" fmla="*/ 25 h 48"/>
                <a:gd name="T90" fmla="*/ 7 w 35"/>
                <a:gd name="T91" fmla="*/ 25 h 48"/>
                <a:gd name="T92" fmla="*/ 6 w 35"/>
                <a:gd name="T93" fmla="*/ 22 h 48"/>
                <a:gd name="T94" fmla="*/ 4 w 35"/>
                <a:gd name="T95" fmla="*/ 19 h 48"/>
                <a:gd name="T96" fmla="*/ 3 w 35"/>
                <a:gd name="T97" fmla="*/ 18 h 48"/>
                <a:gd name="T98" fmla="*/ 2 w 35"/>
                <a:gd name="T99" fmla="*/ 17 h 48"/>
                <a:gd name="T100" fmla="*/ 2 w 35"/>
                <a:gd name="T101" fmla="*/ 14 h 48"/>
                <a:gd name="T102" fmla="*/ 2 w 35"/>
                <a:gd name="T103" fmla="*/ 11 h 48"/>
                <a:gd name="T104" fmla="*/ 0 w 35"/>
                <a:gd name="T105" fmla="*/ 9 h 48"/>
                <a:gd name="T106" fmla="*/ 0 w 35"/>
                <a:gd name="T107" fmla="*/ 6 h 48"/>
                <a:gd name="T108" fmla="*/ 3 w 35"/>
                <a:gd name="T109" fmla="*/ 3 h 48"/>
                <a:gd name="T110" fmla="*/ 3 w 35"/>
                <a:gd name="T111" fmla="*/ 2 h 48"/>
                <a:gd name="T112" fmla="*/ 3 w 35"/>
                <a:gd name="T113" fmla="*/ 2 h 48"/>
                <a:gd name="T114" fmla="*/ 3 w 35"/>
                <a:gd name="T115" fmla="*/ 2 h 48"/>
                <a:gd name="T116" fmla="*/ 6 w 35"/>
                <a:gd name="T117" fmla="*/ 1 h 48"/>
                <a:gd name="T118" fmla="*/ 8 w 35"/>
                <a:gd name="T1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" h="48">
                  <a:moveTo>
                    <a:pt x="8" y="0"/>
                  </a:moveTo>
                  <a:lnTo>
                    <a:pt x="11" y="0"/>
                  </a:lnTo>
                  <a:lnTo>
                    <a:pt x="15" y="2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5" y="6"/>
                  </a:lnTo>
                  <a:lnTo>
                    <a:pt x="29" y="11"/>
                  </a:lnTo>
                  <a:lnTo>
                    <a:pt x="29" y="13"/>
                  </a:lnTo>
                  <a:lnTo>
                    <a:pt x="31" y="14"/>
                  </a:lnTo>
                  <a:lnTo>
                    <a:pt x="32" y="13"/>
                  </a:lnTo>
                  <a:lnTo>
                    <a:pt x="33" y="15"/>
                  </a:lnTo>
                  <a:lnTo>
                    <a:pt x="35" y="18"/>
                  </a:lnTo>
                  <a:lnTo>
                    <a:pt x="32" y="21"/>
                  </a:lnTo>
                  <a:lnTo>
                    <a:pt x="32" y="21"/>
                  </a:lnTo>
                  <a:lnTo>
                    <a:pt x="31" y="23"/>
                  </a:lnTo>
                  <a:lnTo>
                    <a:pt x="28" y="26"/>
                  </a:lnTo>
                  <a:lnTo>
                    <a:pt x="25" y="30"/>
                  </a:lnTo>
                  <a:lnTo>
                    <a:pt x="25" y="32"/>
                  </a:lnTo>
                  <a:lnTo>
                    <a:pt x="23" y="38"/>
                  </a:lnTo>
                  <a:lnTo>
                    <a:pt x="20" y="40"/>
                  </a:lnTo>
                  <a:lnTo>
                    <a:pt x="19" y="43"/>
                  </a:lnTo>
                  <a:lnTo>
                    <a:pt x="18" y="43"/>
                  </a:lnTo>
                  <a:lnTo>
                    <a:pt x="16" y="44"/>
                  </a:lnTo>
                  <a:lnTo>
                    <a:pt x="15" y="47"/>
                  </a:lnTo>
                  <a:lnTo>
                    <a:pt x="14" y="48"/>
                  </a:lnTo>
                  <a:lnTo>
                    <a:pt x="12" y="47"/>
                  </a:lnTo>
                  <a:lnTo>
                    <a:pt x="12" y="44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0" y="43"/>
                  </a:lnTo>
                  <a:lnTo>
                    <a:pt x="8" y="43"/>
                  </a:lnTo>
                  <a:lnTo>
                    <a:pt x="7" y="44"/>
                  </a:lnTo>
                  <a:lnTo>
                    <a:pt x="4" y="44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2" y="40"/>
                  </a:lnTo>
                  <a:lnTo>
                    <a:pt x="2" y="39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4" y="36"/>
                  </a:lnTo>
                  <a:lnTo>
                    <a:pt x="6" y="34"/>
                  </a:lnTo>
                  <a:lnTo>
                    <a:pt x="4" y="32"/>
                  </a:lnTo>
                  <a:lnTo>
                    <a:pt x="4" y="28"/>
                  </a:lnTo>
                  <a:lnTo>
                    <a:pt x="7" y="27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6" y="22"/>
                  </a:lnTo>
                  <a:lnTo>
                    <a:pt x="4" y="19"/>
                  </a:lnTo>
                  <a:lnTo>
                    <a:pt x="3" y="18"/>
                  </a:lnTo>
                  <a:lnTo>
                    <a:pt x="2" y="17"/>
                  </a:lnTo>
                  <a:lnTo>
                    <a:pt x="2" y="14"/>
                  </a:lnTo>
                  <a:lnTo>
                    <a:pt x="2" y="11"/>
                  </a:lnTo>
                  <a:lnTo>
                    <a:pt x="0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6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740" name="Freeform 592"/>
            <p:cNvSpPr>
              <a:spLocks noEditPoints="1"/>
            </p:cNvSpPr>
            <p:nvPr/>
          </p:nvSpPr>
          <p:spPr bwMode="auto">
            <a:xfrm>
              <a:off x="6650938" y="4451911"/>
              <a:ext cx="50755" cy="7614"/>
            </a:xfrm>
            <a:custGeom>
              <a:avLst/>
              <a:gdLst>
                <a:gd name="T0" fmla="*/ 2 w 20"/>
                <a:gd name="T1" fmla="*/ 3 h 3"/>
                <a:gd name="T2" fmla="*/ 2 w 20"/>
                <a:gd name="T3" fmla="*/ 3 h 3"/>
                <a:gd name="T4" fmla="*/ 2 w 20"/>
                <a:gd name="T5" fmla="*/ 1 h 3"/>
                <a:gd name="T6" fmla="*/ 18 w 20"/>
                <a:gd name="T7" fmla="*/ 0 h 3"/>
                <a:gd name="T8" fmla="*/ 19 w 20"/>
                <a:gd name="T9" fmla="*/ 3 h 3"/>
                <a:gd name="T10" fmla="*/ 19 w 20"/>
                <a:gd name="T11" fmla="*/ 1 h 3"/>
                <a:gd name="T12" fmla="*/ 18 w 20"/>
                <a:gd name="T13" fmla="*/ 0 h 3"/>
                <a:gd name="T14" fmla="*/ 0 w 20"/>
                <a:gd name="T15" fmla="*/ 1 h 3"/>
                <a:gd name="T16" fmla="*/ 2 w 20"/>
                <a:gd name="T17" fmla="*/ 1 h 3"/>
                <a:gd name="T18" fmla="*/ 2 w 20"/>
                <a:gd name="T19" fmla="*/ 0 h 3"/>
                <a:gd name="T20" fmla="*/ 7 w 20"/>
                <a:gd name="T21" fmla="*/ 0 h 3"/>
                <a:gd name="T22" fmla="*/ 8 w 20"/>
                <a:gd name="T23" fmla="*/ 1 h 3"/>
                <a:gd name="T24" fmla="*/ 8 w 20"/>
                <a:gd name="T25" fmla="*/ 0 h 3"/>
                <a:gd name="T26" fmla="*/ 20 w 20"/>
                <a:gd name="T27" fmla="*/ 0 h 3"/>
                <a:gd name="T28" fmla="*/ 20 w 20"/>
                <a:gd name="T29" fmla="*/ 3 h 3"/>
                <a:gd name="T30" fmla="*/ 18 w 20"/>
                <a:gd name="T31" fmla="*/ 0 h 3"/>
                <a:gd name="T32" fmla="*/ 19 w 20"/>
                <a:gd name="T33" fmla="*/ 0 h 3"/>
                <a:gd name="T34" fmla="*/ 19 w 20"/>
                <a:gd name="T35" fmla="*/ 3 h 3"/>
                <a:gd name="T36" fmla="*/ 18 w 20"/>
                <a:gd name="T37" fmla="*/ 3 h 3"/>
                <a:gd name="T38" fmla="*/ 14 w 20"/>
                <a:gd name="T39" fmla="*/ 0 h 3"/>
                <a:gd name="T40" fmla="*/ 15 w 20"/>
                <a:gd name="T41" fmla="*/ 0 h 3"/>
                <a:gd name="T42" fmla="*/ 15 w 20"/>
                <a:gd name="T43" fmla="*/ 3 h 3"/>
                <a:gd name="T44" fmla="*/ 14 w 20"/>
                <a:gd name="T45" fmla="*/ 3 h 3"/>
                <a:gd name="T46" fmla="*/ 11 w 20"/>
                <a:gd name="T47" fmla="*/ 0 h 3"/>
                <a:gd name="T48" fmla="*/ 11 w 20"/>
                <a:gd name="T49" fmla="*/ 3 h 3"/>
                <a:gd name="T50" fmla="*/ 12 w 20"/>
                <a:gd name="T51" fmla="*/ 1 h 3"/>
                <a:gd name="T52" fmla="*/ 12 w 20"/>
                <a:gd name="T53" fmla="*/ 1 h 3"/>
                <a:gd name="T54" fmla="*/ 11 w 20"/>
                <a:gd name="T55" fmla="*/ 3 h 3"/>
                <a:gd name="T56" fmla="*/ 10 w 20"/>
                <a:gd name="T57" fmla="*/ 1 h 3"/>
                <a:gd name="T58" fmla="*/ 8 w 20"/>
                <a:gd name="T59" fmla="*/ 0 h 3"/>
                <a:gd name="T60" fmla="*/ 10 w 20"/>
                <a:gd name="T61" fmla="*/ 0 h 3"/>
                <a:gd name="T62" fmla="*/ 8 w 20"/>
                <a:gd name="T63" fmla="*/ 1 h 3"/>
                <a:gd name="T64" fmla="*/ 8 w 20"/>
                <a:gd name="T65" fmla="*/ 3 h 3"/>
                <a:gd name="T66" fmla="*/ 8 w 20"/>
                <a:gd name="T67" fmla="*/ 1 h 3"/>
                <a:gd name="T68" fmla="*/ 7 w 20"/>
                <a:gd name="T69" fmla="*/ 1 h 3"/>
                <a:gd name="T70" fmla="*/ 7 w 20"/>
                <a:gd name="T71" fmla="*/ 0 h 3"/>
                <a:gd name="T72" fmla="*/ 3 w 20"/>
                <a:gd name="T73" fmla="*/ 1 h 3"/>
                <a:gd name="T74" fmla="*/ 4 w 20"/>
                <a:gd name="T75" fmla="*/ 3 h 3"/>
                <a:gd name="T76" fmla="*/ 6 w 20"/>
                <a:gd name="T77" fmla="*/ 0 h 3"/>
                <a:gd name="T78" fmla="*/ 6 w 20"/>
                <a:gd name="T79" fmla="*/ 3 h 3"/>
                <a:gd name="T80" fmla="*/ 4 w 20"/>
                <a:gd name="T81" fmla="*/ 3 h 3"/>
                <a:gd name="T82" fmla="*/ 3 w 20"/>
                <a:gd name="T83" fmla="*/ 0 h 3"/>
                <a:gd name="T84" fmla="*/ 2 w 20"/>
                <a:gd name="T85" fmla="*/ 0 h 3"/>
                <a:gd name="T86" fmla="*/ 2 w 20"/>
                <a:gd name="T87" fmla="*/ 1 h 3"/>
                <a:gd name="T88" fmla="*/ 3 w 20"/>
                <a:gd name="T89" fmla="*/ 1 h 3"/>
                <a:gd name="T90" fmla="*/ 2 w 20"/>
                <a:gd name="T91" fmla="*/ 3 h 3"/>
                <a:gd name="T92" fmla="*/ 0 w 20"/>
                <a:gd name="T9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" h="3">
                  <a:moveTo>
                    <a:pt x="0" y="1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close/>
                  <a:moveTo>
                    <a:pt x="18" y="0"/>
                  </a:moveTo>
                  <a:lnTo>
                    <a:pt x="18" y="3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8" y="0"/>
                  </a:lnTo>
                  <a:close/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  <a:moveTo>
                    <a:pt x="7" y="0"/>
                  </a:move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7" y="0"/>
                  </a:lnTo>
                  <a:close/>
                  <a:moveTo>
                    <a:pt x="20" y="0"/>
                  </a:moveTo>
                  <a:lnTo>
                    <a:pt x="20" y="0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0"/>
                  </a:lnTo>
                  <a:close/>
                  <a:moveTo>
                    <a:pt x="16" y="0"/>
                  </a:moveTo>
                  <a:lnTo>
                    <a:pt x="18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6" y="3"/>
                  </a:lnTo>
                  <a:lnTo>
                    <a:pt x="16" y="0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15" y="3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5" y="3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0"/>
                  </a:lnTo>
                  <a:close/>
                  <a:moveTo>
                    <a:pt x="10" y="0"/>
                  </a:moveTo>
                  <a:lnTo>
                    <a:pt x="11" y="0"/>
                  </a:lnTo>
                  <a:lnTo>
                    <a:pt x="11" y="1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10" y="1"/>
                  </a:lnTo>
                  <a:lnTo>
                    <a:pt x="10" y="0"/>
                  </a:lnTo>
                  <a:close/>
                  <a:moveTo>
                    <a:pt x="7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0"/>
                  </a:lnTo>
                  <a:close/>
                  <a:moveTo>
                    <a:pt x="3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0"/>
                  </a:lnTo>
                  <a:close/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877" name="Freeform 334"/>
            <p:cNvSpPr>
              <a:spLocks noEditPoints="1"/>
            </p:cNvSpPr>
            <p:nvPr/>
          </p:nvSpPr>
          <p:spPr bwMode="auto">
            <a:xfrm>
              <a:off x="824276" y="1013266"/>
              <a:ext cx="1614006" cy="1230807"/>
            </a:xfrm>
            <a:custGeom>
              <a:avLst/>
              <a:gdLst>
                <a:gd name="T0" fmla="*/ 550 w 636"/>
                <a:gd name="T1" fmla="*/ 471 h 485"/>
                <a:gd name="T2" fmla="*/ 554 w 636"/>
                <a:gd name="T3" fmla="*/ 471 h 485"/>
                <a:gd name="T4" fmla="*/ 5 w 636"/>
                <a:gd name="T5" fmla="*/ 458 h 485"/>
                <a:gd name="T6" fmla="*/ 552 w 636"/>
                <a:gd name="T7" fmla="*/ 459 h 485"/>
                <a:gd name="T8" fmla="*/ 556 w 636"/>
                <a:gd name="T9" fmla="*/ 450 h 485"/>
                <a:gd name="T10" fmla="*/ 541 w 636"/>
                <a:gd name="T11" fmla="*/ 484 h 485"/>
                <a:gd name="T12" fmla="*/ 550 w 636"/>
                <a:gd name="T13" fmla="*/ 452 h 485"/>
                <a:gd name="T14" fmla="*/ 542 w 636"/>
                <a:gd name="T15" fmla="*/ 438 h 485"/>
                <a:gd name="T16" fmla="*/ 182 w 636"/>
                <a:gd name="T17" fmla="*/ 433 h 485"/>
                <a:gd name="T18" fmla="*/ 157 w 636"/>
                <a:gd name="T19" fmla="*/ 443 h 485"/>
                <a:gd name="T20" fmla="*/ 176 w 636"/>
                <a:gd name="T21" fmla="*/ 431 h 485"/>
                <a:gd name="T22" fmla="*/ 528 w 636"/>
                <a:gd name="T23" fmla="*/ 439 h 485"/>
                <a:gd name="T24" fmla="*/ 229 w 636"/>
                <a:gd name="T25" fmla="*/ 417 h 485"/>
                <a:gd name="T26" fmla="*/ 240 w 636"/>
                <a:gd name="T27" fmla="*/ 416 h 485"/>
                <a:gd name="T28" fmla="*/ 536 w 636"/>
                <a:gd name="T29" fmla="*/ 422 h 485"/>
                <a:gd name="T30" fmla="*/ 545 w 636"/>
                <a:gd name="T31" fmla="*/ 425 h 485"/>
                <a:gd name="T32" fmla="*/ 352 w 636"/>
                <a:gd name="T33" fmla="*/ 370 h 485"/>
                <a:gd name="T34" fmla="*/ 331 w 636"/>
                <a:gd name="T35" fmla="*/ 392 h 485"/>
                <a:gd name="T36" fmla="*/ 341 w 636"/>
                <a:gd name="T37" fmla="*/ 367 h 485"/>
                <a:gd name="T38" fmla="*/ 357 w 636"/>
                <a:gd name="T39" fmla="*/ 358 h 485"/>
                <a:gd name="T40" fmla="*/ 278 w 636"/>
                <a:gd name="T41" fmla="*/ 334 h 485"/>
                <a:gd name="T42" fmla="*/ 437 w 636"/>
                <a:gd name="T43" fmla="*/ 323 h 485"/>
                <a:gd name="T44" fmla="*/ 245 w 636"/>
                <a:gd name="T45" fmla="*/ 288 h 485"/>
                <a:gd name="T46" fmla="*/ 290 w 636"/>
                <a:gd name="T47" fmla="*/ 218 h 485"/>
                <a:gd name="T48" fmla="*/ 259 w 636"/>
                <a:gd name="T49" fmla="*/ 193 h 485"/>
                <a:gd name="T50" fmla="*/ 537 w 636"/>
                <a:gd name="T51" fmla="*/ 9 h 485"/>
                <a:gd name="T52" fmla="*/ 539 w 636"/>
                <a:gd name="T53" fmla="*/ 22 h 485"/>
                <a:gd name="T54" fmla="*/ 578 w 636"/>
                <a:gd name="T55" fmla="*/ 50 h 485"/>
                <a:gd name="T56" fmla="*/ 606 w 636"/>
                <a:gd name="T57" fmla="*/ 75 h 485"/>
                <a:gd name="T58" fmla="*/ 532 w 636"/>
                <a:gd name="T59" fmla="*/ 380 h 485"/>
                <a:gd name="T60" fmla="*/ 564 w 636"/>
                <a:gd name="T61" fmla="*/ 445 h 485"/>
                <a:gd name="T62" fmla="*/ 564 w 636"/>
                <a:gd name="T63" fmla="*/ 475 h 485"/>
                <a:gd name="T64" fmla="*/ 557 w 636"/>
                <a:gd name="T65" fmla="*/ 439 h 485"/>
                <a:gd name="T66" fmla="*/ 552 w 636"/>
                <a:gd name="T67" fmla="*/ 409 h 485"/>
                <a:gd name="T68" fmla="*/ 536 w 636"/>
                <a:gd name="T69" fmla="*/ 393 h 485"/>
                <a:gd name="T70" fmla="*/ 520 w 636"/>
                <a:gd name="T71" fmla="*/ 388 h 485"/>
                <a:gd name="T72" fmla="*/ 498 w 636"/>
                <a:gd name="T73" fmla="*/ 356 h 485"/>
                <a:gd name="T74" fmla="*/ 463 w 636"/>
                <a:gd name="T75" fmla="*/ 333 h 485"/>
                <a:gd name="T76" fmla="*/ 448 w 636"/>
                <a:gd name="T77" fmla="*/ 313 h 485"/>
                <a:gd name="T78" fmla="*/ 427 w 636"/>
                <a:gd name="T79" fmla="*/ 329 h 485"/>
                <a:gd name="T80" fmla="*/ 382 w 636"/>
                <a:gd name="T81" fmla="*/ 346 h 485"/>
                <a:gd name="T82" fmla="*/ 420 w 636"/>
                <a:gd name="T83" fmla="*/ 308 h 485"/>
                <a:gd name="T84" fmla="*/ 379 w 636"/>
                <a:gd name="T85" fmla="*/ 321 h 485"/>
                <a:gd name="T86" fmla="*/ 345 w 636"/>
                <a:gd name="T87" fmla="*/ 355 h 485"/>
                <a:gd name="T88" fmla="*/ 307 w 636"/>
                <a:gd name="T89" fmla="*/ 377 h 485"/>
                <a:gd name="T90" fmla="*/ 271 w 636"/>
                <a:gd name="T91" fmla="*/ 400 h 485"/>
                <a:gd name="T92" fmla="*/ 236 w 636"/>
                <a:gd name="T93" fmla="*/ 408 h 485"/>
                <a:gd name="T94" fmla="*/ 220 w 636"/>
                <a:gd name="T95" fmla="*/ 409 h 485"/>
                <a:gd name="T96" fmla="*/ 279 w 636"/>
                <a:gd name="T97" fmla="*/ 381 h 485"/>
                <a:gd name="T98" fmla="*/ 307 w 636"/>
                <a:gd name="T99" fmla="*/ 338 h 485"/>
                <a:gd name="T100" fmla="*/ 266 w 636"/>
                <a:gd name="T101" fmla="*/ 329 h 485"/>
                <a:gd name="T102" fmla="*/ 286 w 636"/>
                <a:gd name="T103" fmla="*/ 283 h 485"/>
                <a:gd name="T104" fmla="*/ 274 w 636"/>
                <a:gd name="T105" fmla="*/ 275 h 485"/>
                <a:gd name="T106" fmla="*/ 265 w 636"/>
                <a:gd name="T107" fmla="*/ 245 h 485"/>
                <a:gd name="T108" fmla="*/ 328 w 636"/>
                <a:gd name="T109" fmla="*/ 205 h 485"/>
                <a:gd name="T110" fmla="*/ 356 w 636"/>
                <a:gd name="T111" fmla="*/ 172 h 485"/>
                <a:gd name="T112" fmla="*/ 312 w 636"/>
                <a:gd name="T113" fmla="*/ 151 h 485"/>
                <a:gd name="T114" fmla="*/ 342 w 636"/>
                <a:gd name="T115" fmla="*/ 123 h 485"/>
                <a:gd name="T116" fmla="*/ 386 w 636"/>
                <a:gd name="T117" fmla="*/ 135 h 485"/>
                <a:gd name="T118" fmla="*/ 391 w 636"/>
                <a:gd name="T119" fmla="*/ 125 h 485"/>
                <a:gd name="T120" fmla="*/ 406 w 636"/>
                <a:gd name="T121" fmla="*/ 48 h 485"/>
                <a:gd name="T122" fmla="*/ 486 w 636"/>
                <a:gd name="T123" fmla="*/ 9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6" h="485">
                  <a:moveTo>
                    <a:pt x="553" y="480"/>
                  </a:moveTo>
                  <a:lnTo>
                    <a:pt x="554" y="481"/>
                  </a:lnTo>
                  <a:lnTo>
                    <a:pt x="553" y="483"/>
                  </a:lnTo>
                  <a:lnTo>
                    <a:pt x="552" y="481"/>
                  </a:lnTo>
                  <a:lnTo>
                    <a:pt x="553" y="480"/>
                  </a:lnTo>
                  <a:close/>
                  <a:moveTo>
                    <a:pt x="535" y="476"/>
                  </a:moveTo>
                  <a:lnTo>
                    <a:pt x="536" y="477"/>
                  </a:lnTo>
                  <a:lnTo>
                    <a:pt x="535" y="479"/>
                  </a:lnTo>
                  <a:lnTo>
                    <a:pt x="537" y="481"/>
                  </a:lnTo>
                  <a:lnTo>
                    <a:pt x="535" y="484"/>
                  </a:lnTo>
                  <a:lnTo>
                    <a:pt x="535" y="484"/>
                  </a:lnTo>
                  <a:lnTo>
                    <a:pt x="535" y="481"/>
                  </a:lnTo>
                  <a:lnTo>
                    <a:pt x="532" y="479"/>
                  </a:lnTo>
                  <a:lnTo>
                    <a:pt x="533" y="477"/>
                  </a:lnTo>
                  <a:lnTo>
                    <a:pt x="535" y="476"/>
                  </a:lnTo>
                  <a:close/>
                  <a:moveTo>
                    <a:pt x="539" y="475"/>
                  </a:moveTo>
                  <a:lnTo>
                    <a:pt x="539" y="476"/>
                  </a:lnTo>
                  <a:lnTo>
                    <a:pt x="539" y="477"/>
                  </a:lnTo>
                  <a:lnTo>
                    <a:pt x="537" y="476"/>
                  </a:lnTo>
                  <a:lnTo>
                    <a:pt x="539" y="475"/>
                  </a:lnTo>
                  <a:close/>
                  <a:moveTo>
                    <a:pt x="554" y="475"/>
                  </a:moveTo>
                  <a:lnTo>
                    <a:pt x="556" y="477"/>
                  </a:lnTo>
                  <a:lnTo>
                    <a:pt x="553" y="479"/>
                  </a:lnTo>
                  <a:lnTo>
                    <a:pt x="552" y="477"/>
                  </a:lnTo>
                  <a:lnTo>
                    <a:pt x="553" y="476"/>
                  </a:lnTo>
                  <a:lnTo>
                    <a:pt x="552" y="475"/>
                  </a:lnTo>
                  <a:lnTo>
                    <a:pt x="554" y="475"/>
                  </a:lnTo>
                  <a:close/>
                  <a:moveTo>
                    <a:pt x="535" y="473"/>
                  </a:moveTo>
                  <a:lnTo>
                    <a:pt x="536" y="473"/>
                  </a:lnTo>
                  <a:lnTo>
                    <a:pt x="536" y="475"/>
                  </a:lnTo>
                  <a:lnTo>
                    <a:pt x="535" y="476"/>
                  </a:lnTo>
                  <a:lnTo>
                    <a:pt x="533" y="473"/>
                  </a:lnTo>
                  <a:lnTo>
                    <a:pt x="535" y="473"/>
                  </a:lnTo>
                  <a:close/>
                  <a:moveTo>
                    <a:pt x="552" y="470"/>
                  </a:moveTo>
                  <a:lnTo>
                    <a:pt x="553" y="472"/>
                  </a:lnTo>
                  <a:lnTo>
                    <a:pt x="552" y="475"/>
                  </a:lnTo>
                  <a:lnTo>
                    <a:pt x="552" y="472"/>
                  </a:lnTo>
                  <a:lnTo>
                    <a:pt x="550" y="471"/>
                  </a:lnTo>
                  <a:lnTo>
                    <a:pt x="552" y="470"/>
                  </a:lnTo>
                  <a:close/>
                  <a:moveTo>
                    <a:pt x="533" y="470"/>
                  </a:moveTo>
                  <a:lnTo>
                    <a:pt x="533" y="472"/>
                  </a:lnTo>
                  <a:lnTo>
                    <a:pt x="532" y="471"/>
                  </a:lnTo>
                  <a:lnTo>
                    <a:pt x="533" y="470"/>
                  </a:lnTo>
                  <a:close/>
                  <a:moveTo>
                    <a:pt x="1" y="468"/>
                  </a:moveTo>
                  <a:lnTo>
                    <a:pt x="1" y="470"/>
                  </a:lnTo>
                  <a:lnTo>
                    <a:pt x="0" y="470"/>
                  </a:lnTo>
                  <a:lnTo>
                    <a:pt x="1" y="468"/>
                  </a:lnTo>
                  <a:close/>
                  <a:moveTo>
                    <a:pt x="531" y="467"/>
                  </a:moveTo>
                  <a:lnTo>
                    <a:pt x="532" y="468"/>
                  </a:lnTo>
                  <a:lnTo>
                    <a:pt x="531" y="471"/>
                  </a:lnTo>
                  <a:lnTo>
                    <a:pt x="531" y="467"/>
                  </a:lnTo>
                  <a:close/>
                  <a:moveTo>
                    <a:pt x="3" y="463"/>
                  </a:moveTo>
                  <a:lnTo>
                    <a:pt x="5" y="464"/>
                  </a:lnTo>
                  <a:lnTo>
                    <a:pt x="3" y="466"/>
                  </a:lnTo>
                  <a:lnTo>
                    <a:pt x="1" y="464"/>
                  </a:lnTo>
                  <a:lnTo>
                    <a:pt x="3" y="463"/>
                  </a:lnTo>
                  <a:close/>
                  <a:moveTo>
                    <a:pt x="66" y="462"/>
                  </a:moveTo>
                  <a:lnTo>
                    <a:pt x="72" y="463"/>
                  </a:lnTo>
                  <a:lnTo>
                    <a:pt x="74" y="463"/>
                  </a:lnTo>
                  <a:lnTo>
                    <a:pt x="75" y="464"/>
                  </a:lnTo>
                  <a:lnTo>
                    <a:pt x="72" y="464"/>
                  </a:lnTo>
                  <a:lnTo>
                    <a:pt x="67" y="463"/>
                  </a:lnTo>
                  <a:lnTo>
                    <a:pt x="66" y="464"/>
                  </a:lnTo>
                  <a:lnTo>
                    <a:pt x="65" y="463"/>
                  </a:lnTo>
                  <a:lnTo>
                    <a:pt x="66" y="462"/>
                  </a:lnTo>
                  <a:close/>
                  <a:moveTo>
                    <a:pt x="562" y="460"/>
                  </a:moveTo>
                  <a:lnTo>
                    <a:pt x="564" y="463"/>
                  </a:lnTo>
                  <a:lnTo>
                    <a:pt x="562" y="466"/>
                  </a:lnTo>
                  <a:lnTo>
                    <a:pt x="562" y="468"/>
                  </a:lnTo>
                  <a:lnTo>
                    <a:pt x="560" y="472"/>
                  </a:lnTo>
                  <a:lnTo>
                    <a:pt x="556" y="475"/>
                  </a:lnTo>
                  <a:lnTo>
                    <a:pt x="556" y="473"/>
                  </a:lnTo>
                  <a:lnTo>
                    <a:pt x="557" y="471"/>
                  </a:lnTo>
                  <a:lnTo>
                    <a:pt x="560" y="470"/>
                  </a:lnTo>
                  <a:lnTo>
                    <a:pt x="560" y="468"/>
                  </a:lnTo>
                  <a:lnTo>
                    <a:pt x="554" y="471"/>
                  </a:lnTo>
                  <a:lnTo>
                    <a:pt x="554" y="470"/>
                  </a:lnTo>
                  <a:lnTo>
                    <a:pt x="556" y="467"/>
                  </a:lnTo>
                  <a:lnTo>
                    <a:pt x="556" y="467"/>
                  </a:lnTo>
                  <a:lnTo>
                    <a:pt x="557" y="463"/>
                  </a:lnTo>
                  <a:lnTo>
                    <a:pt x="560" y="462"/>
                  </a:lnTo>
                  <a:lnTo>
                    <a:pt x="560" y="460"/>
                  </a:lnTo>
                  <a:lnTo>
                    <a:pt x="562" y="460"/>
                  </a:lnTo>
                  <a:close/>
                  <a:moveTo>
                    <a:pt x="537" y="459"/>
                  </a:moveTo>
                  <a:lnTo>
                    <a:pt x="537" y="460"/>
                  </a:lnTo>
                  <a:lnTo>
                    <a:pt x="536" y="460"/>
                  </a:lnTo>
                  <a:lnTo>
                    <a:pt x="536" y="459"/>
                  </a:lnTo>
                  <a:lnTo>
                    <a:pt x="537" y="459"/>
                  </a:lnTo>
                  <a:close/>
                  <a:moveTo>
                    <a:pt x="32" y="459"/>
                  </a:moveTo>
                  <a:lnTo>
                    <a:pt x="33" y="459"/>
                  </a:lnTo>
                  <a:lnTo>
                    <a:pt x="34" y="462"/>
                  </a:lnTo>
                  <a:lnTo>
                    <a:pt x="32" y="464"/>
                  </a:lnTo>
                  <a:lnTo>
                    <a:pt x="29" y="464"/>
                  </a:lnTo>
                  <a:lnTo>
                    <a:pt x="30" y="462"/>
                  </a:lnTo>
                  <a:lnTo>
                    <a:pt x="32" y="462"/>
                  </a:lnTo>
                  <a:lnTo>
                    <a:pt x="32" y="459"/>
                  </a:lnTo>
                  <a:close/>
                  <a:moveTo>
                    <a:pt x="26" y="458"/>
                  </a:moveTo>
                  <a:lnTo>
                    <a:pt x="28" y="459"/>
                  </a:lnTo>
                  <a:lnTo>
                    <a:pt x="26" y="460"/>
                  </a:lnTo>
                  <a:lnTo>
                    <a:pt x="26" y="463"/>
                  </a:lnTo>
                  <a:lnTo>
                    <a:pt x="24" y="464"/>
                  </a:lnTo>
                  <a:lnTo>
                    <a:pt x="22" y="464"/>
                  </a:lnTo>
                  <a:lnTo>
                    <a:pt x="24" y="462"/>
                  </a:lnTo>
                  <a:lnTo>
                    <a:pt x="25" y="460"/>
                  </a:lnTo>
                  <a:lnTo>
                    <a:pt x="26" y="458"/>
                  </a:lnTo>
                  <a:close/>
                  <a:moveTo>
                    <a:pt x="84" y="458"/>
                  </a:moveTo>
                  <a:lnTo>
                    <a:pt x="86" y="459"/>
                  </a:lnTo>
                  <a:lnTo>
                    <a:pt x="83" y="460"/>
                  </a:lnTo>
                  <a:lnTo>
                    <a:pt x="80" y="460"/>
                  </a:lnTo>
                  <a:lnTo>
                    <a:pt x="80" y="458"/>
                  </a:lnTo>
                  <a:lnTo>
                    <a:pt x="84" y="458"/>
                  </a:lnTo>
                  <a:close/>
                  <a:moveTo>
                    <a:pt x="8" y="456"/>
                  </a:moveTo>
                  <a:lnTo>
                    <a:pt x="7" y="459"/>
                  </a:lnTo>
                  <a:lnTo>
                    <a:pt x="5" y="458"/>
                  </a:lnTo>
                  <a:lnTo>
                    <a:pt x="8" y="456"/>
                  </a:lnTo>
                  <a:close/>
                  <a:moveTo>
                    <a:pt x="16" y="456"/>
                  </a:moveTo>
                  <a:lnTo>
                    <a:pt x="17" y="456"/>
                  </a:lnTo>
                  <a:lnTo>
                    <a:pt x="21" y="459"/>
                  </a:lnTo>
                  <a:lnTo>
                    <a:pt x="18" y="460"/>
                  </a:lnTo>
                  <a:lnTo>
                    <a:pt x="17" y="462"/>
                  </a:lnTo>
                  <a:lnTo>
                    <a:pt x="16" y="462"/>
                  </a:lnTo>
                  <a:lnTo>
                    <a:pt x="16" y="460"/>
                  </a:lnTo>
                  <a:lnTo>
                    <a:pt x="17" y="460"/>
                  </a:lnTo>
                  <a:lnTo>
                    <a:pt x="14" y="459"/>
                  </a:lnTo>
                  <a:lnTo>
                    <a:pt x="14" y="458"/>
                  </a:lnTo>
                  <a:lnTo>
                    <a:pt x="16" y="456"/>
                  </a:lnTo>
                  <a:close/>
                  <a:moveTo>
                    <a:pt x="97" y="455"/>
                  </a:moveTo>
                  <a:lnTo>
                    <a:pt x="99" y="458"/>
                  </a:lnTo>
                  <a:lnTo>
                    <a:pt x="97" y="458"/>
                  </a:lnTo>
                  <a:lnTo>
                    <a:pt x="97" y="455"/>
                  </a:lnTo>
                  <a:close/>
                  <a:moveTo>
                    <a:pt x="62" y="455"/>
                  </a:moveTo>
                  <a:lnTo>
                    <a:pt x="63" y="455"/>
                  </a:lnTo>
                  <a:lnTo>
                    <a:pt x="65" y="458"/>
                  </a:lnTo>
                  <a:lnTo>
                    <a:pt x="62" y="459"/>
                  </a:lnTo>
                  <a:lnTo>
                    <a:pt x="63" y="462"/>
                  </a:lnTo>
                  <a:lnTo>
                    <a:pt x="59" y="460"/>
                  </a:lnTo>
                  <a:lnTo>
                    <a:pt x="57" y="462"/>
                  </a:lnTo>
                  <a:lnTo>
                    <a:pt x="54" y="462"/>
                  </a:lnTo>
                  <a:lnTo>
                    <a:pt x="53" y="462"/>
                  </a:lnTo>
                  <a:lnTo>
                    <a:pt x="51" y="460"/>
                  </a:lnTo>
                  <a:lnTo>
                    <a:pt x="53" y="459"/>
                  </a:lnTo>
                  <a:lnTo>
                    <a:pt x="54" y="460"/>
                  </a:lnTo>
                  <a:lnTo>
                    <a:pt x="55" y="460"/>
                  </a:lnTo>
                  <a:lnTo>
                    <a:pt x="58" y="459"/>
                  </a:lnTo>
                  <a:lnTo>
                    <a:pt x="58" y="459"/>
                  </a:lnTo>
                  <a:lnTo>
                    <a:pt x="59" y="458"/>
                  </a:lnTo>
                  <a:lnTo>
                    <a:pt x="59" y="456"/>
                  </a:lnTo>
                  <a:lnTo>
                    <a:pt x="62" y="455"/>
                  </a:lnTo>
                  <a:close/>
                  <a:moveTo>
                    <a:pt x="553" y="455"/>
                  </a:moveTo>
                  <a:lnTo>
                    <a:pt x="554" y="455"/>
                  </a:lnTo>
                  <a:lnTo>
                    <a:pt x="554" y="458"/>
                  </a:lnTo>
                  <a:lnTo>
                    <a:pt x="552" y="459"/>
                  </a:lnTo>
                  <a:lnTo>
                    <a:pt x="550" y="458"/>
                  </a:lnTo>
                  <a:lnTo>
                    <a:pt x="553" y="455"/>
                  </a:lnTo>
                  <a:close/>
                  <a:moveTo>
                    <a:pt x="529" y="455"/>
                  </a:moveTo>
                  <a:lnTo>
                    <a:pt x="531" y="455"/>
                  </a:lnTo>
                  <a:lnTo>
                    <a:pt x="529" y="456"/>
                  </a:lnTo>
                  <a:lnTo>
                    <a:pt x="529" y="455"/>
                  </a:lnTo>
                  <a:close/>
                  <a:moveTo>
                    <a:pt x="112" y="452"/>
                  </a:moveTo>
                  <a:lnTo>
                    <a:pt x="113" y="454"/>
                  </a:lnTo>
                  <a:lnTo>
                    <a:pt x="113" y="455"/>
                  </a:lnTo>
                  <a:lnTo>
                    <a:pt x="111" y="454"/>
                  </a:lnTo>
                  <a:lnTo>
                    <a:pt x="112" y="452"/>
                  </a:lnTo>
                  <a:close/>
                  <a:moveTo>
                    <a:pt x="540" y="452"/>
                  </a:moveTo>
                  <a:lnTo>
                    <a:pt x="541" y="454"/>
                  </a:lnTo>
                  <a:lnTo>
                    <a:pt x="540" y="455"/>
                  </a:lnTo>
                  <a:lnTo>
                    <a:pt x="539" y="455"/>
                  </a:lnTo>
                  <a:lnTo>
                    <a:pt x="537" y="456"/>
                  </a:lnTo>
                  <a:lnTo>
                    <a:pt x="536" y="456"/>
                  </a:lnTo>
                  <a:lnTo>
                    <a:pt x="537" y="454"/>
                  </a:lnTo>
                  <a:lnTo>
                    <a:pt x="540" y="452"/>
                  </a:lnTo>
                  <a:close/>
                  <a:moveTo>
                    <a:pt x="105" y="452"/>
                  </a:moveTo>
                  <a:lnTo>
                    <a:pt x="108" y="454"/>
                  </a:lnTo>
                  <a:lnTo>
                    <a:pt x="107" y="454"/>
                  </a:lnTo>
                  <a:lnTo>
                    <a:pt x="104" y="456"/>
                  </a:lnTo>
                  <a:lnTo>
                    <a:pt x="104" y="454"/>
                  </a:lnTo>
                  <a:lnTo>
                    <a:pt x="105" y="452"/>
                  </a:lnTo>
                  <a:close/>
                  <a:moveTo>
                    <a:pt x="553" y="451"/>
                  </a:moveTo>
                  <a:lnTo>
                    <a:pt x="553" y="452"/>
                  </a:lnTo>
                  <a:lnTo>
                    <a:pt x="552" y="454"/>
                  </a:lnTo>
                  <a:lnTo>
                    <a:pt x="550" y="456"/>
                  </a:lnTo>
                  <a:lnTo>
                    <a:pt x="549" y="455"/>
                  </a:lnTo>
                  <a:lnTo>
                    <a:pt x="549" y="454"/>
                  </a:lnTo>
                  <a:lnTo>
                    <a:pt x="553" y="451"/>
                  </a:lnTo>
                  <a:close/>
                  <a:moveTo>
                    <a:pt x="117" y="451"/>
                  </a:moveTo>
                  <a:lnTo>
                    <a:pt x="119" y="452"/>
                  </a:lnTo>
                  <a:lnTo>
                    <a:pt x="117" y="452"/>
                  </a:lnTo>
                  <a:lnTo>
                    <a:pt x="116" y="451"/>
                  </a:lnTo>
                  <a:lnTo>
                    <a:pt x="117" y="451"/>
                  </a:lnTo>
                  <a:close/>
                  <a:moveTo>
                    <a:pt x="556" y="450"/>
                  </a:moveTo>
                  <a:lnTo>
                    <a:pt x="557" y="451"/>
                  </a:lnTo>
                  <a:lnTo>
                    <a:pt x="557" y="454"/>
                  </a:lnTo>
                  <a:lnTo>
                    <a:pt x="556" y="455"/>
                  </a:lnTo>
                  <a:lnTo>
                    <a:pt x="554" y="454"/>
                  </a:lnTo>
                  <a:lnTo>
                    <a:pt x="556" y="452"/>
                  </a:lnTo>
                  <a:lnTo>
                    <a:pt x="556" y="450"/>
                  </a:lnTo>
                  <a:close/>
                  <a:moveTo>
                    <a:pt x="541" y="448"/>
                  </a:moveTo>
                  <a:lnTo>
                    <a:pt x="544" y="450"/>
                  </a:lnTo>
                  <a:lnTo>
                    <a:pt x="545" y="452"/>
                  </a:lnTo>
                  <a:lnTo>
                    <a:pt x="544" y="454"/>
                  </a:lnTo>
                  <a:lnTo>
                    <a:pt x="542" y="455"/>
                  </a:lnTo>
                  <a:lnTo>
                    <a:pt x="545" y="456"/>
                  </a:lnTo>
                  <a:lnTo>
                    <a:pt x="545" y="456"/>
                  </a:lnTo>
                  <a:lnTo>
                    <a:pt x="548" y="458"/>
                  </a:lnTo>
                  <a:lnTo>
                    <a:pt x="548" y="462"/>
                  </a:lnTo>
                  <a:lnTo>
                    <a:pt x="546" y="462"/>
                  </a:lnTo>
                  <a:lnTo>
                    <a:pt x="548" y="464"/>
                  </a:lnTo>
                  <a:lnTo>
                    <a:pt x="548" y="466"/>
                  </a:lnTo>
                  <a:lnTo>
                    <a:pt x="546" y="466"/>
                  </a:lnTo>
                  <a:lnTo>
                    <a:pt x="546" y="466"/>
                  </a:lnTo>
                  <a:lnTo>
                    <a:pt x="545" y="467"/>
                  </a:lnTo>
                  <a:lnTo>
                    <a:pt x="548" y="470"/>
                  </a:lnTo>
                  <a:lnTo>
                    <a:pt x="549" y="471"/>
                  </a:lnTo>
                  <a:lnTo>
                    <a:pt x="546" y="472"/>
                  </a:lnTo>
                  <a:lnTo>
                    <a:pt x="546" y="473"/>
                  </a:lnTo>
                  <a:lnTo>
                    <a:pt x="548" y="473"/>
                  </a:lnTo>
                  <a:lnTo>
                    <a:pt x="549" y="473"/>
                  </a:lnTo>
                  <a:lnTo>
                    <a:pt x="549" y="476"/>
                  </a:lnTo>
                  <a:lnTo>
                    <a:pt x="546" y="477"/>
                  </a:lnTo>
                  <a:lnTo>
                    <a:pt x="545" y="477"/>
                  </a:lnTo>
                  <a:lnTo>
                    <a:pt x="544" y="479"/>
                  </a:lnTo>
                  <a:lnTo>
                    <a:pt x="545" y="479"/>
                  </a:lnTo>
                  <a:lnTo>
                    <a:pt x="546" y="480"/>
                  </a:lnTo>
                  <a:lnTo>
                    <a:pt x="545" y="481"/>
                  </a:lnTo>
                  <a:lnTo>
                    <a:pt x="546" y="483"/>
                  </a:lnTo>
                  <a:lnTo>
                    <a:pt x="545" y="484"/>
                  </a:lnTo>
                  <a:lnTo>
                    <a:pt x="542" y="484"/>
                  </a:lnTo>
                  <a:lnTo>
                    <a:pt x="541" y="484"/>
                  </a:lnTo>
                  <a:lnTo>
                    <a:pt x="542" y="481"/>
                  </a:lnTo>
                  <a:lnTo>
                    <a:pt x="540" y="480"/>
                  </a:lnTo>
                  <a:lnTo>
                    <a:pt x="540" y="477"/>
                  </a:lnTo>
                  <a:lnTo>
                    <a:pt x="542" y="476"/>
                  </a:lnTo>
                  <a:lnTo>
                    <a:pt x="541" y="475"/>
                  </a:lnTo>
                  <a:lnTo>
                    <a:pt x="541" y="473"/>
                  </a:lnTo>
                  <a:lnTo>
                    <a:pt x="542" y="472"/>
                  </a:lnTo>
                  <a:lnTo>
                    <a:pt x="542" y="472"/>
                  </a:lnTo>
                  <a:lnTo>
                    <a:pt x="540" y="472"/>
                  </a:lnTo>
                  <a:lnTo>
                    <a:pt x="540" y="473"/>
                  </a:lnTo>
                  <a:lnTo>
                    <a:pt x="539" y="472"/>
                  </a:lnTo>
                  <a:lnTo>
                    <a:pt x="537" y="472"/>
                  </a:lnTo>
                  <a:lnTo>
                    <a:pt x="536" y="471"/>
                  </a:lnTo>
                  <a:lnTo>
                    <a:pt x="537" y="470"/>
                  </a:lnTo>
                  <a:lnTo>
                    <a:pt x="539" y="470"/>
                  </a:lnTo>
                  <a:lnTo>
                    <a:pt x="539" y="468"/>
                  </a:lnTo>
                  <a:lnTo>
                    <a:pt x="539" y="467"/>
                  </a:lnTo>
                  <a:lnTo>
                    <a:pt x="541" y="466"/>
                  </a:lnTo>
                  <a:lnTo>
                    <a:pt x="541" y="464"/>
                  </a:lnTo>
                  <a:lnTo>
                    <a:pt x="540" y="464"/>
                  </a:lnTo>
                  <a:lnTo>
                    <a:pt x="539" y="464"/>
                  </a:lnTo>
                  <a:lnTo>
                    <a:pt x="539" y="463"/>
                  </a:lnTo>
                  <a:lnTo>
                    <a:pt x="539" y="462"/>
                  </a:lnTo>
                  <a:lnTo>
                    <a:pt x="541" y="462"/>
                  </a:lnTo>
                  <a:lnTo>
                    <a:pt x="541" y="459"/>
                  </a:lnTo>
                  <a:lnTo>
                    <a:pt x="541" y="458"/>
                  </a:lnTo>
                  <a:lnTo>
                    <a:pt x="542" y="454"/>
                  </a:lnTo>
                  <a:lnTo>
                    <a:pt x="542" y="452"/>
                  </a:lnTo>
                  <a:lnTo>
                    <a:pt x="540" y="450"/>
                  </a:lnTo>
                  <a:lnTo>
                    <a:pt x="541" y="448"/>
                  </a:lnTo>
                  <a:close/>
                  <a:moveTo>
                    <a:pt x="115" y="448"/>
                  </a:moveTo>
                  <a:lnTo>
                    <a:pt x="115" y="450"/>
                  </a:lnTo>
                  <a:lnTo>
                    <a:pt x="112" y="450"/>
                  </a:lnTo>
                  <a:lnTo>
                    <a:pt x="115" y="448"/>
                  </a:lnTo>
                  <a:close/>
                  <a:moveTo>
                    <a:pt x="549" y="447"/>
                  </a:moveTo>
                  <a:lnTo>
                    <a:pt x="553" y="448"/>
                  </a:lnTo>
                  <a:lnTo>
                    <a:pt x="552" y="450"/>
                  </a:lnTo>
                  <a:lnTo>
                    <a:pt x="550" y="452"/>
                  </a:lnTo>
                  <a:lnTo>
                    <a:pt x="548" y="451"/>
                  </a:lnTo>
                  <a:lnTo>
                    <a:pt x="546" y="450"/>
                  </a:lnTo>
                  <a:lnTo>
                    <a:pt x="549" y="447"/>
                  </a:lnTo>
                  <a:close/>
                  <a:moveTo>
                    <a:pt x="554" y="439"/>
                  </a:moveTo>
                  <a:lnTo>
                    <a:pt x="556" y="443"/>
                  </a:lnTo>
                  <a:lnTo>
                    <a:pt x="554" y="446"/>
                  </a:lnTo>
                  <a:lnTo>
                    <a:pt x="550" y="446"/>
                  </a:lnTo>
                  <a:lnTo>
                    <a:pt x="550" y="446"/>
                  </a:lnTo>
                  <a:lnTo>
                    <a:pt x="550" y="445"/>
                  </a:lnTo>
                  <a:lnTo>
                    <a:pt x="552" y="441"/>
                  </a:lnTo>
                  <a:lnTo>
                    <a:pt x="554" y="439"/>
                  </a:lnTo>
                  <a:close/>
                  <a:moveTo>
                    <a:pt x="142" y="439"/>
                  </a:moveTo>
                  <a:lnTo>
                    <a:pt x="144" y="442"/>
                  </a:lnTo>
                  <a:lnTo>
                    <a:pt x="145" y="442"/>
                  </a:lnTo>
                  <a:lnTo>
                    <a:pt x="142" y="443"/>
                  </a:lnTo>
                  <a:lnTo>
                    <a:pt x="142" y="445"/>
                  </a:lnTo>
                  <a:lnTo>
                    <a:pt x="138" y="446"/>
                  </a:lnTo>
                  <a:lnTo>
                    <a:pt x="134" y="451"/>
                  </a:lnTo>
                  <a:lnTo>
                    <a:pt x="132" y="451"/>
                  </a:lnTo>
                  <a:lnTo>
                    <a:pt x="129" y="454"/>
                  </a:lnTo>
                  <a:lnTo>
                    <a:pt x="124" y="454"/>
                  </a:lnTo>
                  <a:lnTo>
                    <a:pt x="126" y="451"/>
                  </a:lnTo>
                  <a:lnTo>
                    <a:pt x="128" y="451"/>
                  </a:lnTo>
                  <a:lnTo>
                    <a:pt x="129" y="448"/>
                  </a:lnTo>
                  <a:lnTo>
                    <a:pt x="132" y="448"/>
                  </a:lnTo>
                  <a:lnTo>
                    <a:pt x="132" y="447"/>
                  </a:lnTo>
                  <a:lnTo>
                    <a:pt x="134" y="445"/>
                  </a:lnTo>
                  <a:lnTo>
                    <a:pt x="137" y="445"/>
                  </a:lnTo>
                  <a:lnTo>
                    <a:pt x="137" y="442"/>
                  </a:lnTo>
                  <a:lnTo>
                    <a:pt x="137" y="441"/>
                  </a:lnTo>
                  <a:lnTo>
                    <a:pt x="141" y="441"/>
                  </a:lnTo>
                  <a:lnTo>
                    <a:pt x="142" y="439"/>
                  </a:lnTo>
                  <a:close/>
                  <a:moveTo>
                    <a:pt x="539" y="434"/>
                  </a:moveTo>
                  <a:lnTo>
                    <a:pt x="540" y="434"/>
                  </a:lnTo>
                  <a:lnTo>
                    <a:pt x="541" y="437"/>
                  </a:lnTo>
                  <a:lnTo>
                    <a:pt x="540" y="438"/>
                  </a:lnTo>
                  <a:lnTo>
                    <a:pt x="541" y="439"/>
                  </a:lnTo>
                  <a:lnTo>
                    <a:pt x="542" y="438"/>
                  </a:lnTo>
                  <a:lnTo>
                    <a:pt x="542" y="439"/>
                  </a:lnTo>
                  <a:lnTo>
                    <a:pt x="541" y="445"/>
                  </a:lnTo>
                  <a:lnTo>
                    <a:pt x="537" y="448"/>
                  </a:lnTo>
                  <a:lnTo>
                    <a:pt x="537" y="450"/>
                  </a:lnTo>
                  <a:lnTo>
                    <a:pt x="536" y="451"/>
                  </a:lnTo>
                  <a:lnTo>
                    <a:pt x="533" y="452"/>
                  </a:lnTo>
                  <a:lnTo>
                    <a:pt x="535" y="450"/>
                  </a:lnTo>
                  <a:lnTo>
                    <a:pt x="533" y="448"/>
                  </a:lnTo>
                  <a:lnTo>
                    <a:pt x="532" y="452"/>
                  </a:lnTo>
                  <a:lnTo>
                    <a:pt x="532" y="452"/>
                  </a:lnTo>
                  <a:lnTo>
                    <a:pt x="532" y="450"/>
                  </a:lnTo>
                  <a:lnTo>
                    <a:pt x="533" y="448"/>
                  </a:lnTo>
                  <a:lnTo>
                    <a:pt x="533" y="447"/>
                  </a:lnTo>
                  <a:lnTo>
                    <a:pt x="533" y="446"/>
                  </a:lnTo>
                  <a:lnTo>
                    <a:pt x="535" y="446"/>
                  </a:lnTo>
                  <a:lnTo>
                    <a:pt x="536" y="446"/>
                  </a:lnTo>
                  <a:lnTo>
                    <a:pt x="536" y="443"/>
                  </a:lnTo>
                  <a:lnTo>
                    <a:pt x="535" y="442"/>
                  </a:lnTo>
                  <a:lnTo>
                    <a:pt x="536" y="441"/>
                  </a:lnTo>
                  <a:lnTo>
                    <a:pt x="535" y="439"/>
                  </a:lnTo>
                  <a:lnTo>
                    <a:pt x="536" y="437"/>
                  </a:lnTo>
                  <a:lnTo>
                    <a:pt x="536" y="435"/>
                  </a:lnTo>
                  <a:lnTo>
                    <a:pt x="539" y="435"/>
                  </a:lnTo>
                  <a:lnTo>
                    <a:pt x="539" y="434"/>
                  </a:lnTo>
                  <a:close/>
                  <a:moveTo>
                    <a:pt x="169" y="431"/>
                  </a:moveTo>
                  <a:lnTo>
                    <a:pt x="170" y="433"/>
                  </a:lnTo>
                  <a:lnTo>
                    <a:pt x="170" y="434"/>
                  </a:lnTo>
                  <a:lnTo>
                    <a:pt x="169" y="434"/>
                  </a:lnTo>
                  <a:lnTo>
                    <a:pt x="169" y="431"/>
                  </a:lnTo>
                  <a:close/>
                  <a:moveTo>
                    <a:pt x="179" y="431"/>
                  </a:moveTo>
                  <a:lnTo>
                    <a:pt x="180" y="433"/>
                  </a:lnTo>
                  <a:lnTo>
                    <a:pt x="178" y="433"/>
                  </a:lnTo>
                  <a:lnTo>
                    <a:pt x="179" y="431"/>
                  </a:lnTo>
                  <a:close/>
                  <a:moveTo>
                    <a:pt x="182" y="431"/>
                  </a:moveTo>
                  <a:lnTo>
                    <a:pt x="184" y="431"/>
                  </a:lnTo>
                  <a:lnTo>
                    <a:pt x="184" y="433"/>
                  </a:lnTo>
                  <a:lnTo>
                    <a:pt x="182" y="433"/>
                  </a:lnTo>
                  <a:lnTo>
                    <a:pt x="182" y="433"/>
                  </a:lnTo>
                  <a:lnTo>
                    <a:pt x="182" y="431"/>
                  </a:lnTo>
                  <a:close/>
                  <a:moveTo>
                    <a:pt x="545" y="431"/>
                  </a:moveTo>
                  <a:lnTo>
                    <a:pt x="548" y="434"/>
                  </a:lnTo>
                  <a:lnTo>
                    <a:pt x="550" y="434"/>
                  </a:lnTo>
                  <a:lnTo>
                    <a:pt x="552" y="437"/>
                  </a:lnTo>
                  <a:lnTo>
                    <a:pt x="552" y="439"/>
                  </a:lnTo>
                  <a:lnTo>
                    <a:pt x="550" y="442"/>
                  </a:lnTo>
                  <a:lnTo>
                    <a:pt x="549" y="442"/>
                  </a:lnTo>
                  <a:lnTo>
                    <a:pt x="549" y="439"/>
                  </a:lnTo>
                  <a:lnTo>
                    <a:pt x="548" y="439"/>
                  </a:lnTo>
                  <a:lnTo>
                    <a:pt x="548" y="442"/>
                  </a:lnTo>
                  <a:lnTo>
                    <a:pt x="546" y="443"/>
                  </a:lnTo>
                  <a:lnTo>
                    <a:pt x="548" y="446"/>
                  </a:lnTo>
                  <a:lnTo>
                    <a:pt x="546" y="446"/>
                  </a:lnTo>
                  <a:lnTo>
                    <a:pt x="545" y="446"/>
                  </a:lnTo>
                  <a:lnTo>
                    <a:pt x="544" y="447"/>
                  </a:lnTo>
                  <a:lnTo>
                    <a:pt x="542" y="447"/>
                  </a:lnTo>
                  <a:lnTo>
                    <a:pt x="542" y="445"/>
                  </a:lnTo>
                  <a:lnTo>
                    <a:pt x="544" y="439"/>
                  </a:lnTo>
                  <a:lnTo>
                    <a:pt x="545" y="437"/>
                  </a:lnTo>
                  <a:lnTo>
                    <a:pt x="542" y="437"/>
                  </a:lnTo>
                  <a:lnTo>
                    <a:pt x="544" y="434"/>
                  </a:lnTo>
                  <a:lnTo>
                    <a:pt x="542" y="433"/>
                  </a:lnTo>
                  <a:lnTo>
                    <a:pt x="542" y="431"/>
                  </a:lnTo>
                  <a:lnTo>
                    <a:pt x="545" y="431"/>
                  </a:lnTo>
                  <a:close/>
                  <a:moveTo>
                    <a:pt x="162" y="431"/>
                  </a:moveTo>
                  <a:lnTo>
                    <a:pt x="163" y="433"/>
                  </a:lnTo>
                  <a:lnTo>
                    <a:pt x="166" y="433"/>
                  </a:lnTo>
                  <a:lnTo>
                    <a:pt x="166" y="435"/>
                  </a:lnTo>
                  <a:lnTo>
                    <a:pt x="165" y="437"/>
                  </a:lnTo>
                  <a:lnTo>
                    <a:pt x="166" y="438"/>
                  </a:lnTo>
                  <a:lnTo>
                    <a:pt x="166" y="438"/>
                  </a:lnTo>
                  <a:lnTo>
                    <a:pt x="163" y="441"/>
                  </a:lnTo>
                  <a:lnTo>
                    <a:pt x="161" y="442"/>
                  </a:lnTo>
                  <a:lnTo>
                    <a:pt x="159" y="443"/>
                  </a:lnTo>
                  <a:lnTo>
                    <a:pt x="159" y="442"/>
                  </a:lnTo>
                  <a:lnTo>
                    <a:pt x="158" y="441"/>
                  </a:lnTo>
                  <a:lnTo>
                    <a:pt x="157" y="443"/>
                  </a:lnTo>
                  <a:lnTo>
                    <a:pt x="157" y="445"/>
                  </a:lnTo>
                  <a:lnTo>
                    <a:pt x="155" y="445"/>
                  </a:lnTo>
                  <a:lnTo>
                    <a:pt x="155" y="442"/>
                  </a:lnTo>
                  <a:lnTo>
                    <a:pt x="153" y="446"/>
                  </a:lnTo>
                  <a:lnTo>
                    <a:pt x="149" y="446"/>
                  </a:lnTo>
                  <a:lnTo>
                    <a:pt x="145" y="447"/>
                  </a:lnTo>
                  <a:lnTo>
                    <a:pt x="144" y="445"/>
                  </a:lnTo>
                  <a:lnTo>
                    <a:pt x="145" y="445"/>
                  </a:lnTo>
                  <a:lnTo>
                    <a:pt x="147" y="445"/>
                  </a:lnTo>
                  <a:lnTo>
                    <a:pt x="150" y="443"/>
                  </a:lnTo>
                  <a:lnTo>
                    <a:pt x="151" y="443"/>
                  </a:lnTo>
                  <a:lnTo>
                    <a:pt x="154" y="441"/>
                  </a:lnTo>
                  <a:lnTo>
                    <a:pt x="154" y="439"/>
                  </a:lnTo>
                  <a:lnTo>
                    <a:pt x="154" y="438"/>
                  </a:lnTo>
                  <a:lnTo>
                    <a:pt x="157" y="437"/>
                  </a:lnTo>
                  <a:lnTo>
                    <a:pt x="159" y="438"/>
                  </a:lnTo>
                  <a:lnTo>
                    <a:pt x="159" y="437"/>
                  </a:lnTo>
                  <a:lnTo>
                    <a:pt x="158" y="435"/>
                  </a:lnTo>
                  <a:lnTo>
                    <a:pt x="158" y="433"/>
                  </a:lnTo>
                  <a:lnTo>
                    <a:pt x="161" y="431"/>
                  </a:lnTo>
                  <a:lnTo>
                    <a:pt x="162" y="431"/>
                  </a:lnTo>
                  <a:close/>
                  <a:moveTo>
                    <a:pt x="172" y="429"/>
                  </a:moveTo>
                  <a:lnTo>
                    <a:pt x="174" y="430"/>
                  </a:lnTo>
                  <a:lnTo>
                    <a:pt x="175" y="430"/>
                  </a:lnTo>
                  <a:lnTo>
                    <a:pt x="174" y="431"/>
                  </a:lnTo>
                  <a:lnTo>
                    <a:pt x="172" y="433"/>
                  </a:lnTo>
                  <a:lnTo>
                    <a:pt x="170" y="431"/>
                  </a:lnTo>
                  <a:lnTo>
                    <a:pt x="170" y="429"/>
                  </a:lnTo>
                  <a:lnTo>
                    <a:pt x="172" y="429"/>
                  </a:lnTo>
                  <a:close/>
                  <a:moveTo>
                    <a:pt x="209" y="427"/>
                  </a:moveTo>
                  <a:lnTo>
                    <a:pt x="212" y="429"/>
                  </a:lnTo>
                  <a:lnTo>
                    <a:pt x="211" y="430"/>
                  </a:lnTo>
                  <a:lnTo>
                    <a:pt x="208" y="429"/>
                  </a:lnTo>
                  <a:lnTo>
                    <a:pt x="209" y="427"/>
                  </a:lnTo>
                  <a:close/>
                  <a:moveTo>
                    <a:pt x="176" y="427"/>
                  </a:moveTo>
                  <a:lnTo>
                    <a:pt x="178" y="427"/>
                  </a:lnTo>
                  <a:lnTo>
                    <a:pt x="179" y="430"/>
                  </a:lnTo>
                  <a:lnTo>
                    <a:pt x="176" y="431"/>
                  </a:lnTo>
                  <a:lnTo>
                    <a:pt x="176" y="429"/>
                  </a:lnTo>
                  <a:lnTo>
                    <a:pt x="176" y="427"/>
                  </a:lnTo>
                  <a:close/>
                  <a:moveTo>
                    <a:pt x="535" y="423"/>
                  </a:moveTo>
                  <a:lnTo>
                    <a:pt x="536" y="423"/>
                  </a:lnTo>
                  <a:lnTo>
                    <a:pt x="536" y="425"/>
                  </a:lnTo>
                  <a:lnTo>
                    <a:pt x="535" y="423"/>
                  </a:lnTo>
                  <a:close/>
                  <a:moveTo>
                    <a:pt x="527" y="423"/>
                  </a:moveTo>
                  <a:lnTo>
                    <a:pt x="527" y="425"/>
                  </a:lnTo>
                  <a:lnTo>
                    <a:pt x="527" y="426"/>
                  </a:lnTo>
                  <a:lnTo>
                    <a:pt x="527" y="429"/>
                  </a:lnTo>
                  <a:lnTo>
                    <a:pt x="524" y="430"/>
                  </a:lnTo>
                  <a:lnTo>
                    <a:pt x="524" y="429"/>
                  </a:lnTo>
                  <a:lnTo>
                    <a:pt x="525" y="427"/>
                  </a:lnTo>
                  <a:lnTo>
                    <a:pt x="524" y="426"/>
                  </a:lnTo>
                  <a:lnTo>
                    <a:pt x="525" y="425"/>
                  </a:lnTo>
                  <a:lnTo>
                    <a:pt x="527" y="423"/>
                  </a:lnTo>
                  <a:close/>
                  <a:moveTo>
                    <a:pt x="253" y="422"/>
                  </a:moveTo>
                  <a:lnTo>
                    <a:pt x="253" y="423"/>
                  </a:lnTo>
                  <a:lnTo>
                    <a:pt x="251" y="425"/>
                  </a:lnTo>
                  <a:lnTo>
                    <a:pt x="251" y="423"/>
                  </a:lnTo>
                  <a:lnTo>
                    <a:pt x="253" y="422"/>
                  </a:lnTo>
                  <a:close/>
                  <a:moveTo>
                    <a:pt x="532" y="422"/>
                  </a:moveTo>
                  <a:lnTo>
                    <a:pt x="533" y="422"/>
                  </a:lnTo>
                  <a:lnTo>
                    <a:pt x="535" y="425"/>
                  </a:lnTo>
                  <a:lnTo>
                    <a:pt x="535" y="430"/>
                  </a:lnTo>
                  <a:lnTo>
                    <a:pt x="535" y="433"/>
                  </a:lnTo>
                  <a:lnTo>
                    <a:pt x="533" y="434"/>
                  </a:lnTo>
                  <a:lnTo>
                    <a:pt x="532" y="438"/>
                  </a:lnTo>
                  <a:lnTo>
                    <a:pt x="531" y="441"/>
                  </a:lnTo>
                  <a:lnTo>
                    <a:pt x="531" y="443"/>
                  </a:lnTo>
                  <a:lnTo>
                    <a:pt x="529" y="446"/>
                  </a:lnTo>
                  <a:lnTo>
                    <a:pt x="529" y="447"/>
                  </a:lnTo>
                  <a:lnTo>
                    <a:pt x="528" y="448"/>
                  </a:lnTo>
                  <a:lnTo>
                    <a:pt x="528" y="447"/>
                  </a:lnTo>
                  <a:lnTo>
                    <a:pt x="528" y="445"/>
                  </a:lnTo>
                  <a:lnTo>
                    <a:pt x="527" y="445"/>
                  </a:lnTo>
                  <a:lnTo>
                    <a:pt x="527" y="441"/>
                  </a:lnTo>
                  <a:lnTo>
                    <a:pt x="528" y="439"/>
                  </a:lnTo>
                  <a:lnTo>
                    <a:pt x="529" y="439"/>
                  </a:lnTo>
                  <a:lnTo>
                    <a:pt x="531" y="438"/>
                  </a:lnTo>
                  <a:lnTo>
                    <a:pt x="529" y="437"/>
                  </a:lnTo>
                  <a:lnTo>
                    <a:pt x="528" y="438"/>
                  </a:lnTo>
                  <a:lnTo>
                    <a:pt x="528" y="438"/>
                  </a:lnTo>
                  <a:lnTo>
                    <a:pt x="527" y="435"/>
                  </a:lnTo>
                  <a:lnTo>
                    <a:pt x="528" y="435"/>
                  </a:lnTo>
                  <a:lnTo>
                    <a:pt x="529" y="434"/>
                  </a:lnTo>
                  <a:lnTo>
                    <a:pt x="527" y="434"/>
                  </a:lnTo>
                  <a:lnTo>
                    <a:pt x="527" y="433"/>
                  </a:lnTo>
                  <a:lnTo>
                    <a:pt x="528" y="433"/>
                  </a:lnTo>
                  <a:lnTo>
                    <a:pt x="529" y="430"/>
                  </a:lnTo>
                  <a:lnTo>
                    <a:pt x="529" y="429"/>
                  </a:lnTo>
                  <a:lnTo>
                    <a:pt x="531" y="427"/>
                  </a:lnTo>
                  <a:lnTo>
                    <a:pt x="529" y="425"/>
                  </a:lnTo>
                  <a:lnTo>
                    <a:pt x="529" y="423"/>
                  </a:lnTo>
                  <a:lnTo>
                    <a:pt x="531" y="423"/>
                  </a:lnTo>
                  <a:lnTo>
                    <a:pt x="532" y="422"/>
                  </a:lnTo>
                  <a:close/>
                  <a:moveTo>
                    <a:pt x="251" y="418"/>
                  </a:moveTo>
                  <a:lnTo>
                    <a:pt x="251" y="421"/>
                  </a:lnTo>
                  <a:lnTo>
                    <a:pt x="250" y="421"/>
                  </a:lnTo>
                  <a:lnTo>
                    <a:pt x="251" y="418"/>
                  </a:lnTo>
                  <a:close/>
                  <a:moveTo>
                    <a:pt x="220" y="418"/>
                  </a:moveTo>
                  <a:lnTo>
                    <a:pt x="220" y="420"/>
                  </a:lnTo>
                  <a:lnTo>
                    <a:pt x="219" y="422"/>
                  </a:lnTo>
                  <a:lnTo>
                    <a:pt x="217" y="420"/>
                  </a:lnTo>
                  <a:lnTo>
                    <a:pt x="220" y="418"/>
                  </a:lnTo>
                  <a:close/>
                  <a:moveTo>
                    <a:pt x="248" y="418"/>
                  </a:moveTo>
                  <a:lnTo>
                    <a:pt x="246" y="420"/>
                  </a:lnTo>
                  <a:lnTo>
                    <a:pt x="246" y="421"/>
                  </a:lnTo>
                  <a:lnTo>
                    <a:pt x="242" y="422"/>
                  </a:lnTo>
                  <a:lnTo>
                    <a:pt x="241" y="425"/>
                  </a:lnTo>
                  <a:lnTo>
                    <a:pt x="242" y="421"/>
                  </a:lnTo>
                  <a:lnTo>
                    <a:pt x="245" y="420"/>
                  </a:lnTo>
                  <a:lnTo>
                    <a:pt x="245" y="418"/>
                  </a:lnTo>
                  <a:lnTo>
                    <a:pt x="248" y="418"/>
                  </a:lnTo>
                  <a:close/>
                  <a:moveTo>
                    <a:pt x="228" y="416"/>
                  </a:moveTo>
                  <a:lnTo>
                    <a:pt x="229" y="417"/>
                  </a:lnTo>
                  <a:lnTo>
                    <a:pt x="226" y="418"/>
                  </a:lnTo>
                  <a:lnTo>
                    <a:pt x="226" y="416"/>
                  </a:lnTo>
                  <a:lnTo>
                    <a:pt x="228" y="416"/>
                  </a:lnTo>
                  <a:close/>
                  <a:moveTo>
                    <a:pt x="203" y="414"/>
                  </a:moveTo>
                  <a:lnTo>
                    <a:pt x="207" y="414"/>
                  </a:lnTo>
                  <a:lnTo>
                    <a:pt x="208" y="416"/>
                  </a:lnTo>
                  <a:lnTo>
                    <a:pt x="207" y="418"/>
                  </a:lnTo>
                  <a:lnTo>
                    <a:pt x="209" y="421"/>
                  </a:lnTo>
                  <a:lnTo>
                    <a:pt x="209" y="422"/>
                  </a:lnTo>
                  <a:lnTo>
                    <a:pt x="207" y="422"/>
                  </a:lnTo>
                  <a:lnTo>
                    <a:pt x="205" y="423"/>
                  </a:lnTo>
                  <a:lnTo>
                    <a:pt x="201" y="423"/>
                  </a:lnTo>
                  <a:lnTo>
                    <a:pt x="199" y="423"/>
                  </a:lnTo>
                  <a:lnTo>
                    <a:pt x="195" y="423"/>
                  </a:lnTo>
                  <a:lnTo>
                    <a:pt x="192" y="426"/>
                  </a:lnTo>
                  <a:lnTo>
                    <a:pt x="191" y="426"/>
                  </a:lnTo>
                  <a:lnTo>
                    <a:pt x="190" y="426"/>
                  </a:lnTo>
                  <a:lnTo>
                    <a:pt x="187" y="425"/>
                  </a:lnTo>
                  <a:lnTo>
                    <a:pt x="187" y="423"/>
                  </a:lnTo>
                  <a:lnTo>
                    <a:pt x="187" y="421"/>
                  </a:lnTo>
                  <a:lnTo>
                    <a:pt x="188" y="420"/>
                  </a:lnTo>
                  <a:lnTo>
                    <a:pt x="190" y="421"/>
                  </a:lnTo>
                  <a:lnTo>
                    <a:pt x="191" y="420"/>
                  </a:lnTo>
                  <a:lnTo>
                    <a:pt x="192" y="418"/>
                  </a:lnTo>
                  <a:lnTo>
                    <a:pt x="194" y="414"/>
                  </a:lnTo>
                  <a:lnTo>
                    <a:pt x="195" y="414"/>
                  </a:lnTo>
                  <a:lnTo>
                    <a:pt x="198" y="417"/>
                  </a:lnTo>
                  <a:lnTo>
                    <a:pt x="199" y="416"/>
                  </a:lnTo>
                  <a:lnTo>
                    <a:pt x="200" y="416"/>
                  </a:lnTo>
                  <a:lnTo>
                    <a:pt x="203" y="414"/>
                  </a:lnTo>
                  <a:lnTo>
                    <a:pt x="203" y="414"/>
                  </a:lnTo>
                  <a:close/>
                  <a:moveTo>
                    <a:pt x="242" y="413"/>
                  </a:moveTo>
                  <a:lnTo>
                    <a:pt x="244" y="414"/>
                  </a:lnTo>
                  <a:lnTo>
                    <a:pt x="242" y="416"/>
                  </a:lnTo>
                  <a:lnTo>
                    <a:pt x="242" y="413"/>
                  </a:lnTo>
                  <a:close/>
                  <a:moveTo>
                    <a:pt x="240" y="413"/>
                  </a:moveTo>
                  <a:lnTo>
                    <a:pt x="241" y="414"/>
                  </a:lnTo>
                  <a:lnTo>
                    <a:pt x="240" y="416"/>
                  </a:lnTo>
                  <a:lnTo>
                    <a:pt x="240" y="417"/>
                  </a:lnTo>
                  <a:lnTo>
                    <a:pt x="238" y="417"/>
                  </a:lnTo>
                  <a:lnTo>
                    <a:pt x="237" y="416"/>
                  </a:lnTo>
                  <a:lnTo>
                    <a:pt x="237" y="413"/>
                  </a:lnTo>
                  <a:lnTo>
                    <a:pt x="240" y="413"/>
                  </a:lnTo>
                  <a:close/>
                  <a:moveTo>
                    <a:pt x="246" y="412"/>
                  </a:moveTo>
                  <a:lnTo>
                    <a:pt x="246" y="413"/>
                  </a:lnTo>
                  <a:lnTo>
                    <a:pt x="245" y="413"/>
                  </a:lnTo>
                  <a:lnTo>
                    <a:pt x="246" y="412"/>
                  </a:lnTo>
                  <a:close/>
                  <a:moveTo>
                    <a:pt x="302" y="410"/>
                  </a:moveTo>
                  <a:lnTo>
                    <a:pt x="300" y="413"/>
                  </a:lnTo>
                  <a:lnTo>
                    <a:pt x="299" y="413"/>
                  </a:lnTo>
                  <a:lnTo>
                    <a:pt x="299" y="413"/>
                  </a:lnTo>
                  <a:lnTo>
                    <a:pt x="299" y="412"/>
                  </a:lnTo>
                  <a:lnTo>
                    <a:pt x="302" y="410"/>
                  </a:lnTo>
                  <a:close/>
                  <a:moveTo>
                    <a:pt x="533" y="402"/>
                  </a:moveTo>
                  <a:lnTo>
                    <a:pt x="536" y="404"/>
                  </a:lnTo>
                  <a:lnTo>
                    <a:pt x="536" y="405"/>
                  </a:lnTo>
                  <a:lnTo>
                    <a:pt x="535" y="406"/>
                  </a:lnTo>
                  <a:lnTo>
                    <a:pt x="536" y="408"/>
                  </a:lnTo>
                  <a:lnTo>
                    <a:pt x="536" y="406"/>
                  </a:lnTo>
                  <a:lnTo>
                    <a:pt x="539" y="406"/>
                  </a:lnTo>
                  <a:lnTo>
                    <a:pt x="541" y="408"/>
                  </a:lnTo>
                  <a:lnTo>
                    <a:pt x="541" y="410"/>
                  </a:lnTo>
                  <a:lnTo>
                    <a:pt x="539" y="410"/>
                  </a:lnTo>
                  <a:lnTo>
                    <a:pt x="540" y="412"/>
                  </a:lnTo>
                  <a:lnTo>
                    <a:pt x="539" y="413"/>
                  </a:lnTo>
                  <a:lnTo>
                    <a:pt x="536" y="413"/>
                  </a:lnTo>
                  <a:lnTo>
                    <a:pt x="535" y="410"/>
                  </a:lnTo>
                  <a:lnTo>
                    <a:pt x="532" y="408"/>
                  </a:lnTo>
                  <a:lnTo>
                    <a:pt x="532" y="408"/>
                  </a:lnTo>
                  <a:lnTo>
                    <a:pt x="535" y="413"/>
                  </a:lnTo>
                  <a:lnTo>
                    <a:pt x="535" y="414"/>
                  </a:lnTo>
                  <a:lnTo>
                    <a:pt x="537" y="416"/>
                  </a:lnTo>
                  <a:lnTo>
                    <a:pt x="539" y="417"/>
                  </a:lnTo>
                  <a:lnTo>
                    <a:pt x="537" y="418"/>
                  </a:lnTo>
                  <a:lnTo>
                    <a:pt x="537" y="421"/>
                  </a:lnTo>
                  <a:lnTo>
                    <a:pt x="536" y="422"/>
                  </a:lnTo>
                  <a:lnTo>
                    <a:pt x="533" y="420"/>
                  </a:lnTo>
                  <a:lnTo>
                    <a:pt x="533" y="417"/>
                  </a:lnTo>
                  <a:lnTo>
                    <a:pt x="531" y="412"/>
                  </a:lnTo>
                  <a:lnTo>
                    <a:pt x="529" y="414"/>
                  </a:lnTo>
                  <a:lnTo>
                    <a:pt x="531" y="417"/>
                  </a:lnTo>
                  <a:lnTo>
                    <a:pt x="532" y="420"/>
                  </a:lnTo>
                  <a:lnTo>
                    <a:pt x="529" y="422"/>
                  </a:lnTo>
                  <a:lnTo>
                    <a:pt x="528" y="422"/>
                  </a:lnTo>
                  <a:lnTo>
                    <a:pt x="525" y="420"/>
                  </a:lnTo>
                  <a:lnTo>
                    <a:pt x="527" y="417"/>
                  </a:lnTo>
                  <a:lnTo>
                    <a:pt x="525" y="417"/>
                  </a:lnTo>
                  <a:lnTo>
                    <a:pt x="527" y="414"/>
                  </a:lnTo>
                  <a:lnTo>
                    <a:pt x="524" y="410"/>
                  </a:lnTo>
                  <a:lnTo>
                    <a:pt x="525" y="409"/>
                  </a:lnTo>
                  <a:lnTo>
                    <a:pt x="527" y="410"/>
                  </a:lnTo>
                  <a:lnTo>
                    <a:pt x="528" y="409"/>
                  </a:lnTo>
                  <a:lnTo>
                    <a:pt x="527" y="408"/>
                  </a:lnTo>
                  <a:lnTo>
                    <a:pt x="527" y="405"/>
                  </a:lnTo>
                  <a:lnTo>
                    <a:pt x="528" y="402"/>
                  </a:lnTo>
                  <a:lnTo>
                    <a:pt x="528" y="405"/>
                  </a:lnTo>
                  <a:lnTo>
                    <a:pt x="529" y="404"/>
                  </a:lnTo>
                  <a:lnTo>
                    <a:pt x="531" y="402"/>
                  </a:lnTo>
                  <a:lnTo>
                    <a:pt x="533" y="402"/>
                  </a:lnTo>
                  <a:close/>
                  <a:moveTo>
                    <a:pt x="545" y="402"/>
                  </a:moveTo>
                  <a:lnTo>
                    <a:pt x="545" y="402"/>
                  </a:lnTo>
                  <a:lnTo>
                    <a:pt x="545" y="405"/>
                  </a:lnTo>
                  <a:lnTo>
                    <a:pt x="549" y="408"/>
                  </a:lnTo>
                  <a:lnTo>
                    <a:pt x="550" y="409"/>
                  </a:lnTo>
                  <a:lnTo>
                    <a:pt x="550" y="418"/>
                  </a:lnTo>
                  <a:lnTo>
                    <a:pt x="549" y="421"/>
                  </a:lnTo>
                  <a:lnTo>
                    <a:pt x="548" y="421"/>
                  </a:lnTo>
                  <a:lnTo>
                    <a:pt x="549" y="416"/>
                  </a:lnTo>
                  <a:lnTo>
                    <a:pt x="548" y="410"/>
                  </a:lnTo>
                  <a:lnTo>
                    <a:pt x="548" y="413"/>
                  </a:lnTo>
                  <a:lnTo>
                    <a:pt x="548" y="421"/>
                  </a:lnTo>
                  <a:lnTo>
                    <a:pt x="546" y="422"/>
                  </a:lnTo>
                  <a:lnTo>
                    <a:pt x="546" y="423"/>
                  </a:lnTo>
                  <a:lnTo>
                    <a:pt x="545" y="425"/>
                  </a:lnTo>
                  <a:lnTo>
                    <a:pt x="544" y="425"/>
                  </a:lnTo>
                  <a:lnTo>
                    <a:pt x="542" y="427"/>
                  </a:lnTo>
                  <a:lnTo>
                    <a:pt x="539" y="430"/>
                  </a:lnTo>
                  <a:lnTo>
                    <a:pt x="537" y="431"/>
                  </a:lnTo>
                  <a:lnTo>
                    <a:pt x="536" y="430"/>
                  </a:lnTo>
                  <a:lnTo>
                    <a:pt x="537" y="427"/>
                  </a:lnTo>
                  <a:lnTo>
                    <a:pt x="537" y="425"/>
                  </a:lnTo>
                  <a:lnTo>
                    <a:pt x="539" y="423"/>
                  </a:lnTo>
                  <a:lnTo>
                    <a:pt x="541" y="423"/>
                  </a:lnTo>
                  <a:lnTo>
                    <a:pt x="541" y="422"/>
                  </a:lnTo>
                  <a:lnTo>
                    <a:pt x="542" y="421"/>
                  </a:lnTo>
                  <a:lnTo>
                    <a:pt x="540" y="420"/>
                  </a:lnTo>
                  <a:lnTo>
                    <a:pt x="540" y="416"/>
                  </a:lnTo>
                  <a:lnTo>
                    <a:pt x="542" y="412"/>
                  </a:lnTo>
                  <a:lnTo>
                    <a:pt x="544" y="405"/>
                  </a:lnTo>
                  <a:lnTo>
                    <a:pt x="545" y="402"/>
                  </a:lnTo>
                  <a:close/>
                  <a:moveTo>
                    <a:pt x="533" y="398"/>
                  </a:moveTo>
                  <a:lnTo>
                    <a:pt x="533" y="400"/>
                  </a:lnTo>
                  <a:lnTo>
                    <a:pt x="532" y="401"/>
                  </a:lnTo>
                  <a:lnTo>
                    <a:pt x="531" y="400"/>
                  </a:lnTo>
                  <a:lnTo>
                    <a:pt x="533" y="398"/>
                  </a:lnTo>
                  <a:close/>
                  <a:moveTo>
                    <a:pt x="324" y="397"/>
                  </a:moveTo>
                  <a:lnTo>
                    <a:pt x="323" y="398"/>
                  </a:lnTo>
                  <a:lnTo>
                    <a:pt x="323" y="397"/>
                  </a:lnTo>
                  <a:lnTo>
                    <a:pt x="324" y="397"/>
                  </a:lnTo>
                  <a:close/>
                  <a:moveTo>
                    <a:pt x="323" y="395"/>
                  </a:moveTo>
                  <a:lnTo>
                    <a:pt x="317" y="400"/>
                  </a:lnTo>
                  <a:lnTo>
                    <a:pt x="316" y="400"/>
                  </a:lnTo>
                  <a:lnTo>
                    <a:pt x="317" y="397"/>
                  </a:lnTo>
                  <a:lnTo>
                    <a:pt x="323" y="395"/>
                  </a:lnTo>
                  <a:close/>
                  <a:moveTo>
                    <a:pt x="294" y="392"/>
                  </a:moveTo>
                  <a:lnTo>
                    <a:pt x="295" y="393"/>
                  </a:lnTo>
                  <a:lnTo>
                    <a:pt x="292" y="393"/>
                  </a:lnTo>
                  <a:lnTo>
                    <a:pt x="291" y="392"/>
                  </a:lnTo>
                  <a:lnTo>
                    <a:pt x="294" y="392"/>
                  </a:lnTo>
                  <a:close/>
                  <a:moveTo>
                    <a:pt x="349" y="366"/>
                  </a:moveTo>
                  <a:lnTo>
                    <a:pt x="352" y="367"/>
                  </a:lnTo>
                  <a:lnTo>
                    <a:pt x="352" y="370"/>
                  </a:lnTo>
                  <a:lnTo>
                    <a:pt x="350" y="370"/>
                  </a:lnTo>
                  <a:lnTo>
                    <a:pt x="350" y="371"/>
                  </a:lnTo>
                  <a:lnTo>
                    <a:pt x="352" y="371"/>
                  </a:lnTo>
                  <a:lnTo>
                    <a:pt x="354" y="368"/>
                  </a:lnTo>
                  <a:lnTo>
                    <a:pt x="356" y="368"/>
                  </a:lnTo>
                  <a:lnTo>
                    <a:pt x="357" y="370"/>
                  </a:lnTo>
                  <a:lnTo>
                    <a:pt x="358" y="371"/>
                  </a:lnTo>
                  <a:lnTo>
                    <a:pt x="356" y="372"/>
                  </a:lnTo>
                  <a:lnTo>
                    <a:pt x="354" y="372"/>
                  </a:lnTo>
                  <a:lnTo>
                    <a:pt x="354" y="373"/>
                  </a:lnTo>
                  <a:lnTo>
                    <a:pt x="356" y="373"/>
                  </a:lnTo>
                  <a:lnTo>
                    <a:pt x="356" y="376"/>
                  </a:lnTo>
                  <a:lnTo>
                    <a:pt x="354" y="379"/>
                  </a:lnTo>
                  <a:lnTo>
                    <a:pt x="353" y="377"/>
                  </a:lnTo>
                  <a:lnTo>
                    <a:pt x="352" y="376"/>
                  </a:lnTo>
                  <a:lnTo>
                    <a:pt x="350" y="377"/>
                  </a:lnTo>
                  <a:lnTo>
                    <a:pt x="349" y="376"/>
                  </a:lnTo>
                  <a:lnTo>
                    <a:pt x="348" y="376"/>
                  </a:lnTo>
                  <a:lnTo>
                    <a:pt x="346" y="377"/>
                  </a:lnTo>
                  <a:lnTo>
                    <a:pt x="348" y="379"/>
                  </a:lnTo>
                  <a:lnTo>
                    <a:pt x="349" y="381"/>
                  </a:lnTo>
                  <a:lnTo>
                    <a:pt x="348" y="383"/>
                  </a:lnTo>
                  <a:lnTo>
                    <a:pt x="346" y="383"/>
                  </a:lnTo>
                  <a:lnTo>
                    <a:pt x="345" y="380"/>
                  </a:lnTo>
                  <a:lnTo>
                    <a:pt x="342" y="380"/>
                  </a:lnTo>
                  <a:lnTo>
                    <a:pt x="340" y="381"/>
                  </a:lnTo>
                  <a:lnTo>
                    <a:pt x="342" y="381"/>
                  </a:lnTo>
                  <a:lnTo>
                    <a:pt x="342" y="384"/>
                  </a:lnTo>
                  <a:lnTo>
                    <a:pt x="342" y="384"/>
                  </a:lnTo>
                  <a:lnTo>
                    <a:pt x="340" y="384"/>
                  </a:lnTo>
                  <a:lnTo>
                    <a:pt x="337" y="384"/>
                  </a:lnTo>
                  <a:lnTo>
                    <a:pt x="337" y="384"/>
                  </a:lnTo>
                  <a:lnTo>
                    <a:pt x="336" y="387"/>
                  </a:lnTo>
                  <a:lnTo>
                    <a:pt x="334" y="387"/>
                  </a:lnTo>
                  <a:lnTo>
                    <a:pt x="333" y="388"/>
                  </a:lnTo>
                  <a:lnTo>
                    <a:pt x="333" y="389"/>
                  </a:lnTo>
                  <a:lnTo>
                    <a:pt x="331" y="391"/>
                  </a:lnTo>
                  <a:lnTo>
                    <a:pt x="331" y="392"/>
                  </a:lnTo>
                  <a:lnTo>
                    <a:pt x="329" y="393"/>
                  </a:lnTo>
                  <a:lnTo>
                    <a:pt x="328" y="395"/>
                  </a:lnTo>
                  <a:lnTo>
                    <a:pt x="327" y="395"/>
                  </a:lnTo>
                  <a:lnTo>
                    <a:pt x="327" y="393"/>
                  </a:lnTo>
                  <a:lnTo>
                    <a:pt x="331" y="389"/>
                  </a:lnTo>
                  <a:lnTo>
                    <a:pt x="331" y="388"/>
                  </a:lnTo>
                  <a:lnTo>
                    <a:pt x="332" y="387"/>
                  </a:lnTo>
                  <a:lnTo>
                    <a:pt x="331" y="387"/>
                  </a:lnTo>
                  <a:lnTo>
                    <a:pt x="329" y="388"/>
                  </a:lnTo>
                  <a:lnTo>
                    <a:pt x="328" y="387"/>
                  </a:lnTo>
                  <a:lnTo>
                    <a:pt x="329" y="385"/>
                  </a:lnTo>
                  <a:lnTo>
                    <a:pt x="327" y="385"/>
                  </a:lnTo>
                  <a:lnTo>
                    <a:pt x="325" y="387"/>
                  </a:lnTo>
                  <a:lnTo>
                    <a:pt x="327" y="387"/>
                  </a:lnTo>
                  <a:lnTo>
                    <a:pt x="327" y="388"/>
                  </a:lnTo>
                  <a:lnTo>
                    <a:pt x="327" y="389"/>
                  </a:lnTo>
                  <a:lnTo>
                    <a:pt x="325" y="389"/>
                  </a:lnTo>
                  <a:lnTo>
                    <a:pt x="324" y="389"/>
                  </a:lnTo>
                  <a:lnTo>
                    <a:pt x="323" y="387"/>
                  </a:lnTo>
                  <a:lnTo>
                    <a:pt x="324" y="385"/>
                  </a:lnTo>
                  <a:lnTo>
                    <a:pt x="325" y="383"/>
                  </a:lnTo>
                  <a:lnTo>
                    <a:pt x="325" y="380"/>
                  </a:lnTo>
                  <a:lnTo>
                    <a:pt x="324" y="379"/>
                  </a:lnTo>
                  <a:lnTo>
                    <a:pt x="325" y="377"/>
                  </a:lnTo>
                  <a:lnTo>
                    <a:pt x="328" y="375"/>
                  </a:lnTo>
                  <a:lnTo>
                    <a:pt x="333" y="372"/>
                  </a:lnTo>
                  <a:lnTo>
                    <a:pt x="336" y="372"/>
                  </a:lnTo>
                  <a:lnTo>
                    <a:pt x="337" y="372"/>
                  </a:lnTo>
                  <a:lnTo>
                    <a:pt x="337" y="377"/>
                  </a:lnTo>
                  <a:lnTo>
                    <a:pt x="337" y="377"/>
                  </a:lnTo>
                  <a:lnTo>
                    <a:pt x="340" y="375"/>
                  </a:lnTo>
                  <a:lnTo>
                    <a:pt x="338" y="372"/>
                  </a:lnTo>
                  <a:lnTo>
                    <a:pt x="340" y="372"/>
                  </a:lnTo>
                  <a:lnTo>
                    <a:pt x="341" y="373"/>
                  </a:lnTo>
                  <a:lnTo>
                    <a:pt x="342" y="371"/>
                  </a:lnTo>
                  <a:lnTo>
                    <a:pt x="340" y="370"/>
                  </a:lnTo>
                  <a:lnTo>
                    <a:pt x="340" y="368"/>
                  </a:lnTo>
                  <a:lnTo>
                    <a:pt x="341" y="367"/>
                  </a:lnTo>
                  <a:lnTo>
                    <a:pt x="342" y="367"/>
                  </a:lnTo>
                  <a:lnTo>
                    <a:pt x="345" y="367"/>
                  </a:lnTo>
                  <a:lnTo>
                    <a:pt x="345" y="370"/>
                  </a:lnTo>
                  <a:lnTo>
                    <a:pt x="344" y="371"/>
                  </a:lnTo>
                  <a:lnTo>
                    <a:pt x="344" y="372"/>
                  </a:lnTo>
                  <a:lnTo>
                    <a:pt x="345" y="372"/>
                  </a:lnTo>
                  <a:lnTo>
                    <a:pt x="346" y="371"/>
                  </a:lnTo>
                  <a:lnTo>
                    <a:pt x="348" y="370"/>
                  </a:lnTo>
                  <a:lnTo>
                    <a:pt x="348" y="371"/>
                  </a:lnTo>
                  <a:lnTo>
                    <a:pt x="349" y="368"/>
                  </a:lnTo>
                  <a:lnTo>
                    <a:pt x="348" y="367"/>
                  </a:lnTo>
                  <a:lnTo>
                    <a:pt x="349" y="366"/>
                  </a:lnTo>
                  <a:close/>
                  <a:moveTo>
                    <a:pt x="359" y="356"/>
                  </a:moveTo>
                  <a:lnTo>
                    <a:pt x="361" y="356"/>
                  </a:lnTo>
                  <a:lnTo>
                    <a:pt x="361" y="359"/>
                  </a:lnTo>
                  <a:lnTo>
                    <a:pt x="362" y="359"/>
                  </a:lnTo>
                  <a:lnTo>
                    <a:pt x="362" y="358"/>
                  </a:lnTo>
                  <a:lnTo>
                    <a:pt x="363" y="358"/>
                  </a:lnTo>
                  <a:lnTo>
                    <a:pt x="365" y="359"/>
                  </a:lnTo>
                  <a:lnTo>
                    <a:pt x="363" y="360"/>
                  </a:lnTo>
                  <a:lnTo>
                    <a:pt x="362" y="362"/>
                  </a:lnTo>
                  <a:lnTo>
                    <a:pt x="363" y="363"/>
                  </a:lnTo>
                  <a:lnTo>
                    <a:pt x="365" y="364"/>
                  </a:lnTo>
                  <a:lnTo>
                    <a:pt x="363" y="364"/>
                  </a:lnTo>
                  <a:lnTo>
                    <a:pt x="362" y="363"/>
                  </a:lnTo>
                  <a:lnTo>
                    <a:pt x="359" y="366"/>
                  </a:lnTo>
                  <a:lnTo>
                    <a:pt x="358" y="366"/>
                  </a:lnTo>
                  <a:lnTo>
                    <a:pt x="358" y="364"/>
                  </a:lnTo>
                  <a:lnTo>
                    <a:pt x="356" y="366"/>
                  </a:lnTo>
                  <a:lnTo>
                    <a:pt x="354" y="366"/>
                  </a:lnTo>
                  <a:lnTo>
                    <a:pt x="352" y="363"/>
                  </a:lnTo>
                  <a:lnTo>
                    <a:pt x="352" y="362"/>
                  </a:lnTo>
                  <a:lnTo>
                    <a:pt x="352" y="362"/>
                  </a:lnTo>
                  <a:lnTo>
                    <a:pt x="354" y="362"/>
                  </a:lnTo>
                  <a:lnTo>
                    <a:pt x="354" y="360"/>
                  </a:lnTo>
                  <a:lnTo>
                    <a:pt x="356" y="362"/>
                  </a:lnTo>
                  <a:lnTo>
                    <a:pt x="357" y="359"/>
                  </a:lnTo>
                  <a:lnTo>
                    <a:pt x="357" y="358"/>
                  </a:lnTo>
                  <a:lnTo>
                    <a:pt x="357" y="356"/>
                  </a:lnTo>
                  <a:lnTo>
                    <a:pt x="359" y="356"/>
                  </a:lnTo>
                  <a:close/>
                  <a:moveTo>
                    <a:pt x="362" y="351"/>
                  </a:moveTo>
                  <a:lnTo>
                    <a:pt x="363" y="351"/>
                  </a:lnTo>
                  <a:lnTo>
                    <a:pt x="363" y="354"/>
                  </a:lnTo>
                  <a:lnTo>
                    <a:pt x="362" y="355"/>
                  </a:lnTo>
                  <a:lnTo>
                    <a:pt x="361" y="354"/>
                  </a:lnTo>
                  <a:lnTo>
                    <a:pt x="361" y="351"/>
                  </a:lnTo>
                  <a:lnTo>
                    <a:pt x="362" y="351"/>
                  </a:lnTo>
                  <a:close/>
                  <a:moveTo>
                    <a:pt x="436" y="348"/>
                  </a:moveTo>
                  <a:lnTo>
                    <a:pt x="437" y="350"/>
                  </a:lnTo>
                  <a:lnTo>
                    <a:pt x="433" y="350"/>
                  </a:lnTo>
                  <a:lnTo>
                    <a:pt x="436" y="348"/>
                  </a:lnTo>
                  <a:close/>
                  <a:moveTo>
                    <a:pt x="462" y="343"/>
                  </a:moveTo>
                  <a:lnTo>
                    <a:pt x="463" y="343"/>
                  </a:lnTo>
                  <a:lnTo>
                    <a:pt x="461" y="346"/>
                  </a:lnTo>
                  <a:lnTo>
                    <a:pt x="460" y="346"/>
                  </a:lnTo>
                  <a:lnTo>
                    <a:pt x="460" y="345"/>
                  </a:lnTo>
                  <a:lnTo>
                    <a:pt x="462" y="343"/>
                  </a:lnTo>
                  <a:close/>
                  <a:moveTo>
                    <a:pt x="427" y="331"/>
                  </a:moveTo>
                  <a:lnTo>
                    <a:pt x="427" y="334"/>
                  </a:lnTo>
                  <a:lnTo>
                    <a:pt x="425" y="335"/>
                  </a:lnTo>
                  <a:lnTo>
                    <a:pt x="424" y="334"/>
                  </a:lnTo>
                  <a:lnTo>
                    <a:pt x="427" y="331"/>
                  </a:lnTo>
                  <a:close/>
                  <a:moveTo>
                    <a:pt x="363" y="331"/>
                  </a:moveTo>
                  <a:lnTo>
                    <a:pt x="365" y="331"/>
                  </a:lnTo>
                  <a:lnTo>
                    <a:pt x="363" y="333"/>
                  </a:lnTo>
                  <a:lnTo>
                    <a:pt x="361" y="331"/>
                  </a:lnTo>
                  <a:lnTo>
                    <a:pt x="363" y="331"/>
                  </a:lnTo>
                  <a:close/>
                  <a:moveTo>
                    <a:pt x="283" y="330"/>
                  </a:moveTo>
                  <a:lnTo>
                    <a:pt x="283" y="333"/>
                  </a:lnTo>
                  <a:lnTo>
                    <a:pt x="282" y="333"/>
                  </a:lnTo>
                  <a:lnTo>
                    <a:pt x="282" y="331"/>
                  </a:lnTo>
                  <a:lnTo>
                    <a:pt x="283" y="330"/>
                  </a:lnTo>
                  <a:close/>
                  <a:moveTo>
                    <a:pt x="280" y="327"/>
                  </a:moveTo>
                  <a:lnTo>
                    <a:pt x="282" y="329"/>
                  </a:lnTo>
                  <a:lnTo>
                    <a:pt x="279" y="333"/>
                  </a:lnTo>
                  <a:lnTo>
                    <a:pt x="278" y="334"/>
                  </a:lnTo>
                  <a:lnTo>
                    <a:pt x="277" y="333"/>
                  </a:lnTo>
                  <a:lnTo>
                    <a:pt x="277" y="331"/>
                  </a:lnTo>
                  <a:lnTo>
                    <a:pt x="279" y="329"/>
                  </a:lnTo>
                  <a:lnTo>
                    <a:pt x="280" y="327"/>
                  </a:lnTo>
                  <a:close/>
                  <a:moveTo>
                    <a:pt x="440" y="326"/>
                  </a:moveTo>
                  <a:lnTo>
                    <a:pt x="440" y="327"/>
                  </a:lnTo>
                  <a:lnTo>
                    <a:pt x="440" y="329"/>
                  </a:lnTo>
                  <a:lnTo>
                    <a:pt x="440" y="330"/>
                  </a:lnTo>
                  <a:lnTo>
                    <a:pt x="438" y="331"/>
                  </a:lnTo>
                  <a:lnTo>
                    <a:pt x="436" y="331"/>
                  </a:lnTo>
                  <a:lnTo>
                    <a:pt x="433" y="337"/>
                  </a:lnTo>
                  <a:lnTo>
                    <a:pt x="431" y="337"/>
                  </a:lnTo>
                  <a:lnTo>
                    <a:pt x="432" y="338"/>
                  </a:lnTo>
                  <a:lnTo>
                    <a:pt x="431" y="339"/>
                  </a:lnTo>
                  <a:lnTo>
                    <a:pt x="428" y="339"/>
                  </a:lnTo>
                  <a:lnTo>
                    <a:pt x="427" y="339"/>
                  </a:lnTo>
                  <a:lnTo>
                    <a:pt x="424" y="339"/>
                  </a:lnTo>
                  <a:lnTo>
                    <a:pt x="424" y="339"/>
                  </a:lnTo>
                  <a:lnTo>
                    <a:pt x="427" y="338"/>
                  </a:lnTo>
                  <a:lnTo>
                    <a:pt x="427" y="338"/>
                  </a:lnTo>
                  <a:lnTo>
                    <a:pt x="427" y="337"/>
                  </a:lnTo>
                  <a:lnTo>
                    <a:pt x="432" y="333"/>
                  </a:lnTo>
                  <a:lnTo>
                    <a:pt x="433" y="333"/>
                  </a:lnTo>
                  <a:lnTo>
                    <a:pt x="436" y="330"/>
                  </a:lnTo>
                  <a:lnTo>
                    <a:pt x="437" y="329"/>
                  </a:lnTo>
                  <a:lnTo>
                    <a:pt x="440" y="326"/>
                  </a:lnTo>
                  <a:close/>
                  <a:moveTo>
                    <a:pt x="445" y="325"/>
                  </a:moveTo>
                  <a:lnTo>
                    <a:pt x="446" y="325"/>
                  </a:lnTo>
                  <a:lnTo>
                    <a:pt x="446" y="327"/>
                  </a:lnTo>
                  <a:lnTo>
                    <a:pt x="448" y="327"/>
                  </a:lnTo>
                  <a:lnTo>
                    <a:pt x="449" y="329"/>
                  </a:lnTo>
                  <a:lnTo>
                    <a:pt x="446" y="330"/>
                  </a:lnTo>
                  <a:lnTo>
                    <a:pt x="444" y="329"/>
                  </a:lnTo>
                  <a:lnTo>
                    <a:pt x="444" y="325"/>
                  </a:lnTo>
                  <a:lnTo>
                    <a:pt x="445" y="325"/>
                  </a:lnTo>
                  <a:close/>
                  <a:moveTo>
                    <a:pt x="435" y="322"/>
                  </a:moveTo>
                  <a:lnTo>
                    <a:pt x="436" y="322"/>
                  </a:lnTo>
                  <a:lnTo>
                    <a:pt x="437" y="323"/>
                  </a:lnTo>
                  <a:lnTo>
                    <a:pt x="435" y="325"/>
                  </a:lnTo>
                  <a:lnTo>
                    <a:pt x="435" y="326"/>
                  </a:lnTo>
                  <a:lnTo>
                    <a:pt x="432" y="329"/>
                  </a:lnTo>
                  <a:lnTo>
                    <a:pt x="432" y="330"/>
                  </a:lnTo>
                  <a:lnTo>
                    <a:pt x="431" y="330"/>
                  </a:lnTo>
                  <a:lnTo>
                    <a:pt x="429" y="329"/>
                  </a:lnTo>
                  <a:lnTo>
                    <a:pt x="433" y="325"/>
                  </a:lnTo>
                  <a:lnTo>
                    <a:pt x="433" y="323"/>
                  </a:lnTo>
                  <a:lnTo>
                    <a:pt x="435" y="322"/>
                  </a:lnTo>
                  <a:close/>
                  <a:moveTo>
                    <a:pt x="441" y="318"/>
                  </a:moveTo>
                  <a:lnTo>
                    <a:pt x="442" y="318"/>
                  </a:lnTo>
                  <a:lnTo>
                    <a:pt x="442" y="320"/>
                  </a:lnTo>
                  <a:lnTo>
                    <a:pt x="440" y="320"/>
                  </a:lnTo>
                  <a:lnTo>
                    <a:pt x="441" y="318"/>
                  </a:lnTo>
                  <a:close/>
                  <a:moveTo>
                    <a:pt x="446" y="314"/>
                  </a:moveTo>
                  <a:lnTo>
                    <a:pt x="448" y="314"/>
                  </a:lnTo>
                  <a:lnTo>
                    <a:pt x="446" y="316"/>
                  </a:lnTo>
                  <a:lnTo>
                    <a:pt x="445" y="314"/>
                  </a:lnTo>
                  <a:lnTo>
                    <a:pt x="446" y="314"/>
                  </a:lnTo>
                  <a:close/>
                  <a:moveTo>
                    <a:pt x="435" y="312"/>
                  </a:moveTo>
                  <a:lnTo>
                    <a:pt x="436" y="313"/>
                  </a:lnTo>
                  <a:lnTo>
                    <a:pt x="436" y="314"/>
                  </a:lnTo>
                  <a:lnTo>
                    <a:pt x="436" y="316"/>
                  </a:lnTo>
                  <a:lnTo>
                    <a:pt x="436" y="316"/>
                  </a:lnTo>
                  <a:lnTo>
                    <a:pt x="433" y="313"/>
                  </a:lnTo>
                  <a:lnTo>
                    <a:pt x="435" y="312"/>
                  </a:lnTo>
                  <a:close/>
                  <a:moveTo>
                    <a:pt x="391" y="312"/>
                  </a:moveTo>
                  <a:lnTo>
                    <a:pt x="391" y="313"/>
                  </a:lnTo>
                  <a:lnTo>
                    <a:pt x="388" y="316"/>
                  </a:lnTo>
                  <a:lnTo>
                    <a:pt x="386" y="314"/>
                  </a:lnTo>
                  <a:lnTo>
                    <a:pt x="390" y="312"/>
                  </a:lnTo>
                  <a:lnTo>
                    <a:pt x="391" y="312"/>
                  </a:lnTo>
                  <a:close/>
                  <a:moveTo>
                    <a:pt x="245" y="276"/>
                  </a:moveTo>
                  <a:lnTo>
                    <a:pt x="245" y="279"/>
                  </a:lnTo>
                  <a:lnTo>
                    <a:pt x="248" y="280"/>
                  </a:lnTo>
                  <a:lnTo>
                    <a:pt x="248" y="283"/>
                  </a:lnTo>
                  <a:lnTo>
                    <a:pt x="245" y="285"/>
                  </a:lnTo>
                  <a:lnTo>
                    <a:pt x="245" y="288"/>
                  </a:lnTo>
                  <a:lnTo>
                    <a:pt x="241" y="288"/>
                  </a:lnTo>
                  <a:lnTo>
                    <a:pt x="238" y="288"/>
                  </a:lnTo>
                  <a:lnTo>
                    <a:pt x="237" y="289"/>
                  </a:lnTo>
                  <a:lnTo>
                    <a:pt x="234" y="288"/>
                  </a:lnTo>
                  <a:lnTo>
                    <a:pt x="233" y="287"/>
                  </a:lnTo>
                  <a:lnTo>
                    <a:pt x="230" y="283"/>
                  </a:lnTo>
                  <a:lnTo>
                    <a:pt x="229" y="279"/>
                  </a:lnTo>
                  <a:lnTo>
                    <a:pt x="232" y="279"/>
                  </a:lnTo>
                  <a:lnTo>
                    <a:pt x="234" y="279"/>
                  </a:lnTo>
                  <a:lnTo>
                    <a:pt x="237" y="279"/>
                  </a:lnTo>
                  <a:lnTo>
                    <a:pt x="238" y="280"/>
                  </a:lnTo>
                  <a:lnTo>
                    <a:pt x="241" y="277"/>
                  </a:lnTo>
                  <a:lnTo>
                    <a:pt x="245" y="276"/>
                  </a:lnTo>
                  <a:close/>
                  <a:moveTo>
                    <a:pt x="176" y="255"/>
                  </a:moveTo>
                  <a:lnTo>
                    <a:pt x="178" y="256"/>
                  </a:lnTo>
                  <a:lnTo>
                    <a:pt x="178" y="259"/>
                  </a:lnTo>
                  <a:lnTo>
                    <a:pt x="180" y="262"/>
                  </a:lnTo>
                  <a:lnTo>
                    <a:pt x="180" y="264"/>
                  </a:lnTo>
                  <a:lnTo>
                    <a:pt x="176" y="260"/>
                  </a:lnTo>
                  <a:lnTo>
                    <a:pt x="175" y="258"/>
                  </a:lnTo>
                  <a:lnTo>
                    <a:pt x="175" y="256"/>
                  </a:lnTo>
                  <a:lnTo>
                    <a:pt x="176" y="255"/>
                  </a:lnTo>
                  <a:close/>
                  <a:moveTo>
                    <a:pt x="176" y="252"/>
                  </a:moveTo>
                  <a:lnTo>
                    <a:pt x="178" y="254"/>
                  </a:lnTo>
                  <a:lnTo>
                    <a:pt x="176" y="254"/>
                  </a:lnTo>
                  <a:lnTo>
                    <a:pt x="176" y="254"/>
                  </a:lnTo>
                  <a:lnTo>
                    <a:pt x="176" y="252"/>
                  </a:lnTo>
                  <a:close/>
                  <a:moveTo>
                    <a:pt x="298" y="210"/>
                  </a:moveTo>
                  <a:lnTo>
                    <a:pt x="299" y="210"/>
                  </a:lnTo>
                  <a:lnTo>
                    <a:pt x="299" y="216"/>
                  </a:lnTo>
                  <a:lnTo>
                    <a:pt x="298" y="218"/>
                  </a:lnTo>
                  <a:lnTo>
                    <a:pt x="298" y="223"/>
                  </a:lnTo>
                  <a:lnTo>
                    <a:pt x="296" y="222"/>
                  </a:lnTo>
                  <a:lnTo>
                    <a:pt x="296" y="221"/>
                  </a:lnTo>
                  <a:lnTo>
                    <a:pt x="294" y="220"/>
                  </a:lnTo>
                  <a:lnTo>
                    <a:pt x="291" y="221"/>
                  </a:lnTo>
                  <a:lnTo>
                    <a:pt x="288" y="220"/>
                  </a:lnTo>
                  <a:lnTo>
                    <a:pt x="290" y="218"/>
                  </a:lnTo>
                  <a:lnTo>
                    <a:pt x="295" y="212"/>
                  </a:lnTo>
                  <a:lnTo>
                    <a:pt x="298" y="210"/>
                  </a:lnTo>
                  <a:close/>
                  <a:moveTo>
                    <a:pt x="305" y="206"/>
                  </a:moveTo>
                  <a:lnTo>
                    <a:pt x="309" y="209"/>
                  </a:lnTo>
                  <a:lnTo>
                    <a:pt x="309" y="210"/>
                  </a:lnTo>
                  <a:lnTo>
                    <a:pt x="308" y="212"/>
                  </a:lnTo>
                  <a:lnTo>
                    <a:pt x="303" y="216"/>
                  </a:lnTo>
                  <a:lnTo>
                    <a:pt x="302" y="216"/>
                  </a:lnTo>
                  <a:lnTo>
                    <a:pt x="303" y="214"/>
                  </a:lnTo>
                  <a:lnTo>
                    <a:pt x="303" y="213"/>
                  </a:lnTo>
                  <a:lnTo>
                    <a:pt x="302" y="212"/>
                  </a:lnTo>
                  <a:lnTo>
                    <a:pt x="302" y="210"/>
                  </a:lnTo>
                  <a:lnTo>
                    <a:pt x="299" y="208"/>
                  </a:lnTo>
                  <a:lnTo>
                    <a:pt x="302" y="206"/>
                  </a:lnTo>
                  <a:lnTo>
                    <a:pt x="305" y="206"/>
                  </a:lnTo>
                  <a:close/>
                  <a:moveTo>
                    <a:pt x="328" y="200"/>
                  </a:moveTo>
                  <a:lnTo>
                    <a:pt x="329" y="201"/>
                  </a:lnTo>
                  <a:lnTo>
                    <a:pt x="328" y="204"/>
                  </a:lnTo>
                  <a:lnTo>
                    <a:pt x="327" y="204"/>
                  </a:lnTo>
                  <a:lnTo>
                    <a:pt x="324" y="201"/>
                  </a:lnTo>
                  <a:lnTo>
                    <a:pt x="325" y="200"/>
                  </a:lnTo>
                  <a:lnTo>
                    <a:pt x="328" y="200"/>
                  </a:lnTo>
                  <a:close/>
                  <a:moveTo>
                    <a:pt x="238" y="168"/>
                  </a:moveTo>
                  <a:lnTo>
                    <a:pt x="240" y="168"/>
                  </a:lnTo>
                  <a:lnTo>
                    <a:pt x="240" y="173"/>
                  </a:lnTo>
                  <a:lnTo>
                    <a:pt x="238" y="175"/>
                  </a:lnTo>
                  <a:lnTo>
                    <a:pt x="242" y="176"/>
                  </a:lnTo>
                  <a:lnTo>
                    <a:pt x="242" y="177"/>
                  </a:lnTo>
                  <a:lnTo>
                    <a:pt x="245" y="177"/>
                  </a:lnTo>
                  <a:lnTo>
                    <a:pt x="246" y="176"/>
                  </a:lnTo>
                  <a:lnTo>
                    <a:pt x="250" y="177"/>
                  </a:lnTo>
                  <a:lnTo>
                    <a:pt x="253" y="179"/>
                  </a:lnTo>
                  <a:lnTo>
                    <a:pt x="253" y="180"/>
                  </a:lnTo>
                  <a:lnTo>
                    <a:pt x="251" y="181"/>
                  </a:lnTo>
                  <a:lnTo>
                    <a:pt x="253" y="185"/>
                  </a:lnTo>
                  <a:lnTo>
                    <a:pt x="254" y="187"/>
                  </a:lnTo>
                  <a:lnTo>
                    <a:pt x="254" y="189"/>
                  </a:lnTo>
                  <a:lnTo>
                    <a:pt x="259" y="193"/>
                  </a:lnTo>
                  <a:lnTo>
                    <a:pt x="259" y="196"/>
                  </a:lnTo>
                  <a:lnTo>
                    <a:pt x="258" y="197"/>
                  </a:lnTo>
                  <a:lnTo>
                    <a:pt x="254" y="195"/>
                  </a:lnTo>
                  <a:lnTo>
                    <a:pt x="253" y="195"/>
                  </a:lnTo>
                  <a:lnTo>
                    <a:pt x="253" y="196"/>
                  </a:lnTo>
                  <a:lnTo>
                    <a:pt x="250" y="196"/>
                  </a:lnTo>
                  <a:lnTo>
                    <a:pt x="246" y="198"/>
                  </a:lnTo>
                  <a:lnTo>
                    <a:pt x="245" y="198"/>
                  </a:lnTo>
                  <a:lnTo>
                    <a:pt x="246" y="195"/>
                  </a:lnTo>
                  <a:lnTo>
                    <a:pt x="246" y="192"/>
                  </a:lnTo>
                  <a:lnTo>
                    <a:pt x="244" y="191"/>
                  </a:lnTo>
                  <a:lnTo>
                    <a:pt x="244" y="188"/>
                  </a:lnTo>
                  <a:lnTo>
                    <a:pt x="244" y="184"/>
                  </a:lnTo>
                  <a:lnTo>
                    <a:pt x="241" y="181"/>
                  </a:lnTo>
                  <a:lnTo>
                    <a:pt x="237" y="181"/>
                  </a:lnTo>
                  <a:lnTo>
                    <a:pt x="236" y="184"/>
                  </a:lnTo>
                  <a:lnTo>
                    <a:pt x="233" y="184"/>
                  </a:lnTo>
                  <a:lnTo>
                    <a:pt x="232" y="181"/>
                  </a:lnTo>
                  <a:lnTo>
                    <a:pt x="232" y="179"/>
                  </a:lnTo>
                  <a:lnTo>
                    <a:pt x="237" y="173"/>
                  </a:lnTo>
                  <a:lnTo>
                    <a:pt x="238" y="168"/>
                  </a:lnTo>
                  <a:close/>
                  <a:moveTo>
                    <a:pt x="292" y="148"/>
                  </a:moveTo>
                  <a:lnTo>
                    <a:pt x="294" y="148"/>
                  </a:lnTo>
                  <a:lnTo>
                    <a:pt x="292" y="150"/>
                  </a:lnTo>
                  <a:lnTo>
                    <a:pt x="291" y="148"/>
                  </a:lnTo>
                  <a:lnTo>
                    <a:pt x="292" y="148"/>
                  </a:lnTo>
                  <a:close/>
                  <a:moveTo>
                    <a:pt x="532" y="0"/>
                  </a:moveTo>
                  <a:lnTo>
                    <a:pt x="533" y="0"/>
                  </a:lnTo>
                  <a:lnTo>
                    <a:pt x="533" y="1"/>
                  </a:lnTo>
                  <a:lnTo>
                    <a:pt x="532" y="1"/>
                  </a:lnTo>
                  <a:lnTo>
                    <a:pt x="532" y="2"/>
                  </a:lnTo>
                  <a:lnTo>
                    <a:pt x="532" y="2"/>
                  </a:lnTo>
                  <a:lnTo>
                    <a:pt x="533" y="4"/>
                  </a:lnTo>
                  <a:lnTo>
                    <a:pt x="533" y="5"/>
                  </a:lnTo>
                  <a:lnTo>
                    <a:pt x="535" y="5"/>
                  </a:lnTo>
                  <a:lnTo>
                    <a:pt x="537" y="6"/>
                  </a:lnTo>
                  <a:lnTo>
                    <a:pt x="537" y="8"/>
                  </a:lnTo>
                  <a:lnTo>
                    <a:pt x="537" y="9"/>
                  </a:lnTo>
                  <a:lnTo>
                    <a:pt x="537" y="10"/>
                  </a:lnTo>
                  <a:lnTo>
                    <a:pt x="535" y="12"/>
                  </a:lnTo>
                  <a:lnTo>
                    <a:pt x="532" y="13"/>
                  </a:lnTo>
                  <a:lnTo>
                    <a:pt x="529" y="14"/>
                  </a:lnTo>
                  <a:lnTo>
                    <a:pt x="527" y="12"/>
                  </a:lnTo>
                  <a:lnTo>
                    <a:pt x="524" y="13"/>
                  </a:lnTo>
                  <a:lnTo>
                    <a:pt x="521" y="14"/>
                  </a:lnTo>
                  <a:lnTo>
                    <a:pt x="521" y="17"/>
                  </a:lnTo>
                  <a:lnTo>
                    <a:pt x="523" y="16"/>
                  </a:lnTo>
                  <a:lnTo>
                    <a:pt x="524" y="18"/>
                  </a:lnTo>
                  <a:lnTo>
                    <a:pt x="523" y="22"/>
                  </a:lnTo>
                  <a:lnTo>
                    <a:pt x="525" y="21"/>
                  </a:lnTo>
                  <a:lnTo>
                    <a:pt x="525" y="20"/>
                  </a:lnTo>
                  <a:lnTo>
                    <a:pt x="527" y="18"/>
                  </a:lnTo>
                  <a:lnTo>
                    <a:pt x="528" y="18"/>
                  </a:lnTo>
                  <a:lnTo>
                    <a:pt x="527" y="21"/>
                  </a:lnTo>
                  <a:lnTo>
                    <a:pt x="527" y="23"/>
                  </a:lnTo>
                  <a:lnTo>
                    <a:pt x="528" y="26"/>
                  </a:lnTo>
                  <a:lnTo>
                    <a:pt x="528" y="23"/>
                  </a:lnTo>
                  <a:lnTo>
                    <a:pt x="529" y="20"/>
                  </a:lnTo>
                  <a:lnTo>
                    <a:pt x="529" y="21"/>
                  </a:lnTo>
                  <a:lnTo>
                    <a:pt x="531" y="21"/>
                  </a:lnTo>
                  <a:lnTo>
                    <a:pt x="532" y="20"/>
                  </a:lnTo>
                  <a:lnTo>
                    <a:pt x="532" y="17"/>
                  </a:lnTo>
                  <a:lnTo>
                    <a:pt x="532" y="16"/>
                  </a:lnTo>
                  <a:lnTo>
                    <a:pt x="535" y="14"/>
                  </a:lnTo>
                  <a:lnTo>
                    <a:pt x="536" y="16"/>
                  </a:lnTo>
                  <a:lnTo>
                    <a:pt x="537" y="16"/>
                  </a:lnTo>
                  <a:lnTo>
                    <a:pt x="537" y="14"/>
                  </a:lnTo>
                  <a:lnTo>
                    <a:pt x="540" y="12"/>
                  </a:lnTo>
                  <a:lnTo>
                    <a:pt x="541" y="12"/>
                  </a:lnTo>
                  <a:lnTo>
                    <a:pt x="541" y="13"/>
                  </a:lnTo>
                  <a:lnTo>
                    <a:pt x="541" y="14"/>
                  </a:lnTo>
                  <a:lnTo>
                    <a:pt x="541" y="17"/>
                  </a:lnTo>
                  <a:lnTo>
                    <a:pt x="540" y="18"/>
                  </a:lnTo>
                  <a:lnTo>
                    <a:pt x="539" y="20"/>
                  </a:lnTo>
                  <a:lnTo>
                    <a:pt x="539" y="21"/>
                  </a:lnTo>
                  <a:lnTo>
                    <a:pt x="539" y="22"/>
                  </a:lnTo>
                  <a:lnTo>
                    <a:pt x="537" y="23"/>
                  </a:lnTo>
                  <a:lnTo>
                    <a:pt x="539" y="26"/>
                  </a:lnTo>
                  <a:lnTo>
                    <a:pt x="539" y="25"/>
                  </a:lnTo>
                  <a:lnTo>
                    <a:pt x="540" y="22"/>
                  </a:lnTo>
                  <a:lnTo>
                    <a:pt x="542" y="22"/>
                  </a:lnTo>
                  <a:lnTo>
                    <a:pt x="544" y="22"/>
                  </a:lnTo>
                  <a:lnTo>
                    <a:pt x="545" y="22"/>
                  </a:lnTo>
                  <a:lnTo>
                    <a:pt x="548" y="23"/>
                  </a:lnTo>
                  <a:lnTo>
                    <a:pt x="550" y="23"/>
                  </a:lnTo>
                  <a:lnTo>
                    <a:pt x="552" y="25"/>
                  </a:lnTo>
                  <a:lnTo>
                    <a:pt x="553" y="26"/>
                  </a:lnTo>
                  <a:lnTo>
                    <a:pt x="554" y="25"/>
                  </a:lnTo>
                  <a:lnTo>
                    <a:pt x="556" y="25"/>
                  </a:lnTo>
                  <a:lnTo>
                    <a:pt x="557" y="27"/>
                  </a:lnTo>
                  <a:lnTo>
                    <a:pt x="558" y="29"/>
                  </a:lnTo>
                  <a:lnTo>
                    <a:pt x="557" y="31"/>
                  </a:lnTo>
                  <a:lnTo>
                    <a:pt x="553" y="33"/>
                  </a:lnTo>
                  <a:lnTo>
                    <a:pt x="552" y="34"/>
                  </a:lnTo>
                  <a:lnTo>
                    <a:pt x="553" y="35"/>
                  </a:lnTo>
                  <a:lnTo>
                    <a:pt x="558" y="39"/>
                  </a:lnTo>
                  <a:lnTo>
                    <a:pt x="558" y="41"/>
                  </a:lnTo>
                  <a:lnTo>
                    <a:pt x="557" y="41"/>
                  </a:lnTo>
                  <a:lnTo>
                    <a:pt x="554" y="41"/>
                  </a:lnTo>
                  <a:lnTo>
                    <a:pt x="554" y="42"/>
                  </a:lnTo>
                  <a:lnTo>
                    <a:pt x="558" y="45"/>
                  </a:lnTo>
                  <a:lnTo>
                    <a:pt x="558" y="46"/>
                  </a:lnTo>
                  <a:lnTo>
                    <a:pt x="558" y="48"/>
                  </a:lnTo>
                  <a:lnTo>
                    <a:pt x="558" y="52"/>
                  </a:lnTo>
                  <a:lnTo>
                    <a:pt x="556" y="55"/>
                  </a:lnTo>
                  <a:lnTo>
                    <a:pt x="558" y="52"/>
                  </a:lnTo>
                  <a:lnTo>
                    <a:pt x="562" y="48"/>
                  </a:lnTo>
                  <a:lnTo>
                    <a:pt x="565" y="48"/>
                  </a:lnTo>
                  <a:lnTo>
                    <a:pt x="566" y="48"/>
                  </a:lnTo>
                  <a:lnTo>
                    <a:pt x="568" y="48"/>
                  </a:lnTo>
                  <a:lnTo>
                    <a:pt x="571" y="47"/>
                  </a:lnTo>
                  <a:lnTo>
                    <a:pt x="574" y="47"/>
                  </a:lnTo>
                  <a:lnTo>
                    <a:pt x="577" y="48"/>
                  </a:lnTo>
                  <a:lnTo>
                    <a:pt x="578" y="50"/>
                  </a:lnTo>
                  <a:lnTo>
                    <a:pt x="578" y="52"/>
                  </a:lnTo>
                  <a:lnTo>
                    <a:pt x="575" y="55"/>
                  </a:lnTo>
                  <a:lnTo>
                    <a:pt x="573" y="59"/>
                  </a:lnTo>
                  <a:lnTo>
                    <a:pt x="569" y="63"/>
                  </a:lnTo>
                  <a:lnTo>
                    <a:pt x="573" y="60"/>
                  </a:lnTo>
                  <a:lnTo>
                    <a:pt x="578" y="55"/>
                  </a:lnTo>
                  <a:lnTo>
                    <a:pt x="579" y="55"/>
                  </a:lnTo>
                  <a:lnTo>
                    <a:pt x="581" y="55"/>
                  </a:lnTo>
                  <a:lnTo>
                    <a:pt x="581" y="56"/>
                  </a:lnTo>
                  <a:lnTo>
                    <a:pt x="581" y="56"/>
                  </a:lnTo>
                  <a:lnTo>
                    <a:pt x="582" y="59"/>
                  </a:lnTo>
                  <a:lnTo>
                    <a:pt x="585" y="60"/>
                  </a:lnTo>
                  <a:lnTo>
                    <a:pt x="585" y="62"/>
                  </a:lnTo>
                  <a:lnTo>
                    <a:pt x="583" y="62"/>
                  </a:lnTo>
                  <a:lnTo>
                    <a:pt x="586" y="62"/>
                  </a:lnTo>
                  <a:lnTo>
                    <a:pt x="587" y="63"/>
                  </a:lnTo>
                  <a:lnTo>
                    <a:pt x="589" y="63"/>
                  </a:lnTo>
                  <a:lnTo>
                    <a:pt x="587" y="64"/>
                  </a:lnTo>
                  <a:lnTo>
                    <a:pt x="587" y="66"/>
                  </a:lnTo>
                  <a:lnTo>
                    <a:pt x="589" y="67"/>
                  </a:lnTo>
                  <a:lnTo>
                    <a:pt x="590" y="64"/>
                  </a:lnTo>
                  <a:lnTo>
                    <a:pt x="591" y="66"/>
                  </a:lnTo>
                  <a:lnTo>
                    <a:pt x="591" y="66"/>
                  </a:lnTo>
                  <a:lnTo>
                    <a:pt x="591" y="67"/>
                  </a:lnTo>
                  <a:lnTo>
                    <a:pt x="593" y="66"/>
                  </a:lnTo>
                  <a:lnTo>
                    <a:pt x="594" y="66"/>
                  </a:lnTo>
                  <a:lnTo>
                    <a:pt x="595" y="67"/>
                  </a:lnTo>
                  <a:lnTo>
                    <a:pt x="595" y="67"/>
                  </a:lnTo>
                  <a:lnTo>
                    <a:pt x="599" y="68"/>
                  </a:lnTo>
                  <a:lnTo>
                    <a:pt x="600" y="71"/>
                  </a:lnTo>
                  <a:lnTo>
                    <a:pt x="600" y="72"/>
                  </a:lnTo>
                  <a:lnTo>
                    <a:pt x="602" y="72"/>
                  </a:lnTo>
                  <a:lnTo>
                    <a:pt x="603" y="72"/>
                  </a:lnTo>
                  <a:lnTo>
                    <a:pt x="604" y="73"/>
                  </a:lnTo>
                  <a:lnTo>
                    <a:pt x="603" y="73"/>
                  </a:lnTo>
                  <a:lnTo>
                    <a:pt x="603" y="75"/>
                  </a:lnTo>
                  <a:lnTo>
                    <a:pt x="604" y="75"/>
                  </a:lnTo>
                  <a:lnTo>
                    <a:pt x="606" y="75"/>
                  </a:lnTo>
                  <a:lnTo>
                    <a:pt x="608" y="76"/>
                  </a:lnTo>
                  <a:lnTo>
                    <a:pt x="608" y="76"/>
                  </a:lnTo>
                  <a:lnTo>
                    <a:pt x="607" y="77"/>
                  </a:lnTo>
                  <a:lnTo>
                    <a:pt x="607" y="77"/>
                  </a:lnTo>
                  <a:lnTo>
                    <a:pt x="608" y="77"/>
                  </a:lnTo>
                  <a:lnTo>
                    <a:pt x="610" y="77"/>
                  </a:lnTo>
                  <a:lnTo>
                    <a:pt x="610" y="77"/>
                  </a:lnTo>
                  <a:lnTo>
                    <a:pt x="611" y="77"/>
                  </a:lnTo>
                  <a:lnTo>
                    <a:pt x="612" y="79"/>
                  </a:lnTo>
                  <a:lnTo>
                    <a:pt x="615" y="77"/>
                  </a:lnTo>
                  <a:lnTo>
                    <a:pt x="619" y="79"/>
                  </a:lnTo>
                  <a:lnTo>
                    <a:pt x="619" y="77"/>
                  </a:lnTo>
                  <a:lnTo>
                    <a:pt x="624" y="77"/>
                  </a:lnTo>
                  <a:lnTo>
                    <a:pt x="624" y="79"/>
                  </a:lnTo>
                  <a:lnTo>
                    <a:pt x="627" y="81"/>
                  </a:lnTo>
                  <a:lnTo>
                    <a:pt x="627" y="84"/>
                  </a:lnTo>
                  <a:lnTo>
                    <a:pt x="628" y="85"/>
                  </a:lnTo>
                  <a:lnTo>
                    <a:pt x="629" y="88"/>
                  </a:lnTo>
                  <a:lnTo>
                    <a:pt x="631" y="92"/>
                  </a:lnTo>
                  <a:lnTo>
                    <a:pt x="632" y="93"/>
                  </a:lnTo>
                  <a:lnTo>
                    <a:pt x="633" y="93"/>
                  </a:lnTo>
                  <a:lnTo>
                    <a:pt x="636" y="95"/>
                  </a:lnTo>
                  <a:lnTo>
                    <a:pt x="636" y="96"/>
                  </a:lnTo>
                  <a:lnTo>
                    <a:pt x="499" y="346"/>
                  </a:lnTo>
                  <a:lnTo>
                    <a:pt x="507" y="346"/>
                  </a:lnTo>
                  <a:lnTo>
                    <a:pt x="510" y="347"/>
                  </a:lnTo>
                  <a:lnTo>
                    <a:pt x="514" y="345"/>
                  </a:lnTo>
                  <a:lnTo>
                    <a:pt x="520" y="345"/>
                  </a:lnTo>
                  <a:lnTo>
                    <a:pt x="517" y="350"/>
                  </a:lnTo>
                  <a:lnTo>
                    <a:pt x="519" y="354"/>
                  </a:lnTo>
                  <a:lnTo>
                    <a:pt x="520" y="359"/>
                  </a:lnTo>
                  <a:lnTo>
                    <a:pt x="524" y="373"/>
                  </a:lnTo>
                  <a:lnTo>
                    <a:pt x="525" y="376"/>
                  </a:lnTo>
                  <a:lnTo>
                    <a:pt x="523" y="379"/>
                  </a:lnTo>
                  <a:lnTo>
                    <a:pt x="523" y="381"/>
                  </a:lnTo>
                  <a:lnTo>
                    <a:pt x="524" y="381"/>
                  </a:lnTo>
                  <a:lnTo>
                    <a:pt x="528" y="380"/>
                  </a:lnTo>
                  <a:lnTo>
                    <a:pt x="532" y="380"/>
                  </a:lnTo>
                  <a:lnTo>
                    <a:pt x="535" y="377"/>
                  </a:lnTo>
                  <a:lnTo>
                    <a:pt x="539" y="373"/>
                  </a:lnTo>
                  <a:lnTo>
                    <a:pt x="541" y="371"/>
                  </a:lnTo>
                  <a:lnTo>
                    <a:pt x="545" y="370"/>
                  </a:lnTo>
                  <a:lnTo>
                    <a:pt x="546" y="368"/>
                  </a:lnTo>
                  <a:lnTo>
                    <a:pt x="550" y="367"/>
                  </a:lnTo>
                  <a:lnTo>
                    <a:pt x="554" y="367"/>
                  </a:lnTo>
                  <a:lnTo>
                    <a:pt x="556" y="370"/>
                  </a:lnTo>
                  <a:lnTo>
                    <a:pt x="557" y="371"/>
                  </a:lnTo>
                  <a:lnTo>
                    <a:pt x="557" y="373"/>
                  </a:lnTo>
                  <a:lnTo>
                    <a:pt x="556" y="376"/>
                  </a:lnTo>
                  <a:lnTo>
                    <a:pt x="554" y="377"/>
                  </a:lnTo>
                  <a:lnTo>
                    <a:pt x="557" y="384"/>
                  </a:lnTo>
                  <a:lnTo>
                    <a:pt x="557" y="387"/>
                  </a:lnTo>
                  <a:lnTo>
                    <a:pt x="557" y="391"/>
                  </a:lnTo>
                  <a:lnTo>
                    <a:pt x="560" y="395"/>
                  </a:lnTo>
                  <a:lnTo>
                    <a:pt x="561" y="398"/>
                  </a:lnTo>
                  <a:lnTo>
                    <a:pt x="561" y="400"/>
                  </a:lnTo>
                  <a:lnTo>
                    <a:pt x="562" y="402"/>
                  </a:lnTo>
                  <a:lnTo>
                    <a:pt x="561" y="404"/>
                  </a:lnTo>
                  <a:lnTo>
                    <a:pt x="561" y="406"/>
                  </a:lnTo>
                  <a:lnTo>
                    <a:pt x="562" y="409"/>
                  </a:lnTo>
                  <a:lnTo>
                    <a:pt x="561" y="416"/>
                  </a:lnTo>
                  <a:lnTo>
                    <a:pt x="561" y="423"/>
                  </a:lnTo>
                  <a:lnTo>
                    <a:pt x="561" y="433"/>
                  </a:lnTo>
                  <a:lnTo>
                    <a:pt x="560" y="434"/>
                  </a:lnTo>
                  <a:lnTo>
                    <a:pt x="560" y="435"/>
                  </a:lnTo>
                  <a:lnTo>
                    <a:pt x="561" y="435"/>
                  </a:lnTo>
                  <a:lnTo>
                    <a:pt x="562" y="437"/>
                  </a:lnTo>
                  <a:lnTo>
                    <a:pt x="562" y="437"/>
                  </a:lnTo>
                  <a:lnTo>
                    <a:pt x="561" y="438"/>
                  </a:lnTo>
                  <a:lnTo>
                    <a:pt x="560" y="438"/>
                  </a:lnTo>
                  <a:lnTo>
                    <a:pt x="561" y="439"/>
                  </a:lnTo>
                  <a:lnTo>
                    <a:pt x="562" y="441"/>
                  </a:lnTo>
                  <a:lnTo>
                    <a:pt x="562" y="443"/>
                  </a:lnTo>
                  <a:lnTo>
                    <a:pt x="561" y="443"/>
                  </a:lnTo>
                  <a:lnTo>
                    <a:pt x="561" y="445"/>
                  </a:lnTo>
                  <a:lnTo>
                    <a:pt x="564" y="445"/>
                  </a:lnTo>
                  <a:lnTo>
                    <a:pt x="565" y="446"/>
                  </a:lnTo>
                  <a:lnTo>
                    <a:pt x="568" y="448"/>
                  </a:lnTo>
                  <a:lnTo>
                    <a:pt x="568" y="450"/>
                  </a:lnTo>
                  <a:lnTo>
                    <a:pt x="569" y="451"/>
                  </a:lnTo>
                  <a:lnTo>
                    <a:pt x="571" y="452"/>
                  </a:lnTo>
                  <a:lnTo>
                    <a:pt x="573" y="455"/>
                  </a:lnTo>
                  <a:lnTo>
                    <a:pt x="573" y="458"/>
                  </a:lnTo>
                  <a:lnTo>
                    <a:pt x="574" y="458"/>
                  </a:lnTo>
                  <a:lnTo>
                    <a:pt x="574" y="459"/>
                  </a:lnTo>
                  <a:lnTo>
                    <a:pt x="574" y="460"/>
                  </a:lnTo>
                  <a:lnTo>
                    <a:pt x="574" y="462"/>
                  </a:lnTo>
                  <a:lnTo>
                    <a:pt x="574" y="462"/>
                  </a:lnTo>
                  <a:lnTo>
                    <a:pt x="574" y="463"/>
                  </a:lnTo>
                  <a:lnTo>
                    <a:pt x="573" y="464"/>
                  </a:lnTo>
                  <a:lnTo>
                    <a:pt x="573" y="464"/>
                  </a:lnTo>
                  <a:lnTo>
                    <a:pt x="573" y="466"/>
                  </a:lnTo>
                  <a:lnTo>
                    <a:pt x="570" y="471"/>
                  </a:lnTo>
                  <a:lnTo>
                    <a:pt x="569" y="476"/>
                  </a:lnTo>
                  <a:lnTo>
                    <a:pt x="566" y="479"/>
                  </a:lnTo>
                  <a:lnTo>
                    <a:pt x="564" y="483"/>
                  </a:lnTo>
                  <a:lnTo>
                    <a:pt x="561" y="484"/>
                  </a:lnTo>
                  <a:lnTo>
                    <a:pt x="560" y="483"/>
                  </a:lnTo>
                  <a:lnTo>
                    <a:pt x="560" y="485"/>
                  </a:lnTo>
                  <a:lnTo>
                    <a:pt x="558" y="485"/>
                  </a:lnTo>
                  <a:lnTo>
                    <a:pt x="557" y="483"/>
                  </a:lnTo>
                  <a:lnTo>
                    <a:pt x="557" y="480"/>
                  </a:lnTo>
                  <a:lnTo>
                    <a:pt x="558" y="480"/>
                  </a:lnTo>
                  <a:lnTo>
                    <a:pt x="560" y="480"/>
                  </a:lnTo>
                  <a:lnTo>
                    <a:pt x="561" y="480"/>
                  </a:lnTo>
                  <a:lnTo>
                    <a:pt x="564" y="477"/>
                  </a:lnTo>
                  <a:lnTo>
                    <a:pt x="564" y="477"/>
                  </a:lnTo>
                  <a:lnTo>
                    <a:pt x="561" y="477"/>
                  </a:lnTo>
                  <a:lnTo>
                    <a:pt x="560" y="477"/>
                  </a:lnTo>
                  <a:lnTo>
                    <a:pt x="558" y="477"/>
                  </a:lnTo>
                  <a:lnTo>
                    <a:pt x="558" y="476"/>
                  </a:lnTo>
                  <a:lnTo>
                    <a:pt x="560" y="475"/>
                  </a:lnTo>
                  <a:lnTo>
                    <a:pt x="561" y="475"/>
                  </a:lnTo>
                  <a:lnTo>
                    <a:pt x="564" y="475"/>
                  </a:lnTo>
                  <a:lnTo>
                    <a:pt x="562" y="473"/>
                  </a:lnTo>
                  <a:lnTo>
                    <a:pt x="562" y="472"/>
                  </a:lnTo>
                  <a:lnTo>
                    <a:pt x="562" y="471"/>
                  </a:lnTo>
                  <a:lnTo>
                    <a:pt x="565" y="468"/>
                  </a:lnTo>
                  <a:lnTo>
                    <a:pt x="564" y="467"/>
                  </a:lnTo>
                  <a:lnTo>
                    <a:pt x="564" y="464"/>
                  </a:lnTo>
                  <a:lnTo>
                    <a:pt x="566" y="462"/>
                  </a:lnTo>
                  <a:lnTo>
                    <a:pt x="566" y="462"/>
                  </a:lnTo>
                  <a:lnTo>
                    <a:pt x="564" y="462"/>
                  </a:lnTo>
                  <a:lnTo>
                    <a:pt x="564" y="460"/>
                  </a:lnTo>
                  <a:lnTo>
                    <a:pt x="565" y="459"/>
                  </a:lnTo>
                  <a:lnTo>
                    <a:pt x="562" y="459"/>
                  </a:lnTo>
                  <a:lnTo>
                    <a:pt x="561" y="459"/>
                  </a:lnTo>
                  <a:lnTo>
                    <a:pt x="560" y="458"/>
                  </a:lnTo>
                  <a:lnTo>
                    <a:pt x="557" y="460"/>
                  </a:lnTo>
                  <a:lnTo>
                    <a:pt x="556" y="462"/>
                  </a:lnTo>
                  <a:lnTo>
                    <a:pt x="556" y="462"/>
                  </a:lnTo>
                  <a:lnTo>
                    <a:pt x="554" y="466"/>
                  </a:lnTo>
                  <a:lnTo>
                    <a:pt x="552" y="467"/>
                  </a:lnTo>
                  <a:lnTo>
                    <a:pt x="550" y="466"/>
                  </a:lnTo>
                  <a:lnTo>
                    <a:pt x="550" y="463"/>
                  </a:lnTo>
                  <a:lnTo>
                    <a:pt x="553" y="460"/>
                  </a:lnTo>
                  <a:lnTo>
                    <a:pt x="557" y="458"/>
                  </a:lnTo>
                  <a:lnTo>
                    <a:pt x="558" y="454"/>
                  </a:lnTo>
                  <a:lnTo>
                    <a:pt x="560" y="454"/>
                  </a:lnTo>
                  <a:lnTo>
                    <a:pt x="562" y="454"/>
                  </a:lnTo>
                  <a:lnTo>
                    <a:pt x="565" y="452"/>
                  </a:lnTo>
                  <a:lnTo>
                    <a:pt x="564" y="452"/>
                  </a:lnTo>
                  <a:lnTo>
                    <a:pt x="561" y="452"/>
                  </a:lnTo>
                  <a:lnTo>
                    <a:pt x="558" y="451"/>
                  </a:lnTo>
                  <a:lnTo>
                    <a:pt x="557" y="447"/>
                  </a:lnTo>
                  <a:lnTo>
                    <a:pt x="557" y="445"/>
                  </a:lnTo>
                  <a:lnTo>
                    <a:pt x="558" y="443"/>
                  </a:lnTo>
                  <a:lnTo>
                    <a:pt x="560" y="443"/>
                  </a:lnTo>
                  <a:lnTo>
                    <a:pt x="561" y="442"/>
                  </a:lnTo>
                  <a:lnTo>
                    <a:pt x="560" y="442"/>
                  </a:lnTo>
                  <a:lnTo>
                    <a:pt x="558" y="441"/>
                  </a:lnTo>
                  <a:lnTo>
                    <a:pt x="557" y="439"/>
                  </a:lnTo>
                  <a:lnTo>
                    <a:pt x="556" y="438"/>
                  </a:lnTo>
                  <a:lnTo>
                    <a:pt x="554" y="437"/>
                  </a:lnTo>
                  <a:lnTo>
                    <a:pt x="556" y="435"/>
                  </a:lnTo>
                  <a:lnTo>
                    <a:pt x="557" y="435"/>
                  </a:lnTo>
                  <a:lnTo>
                    <a:pt x="557" y="435"/>
                  </a:lnTo>
                  <a:lnTo>
                    <a:pt x="556" y="434"/>
                  </a:lnTo>
                  <a:lnTo>
                    <a:pt x="554" y="434"/>
                  </a:lnTo>
                  <a:lnTo>
                    <a:pt x="553" y="433"/>
                  </a:lnTo>
                  <a:lnTo>
                    <a:pt x="553" y="431"/>
                  </a:lnTo>
                  <a:lnTo>
                    <a:pt x="552" y="431"/>
                  </a:lnTo>
                  <a:lnTo>
                    <a:pt x="550" y="431"/>
                  </a:lnTo>
                  <a:lnTo>
                    <a:pt x="549" y="430"/>
                  </a:lnTo>
                  <a:lnTo>
                    <a:pt x="550" y="427"/>
                  </a:lnTo>
                  <a:lnTo>
                    <a:pt x="552" y="427"/>
                  </a:lnTo>
                  <a:lnTo>
                    <a:pt x="553" y="426"/>
                  </a:lnTo>
                  <a:lnTo>
                    <a:pt x="553" y="426"/>
                  </a:lnTo>
                  <a:lnTo>
                    <a:pt x="552" y="423"/>
                  </a:lnTo>
                  <a:lnTo>
                    <a:pt x="553" y="421"/>
                  </a:lnTo>
                  <a:lnTo>
                    <a:pt x="553" y="420"/>
                  </a:lnTo>
                  <a:lnTo>
                    <a:pt x="553" y="420"/>
                  </a:lnTo>
                  <a:lnTo>
                    <a:pt x="554" y="421"/>
                  </a:lnTo>
                  <a:lnTo>
                    <a:pt x="556" y="422"/>
                  </a:lnTo>
                  <a:lnTo>
                    <a:pt x="557" y="422"/>
                  </a:lnTo>
                  <a:lnTo>
                    <a:pt x="557" y="420"/>
                  </a:lnTo>
                  <a:lnTo>
                    <a:pt x="556" y="417"/>
                  </a:lnTo>
                  <a:lnTo>
                    <a:pt x="556" y="416"/>
                  </a:lnTo>
                  <a:lnTo>
                    <a:pt x="557" y="416"/>
                  </a:lnTo>
                  <a:lnTo>
                    <a:pt x="558" y="414"/>
                  </a:lnTo>
                  <a:lnTo>
                    <a:pt x="557" y="413"/>
                  </a:lnTo>
                  <a:lnTo>
                    <a:pt x="557" y="413"/>
                  </a:lnTo>
                  <a:lnTo>
                    <a:pt x="558" y="412"/>
                  </a:lnTo>
                  <a:lnTo>
                    <a:pt x="561" y="410"/>
                  </a:lnTo>
                  <a:lnTo>
                    <a:pt x="561" y="409"/>
                  </a:lnTo>
                  <a:lnTo>
                    <a:pt x="558" y="409"/>
                  </a:lnTo>
                  <a:lnTo>
                    <a:pt x="556" y="410"/>
                  </a:lnTo>
                  <a:lnTo>
                    <a:pt x="554" y="409"/>
                  </a:lnTo>
                  <a:lnTo>
                    <a:pt x="553" y="410"/>
                  </a:lnTo>
                  <a:lnTo>
                    <a:pt x="552" y="409"/>
                  </a:lnTo>
                  <a:lnTo>
                    <a:pt x="552" y="406"/>
                  </a:lnTo>
                  <a:lnTo>
                    <a:pt x="550" y="406"/>
                  </a:lnTo>
                  <a:lnTo>
                    <a:pt x="550" y="404"/>
                  </a:lnTo>
                  <a:lnTo>
                    <a:pt x="548" y="401"/>
                  </a:lnTo>
                  <a:lnTo>
                    <a:pt x="548" y="400"/>
                  </a:lnTo>
                  <a:lnTo>
                    <a:pt x="548" y="397"/>
                  </a:lnTo>
                  <a:lnTo>
                    <a:pt x="548" y="393"/>
                  </a:lnTo>
                  <a:lnTo>
                    <a:pt x="549" y="392"/>
                  </a:lnTo>
                  <a:lnTo>
                    <a:pt x="548" y="391"/>
                  </a:lnTo>
                  <a:lnTo>
                    <a:pt x="549" y="388"/>
                  </a:lnTo>
                  <a:lnTo>
                    <a:pt x="550" y="384"/>
                  </a:lnTo>
                  <a:lnTo>
                    <a:pt x="550" y="380"/>
                  </a:lnTo>
                  <a:lnTo>
                    <a:pt x="550" y="376"/>
                  </a:lnTo>
                  <a:lnTo>
                    <a:pt x="553" y="373"/>
                  </a:lnTo>
                  <a:lnTo>
                    <a:pt x="550" y="375"/>
                  </a:lnTo>
                  <a:lnTo>
                    <a:pt x="549" y="377"/>
                  </a:lnTo>
                  <a:lnTo>
                    <a:pt x="548" y="377"/>
                  </a:lnTo>
                  <a:lnTo>
                    <a:pt x="546" y="375"/>
                  </a:lnTo>
                  <a:lnTo>
                    <a:pt x="545" y="373"/>
                  </a:lnTo>
                  <a:lnTo>
                    <a:pt x="545" y="375"/>
                  </a:lnTo>
                  <a:lnTo>
                    <a:pt x="546" y="376"/>
                  </a:lnTo>
                  <a:lnTo>
                    <a:pt x="546" y="380"/>
                  </a:lnTo>
                  <a:lnTo>
                    <a:pt x="546" y="384"/>
                  </a:lnTo>
                  <a:lnTo>
                    <a:pt x="545" y="389"/>
                  </a:lnTo>
                  <a:lnTo>
                    <a:pt x="545" y="396"/>
                  </a:lnTo>
                  <a:lnTo>
                    <a:pt x="544" y="397"/>
                  </a:lnTo>
                  <a:lnTo>
                    <a:pt x="544" y="400"/>
                  </a:lnTo>
                  <a:lnTo>
                    <a:pt x="541" y="404"/>
                  </a:lnTo>
                  <a:lnTo>
                    <a:pt x="540" y="402"/>
                  </a:lnTo>
                  <a:lnTo>
                    <a:pt x="540" y="400"/>
                  </a:lnTo>
                  <a:lnTo>
                    <a:pt x="540" y="398"/>
                  </a:lnTo>
                  <a:lnTo>
                    <a:pt x="540" y="397"/>
                  </a:lnTo>
                  <a:lnTo>
                    <a:pt x="539" y="398"/>
                  </a:lnTo>
                  <a:lnTo>
                    <a:pt x="539" y="400"/>
                  </a:lnTo>
                  <a:lnTo>
                    <a:pt x="536" y="400"/>
                  </a:lnTo>
                  <a:lnTo>
                    <a:pt x="535" y="398"/>
                  </a:lnTo>
                  <a:lnTo>
                    <a:pt x="536" y="396"/>
                  </a:lnTo>
                  <a:lnTo>
                    <a:pt x="536" y="393"/>
                  </a:lnTo>
                  <a:lnTo>
                    <a:pt x="536" y="392"/>
                  </a:lnTo>
                  <a:lnTo>
                    <a:pt x="537" y="391"/>
                  </a:lnTo>
                  <a:lnTo>
                    <a:pt x="537" y="388"/>
                  </a:lnTo>
                  <a:lnTo>
                    <a:pt x="537" y="388"/>
                  </a:lnTo>
                  <a:lnTo>
                    <a:pt x="535" y="391"/>
                  </a:lnTo>
                  <a:lnTo>
                    <a:pt x="533" y="391"/>
                  </a:lnTo>
                  <a:lnTo>
                    <a:pt x="533" y="388"/>
                  </a:lnTo>
                  <a:lnTo>
                    <a:pt x="533" y="387"/>
                  </a:lnTo>
                  <a:lnTo>
                    <a:pt x="533" y="384"/>
                  </a:lnTo>
                  <a:lnTo>
                    <a:pt x="532" y="383"/>
                  </a:lnTo>
                  <a:lnTo>
                    <a:pt x="531" y="385"/>
                  </a:lnTo>
                  <a:lnTo>
                    <a:pt x="529" y="384"/>
                  </a:lnTo>
                  <a:lnTo>
                    <a:pt x="529" y="381"/>
                  </a:lnTo>
                  <a:lnTo>
                    <a:pt x="528" y="381"/>
                  </a:lnTo>
                  <a:lnTo>
                    <a:pt x="528" y="384"/>
                  </a:lnTo>
                  <a:lnTo>
                    <a:pt x="527" y="385"/>
                  </a:lnTo>
                  <a:lnTo>
                    <a:pt x="527" y="387"/>
                  </a:lnTo>
                  <a:lnTo>
                    <a:pt x="529" y="387"/>
                  </a:lnTo>
                  <a:lnTo>
                    <a:pt x="529" y="388"/>
                  </a:lnTo>
                  <a:lnTo>
                    <a:pt x="529" y="391"/>
                  </a:lnTo>
                  <a:lnTo>
                    <a:pt x="528" y="392"/>
                  </a:lnTo>
                  <a:lnTo>
                    <a:pt x="529" y="393"/>
                  </a:lnTo>
                  <a:lnTo>
                    <a:pt x="529" y="392"/>
                  </a:lnTo>
                  <a:lnTo>
                    <a:pt x="531" y="392"/>
                  </a:lnTo>
                  <a:lnTo>
                    <a:pt x="532" y="396"/>
                  </a:lnTo>
                  <a:lnTo>
                    <a:pt x="532" y="397"/>
                  </a:lnTo>
                  <a:lnTo>
                    <a:pt x="531" y="397"/>
                  </a:lnTo>
                  <a:lnTo>
                    <a:pt x="529" y="396"/>
                  </a:lnTo>
                  <a:lnTo>
                    <a:pt x="528" y="397"/>
                  </a:lnTo>
                  <a:lnTo>
                    <a:pt x="529" y="398"/>
                  </a:lnTo>
                  <a:lnTo>
                    <a:pt x="528" y="398"/>
                  </a:lnTo>
                  <a:lnTo>
                    <a:pt x="527" y="397"/>
                  </a:lnTo>
                  <a:lnTo>
                    <a:pt x="525" y="398"/>
                  </a:lnTo>
                  <a:lnTo>
                    <a:pt x="525" y="397"/>
                  </a:lnTo>
                  <a:lnTo>
                    <a:pt x="524" y="396"/>
                  </a:lnTo>
                  <a:lnTo>
                    <a:pt x="520" y="392"/>
                  </a:lnTo>
                  <a:lnTo>
                    <a:pt x="519" y="391"/>
                  </a:lnTo>
                  <a:lnTo>
                    <a:pt x="520" y="388"/>
                  </a:lnTo>
                  <a:lnTo>
                    <a:pt x="519" y="388"/>
                  </a:lnTo>
                  <a:lnTo>
                    <a:pt x="517" y="387"/>
                  </a:lnTo>
                  <a:lnTo>
                    <a:pt x="517" y="381"/>
                  </a:lnTo>
                  <a:lnTo>
                    <a:pt x="517" y="380"/>
                  </a:lnTo>
                  <a:lnTo>
                    <a:pt x="516" y="379"/>
                  </a:lnTo>
                  <a:lnTo>
                    <a:pt x="516" y="377"/>
                  </a:lnTo>
                  <a:lnTo>
                    <a:pt x="517" y="376"/>
                  </a:lnTo>
                  <a:lnTo>
                    <a:pt x="519" y="375"/>
                  </a:lnTo>
                  <a:lnTo>
                    <a:pt x="520" y="373"/>
                  </a:lnTo>
                  <a:lnTo>
                    <a:pt x="520" y="371"/>
                  </a:lnTo>
                  <a:lnTo>
                    <a:pt x="521" y="367"/>
                  </a:lnTo>
                  <a:lnTo>
                    <a:pt x="517" y="372"/>
                  </a:lnTo>
                  <a:lnTo>
                    <a:pt x="517" y="375"/>
                  </a:lnTo>
                  <a:lnTo>
                    <a:pt x="515" y="373"/>
                  </a:lnTo>
                  <a:lnTo>
                    <a:pt x="514" y="375"/>
                  </a:lnTo>
                  <a:lnTo>
                    <a:pt x="510" y="371"/>
                  </a:lnTo>
                  <a:lnTo>
                    <a:pt x="510" y="371"/>
                  </a:lnTo>
                  <a:lnTo>
                    <a:pt x="511" y="371"/>
                  </a:lnTo>
                  <a:lnTo>
                    <a:pt x="512" y="370"/>
                  </a:lnTo>
                  <a:lnTo>
                    <a:pt x="511" y="368"/>
                  </a:lnTo>
                  <a:lnTo>
                    <a:pt x="508" y="368"/>
                  </a:lnTo>
                  <a:lnTo>
                    <a:pt x="507" y="368"/>
                  </a:lnTo>
                  <a:lnTo>
                    <a:pt x="507" y="366"/>
                  </a:lnTo>
                  <a:lnTo>
                    <a:pt x="504" y="363"/>
                  </a:lnTo>
                  <a:lnTo>
                    <a:pt x="506" y="362"/>
                  </a:lnTo>
                  <a:lnTo>
                    <a:pt x="508" y="363"/>
                  </a:lnTo>
                  <a:lnTo>
                    <a:pt x="510" y="363"/>
                  </a:lnTo>
                  <a:lnTo>
                    <a:pt x="511" y="360"/>
                  </a:lnTo>
                  <a:lnTo>
                    <a:pt x="511" y="356"/>
                  </a:lnTo>
                  <a:lnTo>
                    <a:pt x="514" y="355"/>
                  </a:lnTo>
                  <a:lnTo>
                    <a:pt x="515" y="354"/>
                  </a:lnTo>
                  <a:lnTo>
                    <a:pt x="514" y="354"/>
                  </a:lnTo>
                  <a:lnTo>
                    <a:pt x="510" y="356"/>
                  </a:lnTo>
                  <a:lnTo>
                    <a:pt x="508" y="358"/>
                  </a:lnTo>
                  <a:lnTo>
                    <a:pt x="508" y="356"/>
                  </a:lnTo>
                  <a:lnTo>
                    <a:pt x="506" y="358"/>
                  </a:lnTo>
                  <a:lnTo>
                    <a:pt x="502" y="358"/>
                  </a:lnTo>
                  <a:lnTo>
                    <a:pt x="498" y="356"/>
                  </a:lnTo>
                  <a:lnTo>
                    <a:pt x="496" y="355"/>
                  </a:lnTo>
                  <a:lnTo>
                    <a:pt x="496" y="354"/>
                  </a:lnTo>
                  <a:lnTo>
                    <a:pt x="492" y="352"/>
                  </a:lnTo>
                  <a:lnTo>
                    <a:pt x="492" y="351"/>
                  </a:lnTo>
                  <a:lnTo>
                    <a:pt x="495" y="351"/>
                  </a:lnTo>
                  <a:lnTo>
                    <a:pt x="496" y="350"/>
                  </a:lnTo>
                  <a:lnTo>
                    <a:pt x="496" y="347"/>
                  </a:lnTo>
                  <a:lnTo>
                    <a:pt x="495" y="347"/>
                  </a:lnTo>
                  <a:lnTo>
                    <a:pt x="495" y="348"/>
                  </a:lnTo>
                  <a:lnTo>
                    <a:pt x="491" y="350"/>
                  </a:lnTo>
                  <a:lnTo>
                    <a:pt x="490" y="350"/>
                  </a:lnTo>
                  <a:lnTo>
                    <a:pt x="489" y="348"/>
                  </a:lnTo>
                  <a:lnTo>
                    <a:pt x="487" y="347"/>
                  </a:lnTo>
                  <a:lnTo>
                    <a:pt x="486" y="345"/>
                  </a:lnTo>
                  <a:lnTo>
                    <a:pt x="485" y="345"/>
                  </a:lnTo>
                  <a:lnTo>
                    <a:pt x="485" y="343"/>
                  </a:lnTo>
                  <a:lnTo>
                    <a:pt x="483" y="343"/>
                  </a:lnTo>
                  <a:lnTo>
                    <a:pt x="481" y="343"/>
                  </a:lnTo>
                  <a:lnTo>
                    <a:pt x="478" y="343"/>
                  </a:lnTo>
                  <a:lnTo>
                    <a:pt x="475" y="343"/>
                  </a:lnTo>
                  <a:lnTo>
                    <a:pt x="473" y="343"/>
                  </a:lnTo>
                  <a:lnTo>
                    <a:pt x="471" y="343"/>
                  </a:lnTo>
                  <a:lnTo>
                    <a:pt x="466" y="342"/>
                  </a:lnTo>
                  <a:lnTo>
                    <a:pt x="465" y="341"/>
                  </a:lnTo>
                  <a:lnTo>
                    <a:pt x="466" y="341"/>
                  </a:lnTo>
                  <a:lnTo>
                    <a:pt x="467" y="341"/>
                  </a:lnTo>
                  <a:lnTo>
                    <a:pt x="469" y="341"/>
                  </a:lnTo>
                  <a:lnTo>
                    <a:pt x="466" y="338"/>
                  </a:lnTo>
                  <a:lnTo>
                    <a:pt x="470" y="335"/>
                  </a:lnTo>
                  <a:lnTo>
                    <a:pt x="469" y="334"/>
                  </a:lnTo>
                  <a:lnTo>
                    <a:pt x="471" y="331"/>
                  </a:lnTo>
                  <a:lnTo>
                    <a:pt x="469" y="331"/>
                  </a:lnTo>
                  <a:lnTo>
                    <a:pt x="467" y="333"/>
                  </a:lnTo>
                  <a:lnTo>
                    <a:pt x="469" y="334"/>
                  </a:lnTo>
                  <a:lnTo>
                    <a:pt x="466" y="335"/>
                  </a:lnTo>
                  <a:lnTo>
                    <a:pt x="465" y="335"/>
                  </a:lnTo>
                  <a:lnTo>
                    <a:pt x="465" y="334"/>
                  </a:lnTo>
                  <a:lnTo>
                    <a:pt x="463" y="333"/>
                  </a:lnTo>
                  <a:lnTo>
                    <a:pt x="463" y="331"/>
                  </a:lnTo>
                  <a:lnTo>
                    <a:pt x="465" y="331"/>
                  </a:lnTo>
                  <a:lnTo>
                    <a:pt x="465" y="330"/>
                  </a:lnTo>
                  <a:lnTo>
                    <a:pt x="463" y="329"/>
                  </a:lnTo>
                  <a:lnTo>
                    <a:pt x="461" y="330"/>
                  </a:lnTo>
                  <a:lnTo>
                    <a:pt x="458" y="329"/>
                  </a:lnTo>
                  <a:lnTo>
                    <a:pt x="456" y="327"/>
                  </a:lnTo>
                  <a:lnTo>
                    <a:pt x="454" y="327"/>
                  </a:lnTo>
                  <a:lnTo>
                    <a:pt x="452" y="327"/>
                  </a:lnTo>
                  <a:lnTo>
                    <a:pt x="452" y="327"/>
                  </a:lnTo>
                  <a:lnTo>
                    <a:pt x="453" y="326"/>
                  </a:lnTo>
                  <a:lnTo>
                    <a:pt x="454" y="326"/>
                  </a:lnTo>
                  <a:lnTo>
                    <a:pt x="454" y="323"/>
                  </a:lnTo>
                  <a:lnTo>
                    <a:pt x="450" y="323"/>
                  </a:lnTo>
                  <a:lnTo>
                    <a:pt x="450" y="321"/>
                  </a:lnTo>
                  <a:lnTo>
                    <a:pt x="453" y="321"/>
                  </a:lnTo>
                  <a:lnTo>
                    <a:pt x="454" y="321"/>
                  </a:lnTo>
                  <a:lnTo>
                    <a:pt x="452" y="320"/>
                  </a:lnTo>
                  <a:lnTo>
                    <a:pt x="450" y="321"/>
                  </a:lnTo>
                  <a:lnTo>
                    <a:pt x="448" y="320"/>
                  </a:lnTo>
                  <a:lnTo>
                    <a:pt x="449" y="318"/>
                  </a:lnTo>
                  <a:lnTo>
                    <a:pt x="450" y="317"/>
                  </a:lnTo>
                  <a:lnTo>
                    <a:pt x="454" y="317"/>
                  </a:lnTo>
                  <a:lnTo>
                    <a:pt x="457" y="320"/>
                  </a:lnTo>
                  <a:lnTo>
                    <a:pt x="457" y="318"/>
                  </a:lnTo>
                  <a:lnTo>
                    <a:pt x="456" y="317"/>
                  </a:lnTo>
                  <a:lnTo>
                    <a:pt x="450" y="316"/>
                  </a:lnTo>
                  <a:lnTo>
                    <a:pt x="449" y="314"/>
                  </a:lnTo>
                  <a:lnTo>
                    <a:pt x="450" y="313"/>
                  </a:lnTo>
                  <a:lnTo>
                    <a:pt x="453" y="313"/>
                  </a:lnTo>
                  <a:lnTo>
                    <a:pt x="454" y="310"/>
                  </a:lnTo>
                  <a:lnTo>
                    <a:pt x="457" y="310"/>
                  </a:lnTo>
                  <a:lnTo>
                    <a:pt x="458" y="309"/>
                  </a:lnTo>
                  <a:lnTo>
                    <a:pt x="456" y="309"/>
                  </a:lnTo>
                  <a:lnTo>
                    <a:pt x="453" y="309"/>
                  </a:lnTo>
                  <a:lnTo>
                    <a:pt x="450" y="310"/>
                  </a:lnTo>
                  <a:lnTo>
                    <a:pt x="450" y="310"/>
                  </a:lnTo>
                  <a:lnTo>
                    <a:pt x="448" y="313"/>
                  </a:lnTo>
                  <a:lnTo>
                    <a:pt x="446" y="312"/>
                  </a:lnTo>
                  <a:lnTo>
                    <a:pt x="445" y="313"/>
                  </a:lnTo>
                  <a:lnTo>
                    <a:pt x="442" y="314"/>
                  </a:lnTo>
                  <a:lnTo>
                    <a:pt x="442" y="313"/>
                  </a:lnTo>
                  <a:lnTo>
                    <a:pt x="444" y="312"/>
                  </a:lnTo>
                  <a:lnTo>
                    <a:pt x="444" y="310"/>
                  </a:lnTo>
                  <a:lnTo>
                    <a:pt x="442" y="310"/>
                  </a:lnTo>
                  <a:lnTo>
                    <a:pt x="441" y="312"/>
                  </a:lnTo>
                  <a:lnTo>
                    <a:pt x="440" y="316"/>
                  </a:lnTo>
                  <a:lnTo>
                    <a:pt x="438" y="316"/>
                  </a:lnTo>
                  <a:lnTo>
                    <a:pt x="438" y="312"/>
                  </a:lnTo>
                  <a:lnTo>
                    <a:pt x="437" y="310"/>
                  </a:lnTo>
                  <a:lnTo>
                    <a:pt x="442" y="306"/>
                  </a:lnTo>
                  <a:lnTo>
                    <a:pt x="438" y="306"/>
                  </a:lnTo>
                  <a:lnTo>
                    <a:pt x="437" y="308"/>
                  </a:lnTo>
                  <a:lnTo>
                    <a:pt x="436" y="306"/>
                  </a:lnTo>
                  <a:lnTo>
                    <a:pt x="432" y="308"/>
                  </a:lnTo>
                  <a:lnTo>
                    <a:pt x="432" y="310"/>
                  </a:lnTo>
                  <a:lnTo>
                    <a:pt x="432" y="312"/>
                  </a:lnTo>
                  <a:lnTo>
                    <a:pt x="431" y="310"/>
                  </a:lnTo>
                  <a:lnTo>
                    <a:pt x="429" y="312"/>
                  </a:lnTo>
                  <a:lnTo>
                    <a:pt x="427" y="312"/>
                  </a:lnTo>
                  <a:lnTo>
                    <a:pt x="427" y="313"/>
                  </a:lnTo>
                  <a:lnTo>
                    <a:pt x="429" y="316"/>
                  </a:lnTo>
                  <a:lnTo>
                    <a:pt x="431" y="314"/>
                  </a:lnTo>
                  <a:lnTo>
                    <a:pt x="431" y="317"/>
                  </a:lnTo>
                  <a:lnTo>
                    <a:pt x="429" y="318"/>
                  </a:lnTo>
                  <a:lnTo>
                    <a:pt x="428" y="317"/>
                  </a:lnTo>
                  <a:lnTo>
                    <a:pt x="427" y="317"/>
                  </a:lnTo>
                  <a:lnTo>
                    <a:pt x="425" y="318"/>
                  </a:lnTo>
                  <a:lnTo>
                    <a:pt x="428" y="320"/>
                  </a:lnTo>
                  <a:lnTo>
                    <a:pt x="429" y="320"/>
                  </a:lnTo>
                  <a:lnTo>
                    <a:pt x="432" y="320"/>
                  </a:lnTo>
                  <a:lnTo>
                    <a:pt x="432" y="322"/>
                  </a:lnTo>
                  <a:lnTo>
                    <a:pt x="431" y="323"/>
                  </a:lnTo>
                  <a:lnTo>
                    <a:pt x="427" y="325"/>
                  </a:lnTo>
                  <a:lnTo>
                    <a:pt x="425" y="327"/>
                  </a:lnTo>
                  <a:lnTo>
                    <a:pt x="427" y="329"/>
                  </a:lnTo>
                  <a:lnTo>
                    <a:pt x="425" y="330"/>
                  </a:lnTo>
                  <a:lnTo>
                    <a:pt x="421" y="330"/>
                  </a:lnTo>
                  <a:lnTo>
                    <a:pt x="421" y="333"/>
                  </a:lnTo>
                  <a:lnTo>
                    <a:pt x="419" y="334"/>
                  </a:lnTo>
                  <a:lnTo>
                    <a:pt x="417" y="334"/>
                  </a:lnTo>
                  <a:lnTo>
                    <a:pt x="415" y="333"/>
                  </a:lnTo>
                  <a:lnTo>
                    <a:pt x="416" y="331"/>
                  </a:lnTo>
                  <a:lnTo>
                    <a:pt x="415" y="330"/>
                  </a:lnTo>
                  <a:lnTo>
                    <a:pt x="412" y="333"/>
                  </a:lnTo>
                  <a:lnTo>
                    <a:pt x="412" y="333"/>
                  </a:lnTo>
                  <a:lnTo>
                    <a:pt x="413" y="329"/>
                  </a:lnTo>
                  <a:lnTo>
                    <a:pt x="413" y="327"/>
                  </a:lnTo>
                  <a:lnTo>
                    <a:pt x="412" y="329"/>
                  </a:lnTo>
                  <a:lnTo>
                    <a:pt x="410" y="333"/>
                  </a:lnTo>
                  <a:lnTo>
                    <a:pt x="408" y="335"/>
                  </a:lnTo>
                  <a:lnTo>
                    <a:pt x="406" y="337"/>
                  </a:lnTo>
                  <a:lnTo>
                    <a:pt x="406" y="335"/>
                  </a:lnTo>
                  <a:lnTo>
                    <a:pt x="408" y="331"/>
                  </a:lnTo>
                  <a:lnTo>
                    <a:pt x="408" y="331"/>
                  </a:lnTo>
                  <a:lnTo>
                    <a:pt x="406" y="334"/>
                  </a:lnTo>
                  <a:lnTo>
                    <a:pt x="404" y="338"/>
                  </a:lnTo>
                  <a:lnTo>
                    <a:pt x="403" y="339"/>
                  </a:lnTo>
                  <a:lnTo>
                    <a:pt x="402" y="338"/>
                  </a:lnTo>
                  <a:lnTo>
                    <a:pt x="399" y="338"/>
                  </a:lnTo>
                  <a:lnTo>
                    <a:pt x="396" y="341"/>
                  </a:lnTo>
                  <a:lnTo>
                    <a:pt x="394" y="341"/>
                  </a:lnTo>
                  <a:lnTo>
                    <a:pt x="392" y="339"/>
                  </a:lnTo>
                  <a:lnTo>
                    <a:pt x="392" y="338"/>
                  </a:lnTo>
                  <a:lnTo>
                    <a:pt x="392" y="337"/>
                  </a:lnTo>
                  <a:lnTo>
                    <a:pt x="391" y="338"/>
                  </a:lnTo>
                  <a:lnTo>
                    <a:pt x="391" y="341"/>
                  </a:lnTo>
                  <a:lnTo>
                    <a:pt x="388" y="342"/>
                  </a:lnTo>
                  <a:lnTo>
                    <a:pt x="387" y="343"/>
                  </a:lnTo>
                  <a:lnTo>
                    <a:pt x="386" y="345"/>
                  </a:lnTo>
                  <a:lnTo>
                    <a:pt x="384" y="346"/>
                  </a:lnTo>
                  <a:lnTo>
                    <a:pt x="384" y="343"/>
                  </a:lnTo>
                  <a:lnTo>
                    <a:pt x="383" y="343"/>
                  </a:lnTo>
                  <a:lnTo>
                    <a:pt x="382" y="346"/>
                  </a:lnTo>
                  <a:lnTo>
                    <a:pt x="381" y="345"/>
                  </a:lnTo>
                  <a:lnTo>
                    <a:pt x="381" y="346"/>
                  </a:lnTo>
                  <a:lnTo>
                    <a:pt x="379" y="347"/>
                  </a:lnTo>
                  <a:lnTo>
                    <a:pt x="375" y="343"/>
                  </a:lnTo>
                  <a:lnTo>
                    <a:pt x="375" y="341"/>
                  </a:lnTo>
                  <a:lnTo>
                    <a:pt x="378" y="341"/>
                  </a:lnTo>
                  <a:lnTo>
                    <a:pt x="379" y="341"/>
                  </a:lnTo>
                  <a:lnTo>
                    <a:pt x="379" y="338"/>
                  </a:lnTo>
                  <a:lnTo>
                    <a:pt x="381" y="338"/>
                  </a:lnTo>
                  <a:lnTo>
                    <a:pt x="383" y="338"/>
                  </a:lnTo>
                  <a:lnTo>
                    <a:pt x="384" y="339"/>
                  </a:lnTo>
                  <a:lnTo>
                    <a:pt x="386" y="337"/>
                  </a:lnTo>
                  <a:lnTo>
                    <a:pt x="388" y="337"/>
                  </a:lnTo>
                  <a:lnTo>
                    <a:pt x="392" y="333"/>
                  </a:lnTo>
                  <a:lnTo>
                    <a:pt x="392" y="331"/>
                  </a:lnTo>
                  <a:lnTo>
                    <a:pt x="390" y="331"/>
                  </a:lnTo>
                  <a:lnTo>
                    <a:pt x="388" y="333"/>
                  </a:lnTo>
                  <a:lnTo>
                    <a:pt x="387" y="333"/>
                  </a:lnTo>
                  <a:lnTo>
                    <a:pt x="386" y="335"/>
                  </a:lnTo>
                  <a:lnTo>
                    <a:pt x="383" y="331"/>
                  </a:lnTo>
                  <a:lnTo>
                    <a:pt x="383" y="330"/>
                  </a:lnTo>
                  <a:lnTo>
                    <a:pt x="384" y="327"/>
                  </a:lnTo>
                  <a:lnTo>
                    <a:pt x="391" y="322"/>
                  </a:lnTo>
                  <a:lnTo>
                    <a:pt x="392" y="318"/>
                  </a:lnTo>
                  <a:lnTo>
                    <a:pt x="395" y="317"/>
                  </a:lnTo>
                  <a:lnTo>
                    <a:pt x="398" y="313"/>
                  </a:lnTo>
                  <a:lnTo>
                    <a:pt x="396" y="312"/>
                  </a:lnTo>
                  <a:lnTo>
                    <a:pt x="398" y="310"/>
                  </a:lnTo>
                  <a:lnTo>
                    <a:pt x="399" y="308"/>
                  </a:lnTo>
                  <a:lnTo>
                    <a:pt x="403" y="308"/>
                  </a:lnTo>
                  <a:lnTo>
                    <a:pt x="406" y="305"/>
                  </a:lnTo>
                  <a:lnTo>
                    <a:pt x="408" y="305"/>
                  </a:lnTo>
                  <a:lnTo>
                    <a:pt x="412" y="304"/>
                  </a:lnTo>
                  <a:lnTo>
                    <a:pt x="412" y="306"/>
                  </a:lnTo>
                  <a:lnTo>
                    <a:pt x="415" y="308"/>
                  </a:lnTo>
                  <a:lnTo>
                    <a:pt x="416" y="308"/>
                  </a:lnTo>
                  <a:lnTo>
                    <a:pt x="417" y="308"/>
                  </a:lnTo>
                  <a:lnTo>
                    <a:pt x="420" y="308"/>
                  </a:lnTo>
                  <a:lnTo>
                    <a:pt x="421" y="309"/>
                  </a:lnTo>
                  <a:lnTo>
                    <a:pt x="421" y="306"/>
                  </a:lnTo>
                  <a:lnTo>
                    <a:pt x="419" y="302"/>
                  </a:lnTo>
                  <a:lnTo>
                    <a:pt x="419" y="301"/>
                  </a:lnTo>
                  <a:lnTo>
                    <a:pt x="424" y="296"/>
                  </a:lnTo>
                  <a:lnTo>
                    <a:pt x="427" y="296"/>
                  </a:lnTo>
                  <a:lnTo>
                    <a:pt x="431" y="293"/>
                  </a:lnTo>
                  <a:lnTo>
                    <a:pt x="432" y="291"/>
                  </a:lnTo>
                  <a:lnTo>
                    <a:pt x="431" y="292"/>
                  </a:lnTo>
                  <a:lnTo>
                    <a:pt x="425" y="293"/>
                  </a:lnTo>
                  <a:lnTo>
                    <a:pt x="423" y="295"/>
                  </a:lnTo>
                  <a:lnTo>
                    <a:pt x="420" y="298"/>
                  </a:lnTo>
                  <a:lnTo>
                    <a:pt x="419" y="297"/>
                  </a:lnTo>
                  <a:lnTo>
                    <a:pt x="417" y="297"/>
                  </a:lnTo>
                  <a:lnTo>
                    <a:pt x="416" y="296"/>
                  </a:lnTo>
                  <a:lnTo>
                    <a:pt x="416" y="293"/>
                  </a:lnTo>
                  <a:lnTo>
                    <a:pt x="417" y="291"/>
                  </a:lnTo>
                  <a:lnTo>
                    <a:pt x="413" y="296"/>
                  </a:lnTo>
                  <a:lnTo>
                    <a:pt x="410" y="296"/>
                  </a:lnTo>
                  <a:lnTo>
                    <a:pt x="406" y="300"/>
                  </a:lnTo>
                  <a:lnTo>
                    <a:pt x="400" y="301"/>
                  </a:lnTo>
                  <a:lnTo>
                    <a:pt x="396" y="304"/>
                  </a:lnTo>
                  <a:lnTo>
                    <a:pt x="396" y="305"/>
                  </a:lnTo>
                  <a:lnTo>
                    <a:pt x="395" y="306"/>
                  </a:lnTo>
                  <a:lnTo>
                    <a:pt x="392" y="306"/>
                  </a:lnTo>
                  <a:lnTo>
                    <a:pt x="390" y="309"/>
                  </a:lnTo>
                  <a:lnTo>
                    <a:pt x="384" y="312"/>
                  </a:lnTo>
                  <a:lnTo>
                    <a:pt x="384" y="313"/>
                  </a:lnTo>
                  <a:lnTo>
                    <a:pt x="382" y="316"/>
                  </a:lnTo>
                  <a:lnTo>
                    <a:pt x="379" y="316"/>
                  </a:lnTo>
                  <a:lnTo>
                    <a:pt x="377" y="314"/>
                  </a:lnTo>
                  <a:lnTo>
                    <a:pt x="374" y="314"/>
                  </a:lnTo>
                  <a:lnTo>
                    <a:pt x="373" y="316"/>
                  </a:lnTo>
                  <a:lnTo>
                    <a:pt x="373" y="317"/>
                  </a:lnTo>
                  <a:lnTo>
                    <a:pt x="374" y="316"/>
                  </a:lnTo>
                  <a:lnTo>
                    <a:pt x="375" y="316"/>
                  </a:lnTo>
                  <a:lnTo>
                    <a:pt x="378" y="318"/>
                  </a:lnTo>
                  <a:lnTo>
                    <a:pt x="379" y="321"/>
                  </a:lnTo>
                  <a:lnTo>
                    <a:pt x="378" y="323"/>
                  </a:lnTo>
                  <a:lnTo>
                    <a:pt x="374" y="325"/>
                  </a:lnTo>
                  <a:lnTo>
                    <a:pt x="373" y="323"/>
                  </a:lnTo>
                  <a:lnTo>
                    <a:pt x="371" y="325"/>
                  </a:lnTo>
                  <a:lnTo>
                    <a:pt x="371" y="325"/>
                  </a:lnTo>
                  <a:lnTo>
                    <a:pt x="373" y="326"/>
                  </a:lnTo>
                  <a:lnTo>
                    <a:pt x="373" y="327"/>
                  </a:lnTo>
                  <a:lnTo>
                    <a:pt x="371" y="330"/>
                  </a:lnTo>
                  <a:lnTo>
                    <a:pt x="369" y="330"/>
                  </a:lnTo>
                  <a:lnTo>
                    <a:pt x="369" y="329"/>
                  </a:lnTo>
                  <a:lnTo>
                    <a:pt x="369" y="327"/>
                  </a:lnTo>
                  <a:lnTo>
                    <a:pt x="366" y="329"/>
                  </a:lnTo>
                  <a:lnTo>
                    <a:pt x="363" y="326"/>
                  </a:lnTo>
                  <a:lnTo>
                    <a:pt x="361" y="329"/>
                  </a:lnTo>
                  <a:lnTo>
                    <a:pt x="358" y="329"/>
                  </a:lnTo>
                  <a:lnTo>
                    <a:pt x="357" y="329"/>
                  </a:lnTo>
                  <a:lnTo>
                    <a:pt x="358" y="329"/>
                  </a:lnTo>
                  <a:lnTo>
                    <a:pt x="357" y="331"/>
                  </a:lnTo>
                  <a:lnTo>
                    <a:pt x="356" y="331"/>
                  </a:lnTo>
                  <a:lnTo>
                    <a:pt x="356" y="333"/>
                  </a:lnTo>
                  <a:lnTo>
                    <a:pt x="352" y="334"/>
                  </a:lnTo>
                  <a:lnTo>
                    <a:pt x="352" y="335"/>
                  </a:lnTo>
                  <a:lnTo>
                    <a:pt x="352" y="338"/>
                  </a:lnTo>
                  <a:lnTo>
                    <a:pt x="354" y="338"/>
                  </a:lnTo>
                  <a:lnTo>
                    <a:pt x="356" y="339"/>
                  </a:lnTo>
                  <a:lnTo>
                    <a:pt x="357" y="342"/>
                  </a:lnTo>
                  <a:lnTo>
                    <a:pt x="358" y="342"/>
                  </a:lnTo>
                  <a:lnTo>
                    <a:pt x="358" y="342"/>
                  </a:lnTo>
                  <a:lnTo>
                    <a:pt x="358" y="346"/>
                  </a:lnTo>
                  <a:lnTo>
                    <a:pt x="356" y="348"/>
                  </a:lnTo>
                  <a:lnTo>
                    <a:pt x="354" y="348"/>
                  </a:lnTo>
                  <a:lnTo>
                    <a:pt x="352" y="351"/>
                  </a:lnTo>
                  <a:lnTo>
                    <a:pt x="349" y="351"/>
                  </a:lnTo>
                  <a:lnTo>
                    <a:pt x="346" y="352"/>
                  </a:lnTo>
                  <a:lnTo>
                    <a:pt x="344" y="352"/>
                  </a:lnTo>
                  <a:lnTo>
                    <a:pt x="342" y="352"/>
                  </a:lnTo>
                  <a:lnTo>
                    <a:pt x="344" y="354"/>
                  </a:lnTo>
                  <a:lnTo>
                    <a:pt x="345" y="355"/>
                  </a:lnTo>
                  <a:lnTo>
                    <a:pt x="345" y="355"/>
                  </a:lnTo>
                  <a:lnTo>
                    <a:pt x="344" y="355"/>
                  </a:lnTo>
                  <a:lnTo>
                    <a:pt x="342" y="355"/>
                  </a:lnTo>
                  <a:lnTo>
                    <a:pt x="341" y="356"/>
                  </a:lnTo>
                  <a:lnTo>
                    <a:pt x="340" y="359"/>
                  </a:lnTo>
                  <a:lnTo>
                    <a:pt x="341" y="358"/>
                  </a:lnTo>
                  <a:lnTo>
                    <a:pt x="342" y="358"/>
                  </a:lnTo>
                  <a:lnTo>
                    <a:pt x="341" y="362"/>
                  </a:lnTo>
                  <a:lnTo>
                    <a:pt x="340" y="362"/>
                  </a:lnTo>
                  <a:lnTo>
                    <a:pt x="338" y="360"/>
                  </a:lnTo>
                  <a:lnTo>
                    <a:pt x="337" y="362"/>
                  </a:lnTo>
                  <a:lnTo>
                    <a:pt x="337" y="362"/>
                  </a:lnTo>
                  <a:lnTo>
                    <a:pt x="337" y="360"/>
                  </a:lnTo>
                  <a:lnTo>
                    <a:pt x="336" y="360"/>
                  </a:lnTo>
                  <a:lnTo>
                    <a:pt x="334" y="363"/>
                  </a:lnTo>
                  <a:lnTo>
                    <a:pt x="332" y="363"/>
                  </a:lnTo>
                  <a:lnTo>
                    <a:pt x="331" y="362"/>
                  </a:lnTo>
                  <a:lnTo>
                    <a:pt x="331" y="363"/>
                  </a:lnTo>
                  <a:lnTo>
                    <a:pt x="328" y="363"/>
                  </a:lnTo>
                  <a:lnTo>
                    <a:pt x="328" y="366"/>
                  </a:lnTo>
                  <a:lnTo>
                    <a:pt x="328" y="366"/>
                  </a:lnTo>
                  <a:lnTo>
                    <a:pt x="325" y="366"/>
                  </a:lnTo>
                  <a:lnTo>
                    <a:pt x="325" y="367"/>
                  </a:lnTo>
                  <a:lnTo>
                    <a:pt x="324" y="367"/>
                  </a:lnTo>
                  <a:lnTo>
                    <a:pt x="323" y="366"/>
                  </a:lnTo>
                  <a:lnTo>
                    <a:pt x="321" y="366"/>
                  </a:lnTo>
                  <a:lnTo>
                    <a:pt x="320" y="367"/>
                  </a:lnTo>
                  <a:lnTo>
                    <a:pt x="319" y="367"/>
                  </a:lnTo>
                  <a:lnTo>
                    <a:pt x="319" y="370"/>
                  </a:lnTo>
                  <a:lnTo>
                    <a:pt x="316" y="370"/>
                  </a:lnTo>
                  <a:lnTo>
                    <a:pt x="313" y="372"/>
                  </a:lnTo>
                  <a:lnTo>
                    <a:pt x="313" y="372"/>
                  </a:lnTo>
                  <a:lnTo>
                    <a:pt x="312" y="372"/>
                  </a:lnTo>
                  <a:lnTo>
                    <a:pt x="311" y="373"/>
                  </a:lnTo>
                  <a:lnTo>
                    <a:pt x="308" y="375"/>
                  </a:lnTo>
                  <a:lnTo>
                    <a:pt x="305" y="376"/>
                  </a:lnTo>
                  <a:lnTo>
                    <a:pt x="305" y="377"/>
                  </a:lnTo>
                  <a:lnTo>
                    <a:pt x="307" y="377"/>
                  </a:lnTo>
                  <a:lnTo>
                    <a:pt x="308" y="377"/>
                  </a:lnTo>
                  <a:lnTo>
                    <a:pt x="308" y="379"/>
                  </a:lnTo>
                  <a:lnTo>
                    <a:pt x="305" y="381"/>
                  </a:lnTo>
                  <a:lnTo>
                    <a:pt x="303" y="383"/>
                  </a:lnTo>
                  <a:lnTo>
                    <a:pt x="303" y="381"/>
                  </a:lnTo>
                  <a:lnTo>
                    <a:pt x="302" y="381"/>
                  </a:lnTo>
                  <a:lnTo>
                    <a:pt x="300" y="384"/>
                  </a:lnTo>
                  <a:lnTo>
                    <a:pt x="299" y="384"/>
                  </a:lnTo>
                  <a:lnTo>
                    <a:pt x="298" y="385"/>
                  </a:lnTo>
                  <a:lnTo>
                    <a:pt x="295" y="387"/>
                  </a:lnTo>
                  <a:lnTo>
                    <a:pt x="294" y="387"/>
                  </a:lnTo>
                  <a:lnTo>
                    <a:pt x="294" y="385"/>
                  </a:lnTo>
                  <a:lnTo>
                    <a:pt x="292" y="384"/>
                  </a:lnTo>
                  <a:lnTo>
                    <a:pt x="292" y="384"/>
                  </a:lnTo>
                  <a:lnTo>
                    <a:pt x="291" y="387"/>
                  </a:lnTo>
                  <a:lnTo>
                    <a:pt x="290" y="388"/>
                  </a:lnTo>
                  <a:lnTo>
                    <a:pt x="290" y="389"/>
                  </a:lnTo>
                  <a:lnTo>
                    <a:pt x="290" y="391"/>
                  </a:lnTo>
                  <a:lnTo>
                    <a:pt x="288" y="391"/>
                  </a:lnTo>
                  <a:lnTo>
                    <a:pt x="288" y="388"/>
                  </a:lnTo>
                  <a:lnTo>
                    <a:pt x="287" y="388"/>
                  </a:lnTo>
                  <a:lnTo>
                    <a:pt x="286" y="389"/>
                  </a:lnTo>
                  <a:lnTo>
                    <a:pt x="283" y="389"/>
                  </a:lnTo>
                  <a:lnTo>
                    <a:pt x="282" y="391"/>
                  </a:lnTo>
                  <a:lnTo>
                    <a:pt x="283" y="391"/>
                  </a:lnTo>
                  <a:lnTo>
                    <a:pt x="283" y="392"/>
                  </a:lnTo>
                  <a:lnTo>
                    <a:pt x="282" y="393"/>
                  </a:lnTo>
                  <a:lnTo>
                    <a:pt x="278" y="393"/>
                  </a:lnTo>
                  <a:lnTo>
                    <a:pt x="274" y="396"/>
                  </a:lnTo>
                  <a:lnTo>
                    <a:pt x="271" y="396"/>
                  </a:lnTo>
                  <a:lnTo>
                    <a:pt x="271" y="397"/>
                  </a:lnTo>
                  <a:lnTo>
                    <a:pt x="275" y="397"/>
                  </a:lnTo>
                  <a:lnTo>
                    <a:pt x="275" y="397"/>
                  </a:lnTo>
                  <a:lnTo>
                    <a:pt x="274" y="400"/>
                  </a:lnTo>
                  <a:lnTo>
                    <a:pt x="275" y="400"/>
                  </a:lnTo>
                  <a:lnTo>
                    <a:pt x="273" y="401"/>
                  </a:lnTo>
                  <a:lnTo>
                    <a:pt x="271" y="402"/>
                  </a:lnTo>
                  <a:lnTo>
                    <a:pt x="271" y="400"/>
                  </a:lnTo>
                  <a:lnTo>
                    <a:pt x="271" y="398"/>
                  </a:lnTo>
                  <a:lnTo>
                    <a:pt x="271" y="398"/>
                  </a:lnTo>
                  <a:lnTo>
                    <a:pt x="270" y="398"/>
                  </a:lnTo>
                  <a:lnTo>
                    <a:pt x="269" y="401"/>
                  </a:lnTo>
                  <a:lnTo>
                    <a:pt x="269" y="401"/>
                  </a:lnTo>
                  <a:lnTo>
                    <a:pt x="267" y="401"/>
                  </a:lnTo>
                  <a:lnTo>
                    <a:pt x="266" y="404"/>
                  </a:lnTo>
                  <a:lnTo>
                    <a:pt x="263" y="404"/>
                  </a:lnTo>
                  <a:lnTo>
                    <a:pt x="262" y="404"/>
                  </a:lnTo>
                  <a:lnTo>
                    <a:pt x="259" y="404"/>
                  </a:lnTo>
                  <a:lnTo>
                    <a:pt x="258" y="402"/>
                  </a:lnTo>
                  <a:lnTo>
                    <a:pt x="258" y="404"/>
                  </a:lnTo>
                  <a:lnTo>
                    <a:pt x="258" y="408"/>
                  </a:lnTo>
                  <a:lnTo>
                    <a:pt x="255" y="410"/>
                  </a:lnTo>
                  <a:lnTo>
                    <a:pt x="254" y="410"/>
                  </a:lnTo>
                  <a:lnTo>
                    <a:pt x="254" y="409"/>
                  </a:lnTo>
                  <a:lnTo>
                    <a:pt x="255" y="406"/>
                  </a:lnTo>
                  <a:lnTo>
                    <a:pt x="257" y="405"/>
                  </a:lnTo>
                  <a:lnTo>
                    <a:pt x="257" y="404"/>
                  </a:lnTo>
                  <a:lnTo>
                    <a:pt x="255" y="402"/>
                  </a:lnTo>
                  <a:lnTo>
                    <a:pt x="253" y="404"/>
                  </a:lnTo>
                  <a:lnTo>
                    <a:pt x="251" y="408"/>
                  </a:lnTo>
                  <a:lnTo>
                    <a:pt x="249" y="408"/>
                  </a:lnTo>
                  <a:lnTo>
                    <a:pt x="248" y="409"/>
                  </a:lnTo>
                  <a:lnTo>
                    <a:pt x="245" y="409"/>
                  </a:lnTo>
                  <a:lnTo>
                    <a:pt x="244" y="410"/>
                  </a:lnTo>
                  <a:lnTo>
                    <a:pt x="242" y="410"/>
                  </a:lnTo>
                  <a:lnTo>
                    <a:pt x="244" y="409"/>
                  </a:lnTo>
                  <a:lnTo>
                    <a:pt x="244" y="408"/>
                  </a:lnTo>
                  <a:lnTo>
                    <a:pt x="242" y="408"/>
                  </a:lnTo>
                  <a:lnTo>
                    <a:pt x="241" y="409"/>
                  </a:lnTo>
                  <a:lnTo>
                    <a:pt x="241" y="408"/>
                  </a:lnTo>
                  <a:lnTo>
                    <a:pt x="240" y="409"/>
                  </a:lnTo>
                  <a:lnTo>
                    <a:pt x="238" y="410"/>
                  </a:lnTo>
                  <a:lnTo>
                    <a:pt x="236" y="413"/>
                  </a:lnTo>
                  <a:lnTo>
                    <a:pt x="234" y="412"/>
                  </a:lnTo>
                  <a:lnTo>
                    <a:pt x="234" y="410"/>
                  </a:lnTo>
                  <a:lnTo>
                    <a:pt x="236" y="408"/>
                  </a:lnTo>
                  <a:lnTo>
                    <a:pt x="238" y="408"/>
                  </a:lnTo>
                  <a:lnTo>
                    <a:pt x="238" y="406"/>
                  </a:lnTo>
                  <a:lnTo>
                    <a:pt x="236" y="405"/>
                  </a:lnTo>
                  <a:lnTo>
                    <a:pt x="234" y="405"/>
                  </a:lnTo>
                  <a:lnTo>
                    <a:pt x="233" y="406"/>
                  </a:lnTo>
                  <a:lnTo>
                    <a:pt x="232" y="408"/>
                  </a:lnTo>
                  <a:lnTo>
                    <a:pt x="232" y="410"/>
                  </a:lnTo>
                  <a:lnTo>
                    <a:pt x="230" y="413"/>
                  </a:lnTo>
                  <a:lnTo>
                    <a:pt x="228" y="414"/>
                  </a:lnTo>
                  <a:lnTo>
                    <a:pt x="225" y="414"/>
                  </a:lnTo>
                  <a:lnTo>
                    <a:pt x="224" y="414"/>
                  </a:lnTo>
                  <a:lnTo>
                    <a:pt x="224" y="417"/>
                  </a:lnTo>
                  <a:lnTo>
                    <a:pt x="223" y="417"/>
                  </a:lnTo>
                  <a:lnTo>
                    <a:pt x="223" y="414"/>
                  </a:lnTo>
                  <a:lnTo>
                    <a:pt x="221" y="417"/>
                  </a:lnTo>
                  <a:lnTo>
                    <a:pt x="220" y="417"/>
                  </a:lnTo>
                  <a:lnTo>
                    <a:pt x="219" y="416"/>
                  </a:lnTo>
                  <a:lnTo>
                    <a:pt x="220" y="414"/>
                  </a:lnTo>
                  <a:lnTo>
                    <a:pt x="219" y="413"/>
                  </a:lnTo>
                  <a:lnTo>
                    <a:pt x="217" y="414"/>
                  </a:lnTo>
                  <a:lnTo>
                    <a:pt x="216" y="418"/>
                  </a:lnTo>
                  <a:lnTo>
                    <a:pt x="213" y="418"/>
                  </a:lnTo>
                  <a:lnTo>
                    <a:pt x="213" y="417"/>
                  </a:lnTo>
                  <a:lnTo>
                    <a:pt x="213" y="416"/>
                  </a:lnTo>
                  <a:lnTo>
                    <a:pt x="213" y="414"/>
                  </a:lnTo>
                  <a:lnTo>
                    <a:pt x="211" y="416"/>
                  </a:lnTo>
                  <a:lnTo>
                    <a:pt x="212" y="417"/>
                  </a:lnTo>
                  <a:lnTo>
                    <a:pt x="211" y="418"/>
                  </a:lnTo>
                  <a:lnTo>
                    <a:pt x="209" y="420"/>
                  </a:lnTo>
                  <a:lnTo>
                    <a:pt x="209" y="417"/>
                  </a:lnTo>
                  <a:lnTo>
                    <a:pt x="209" y="416"/>
                  </a:lnTo>
                  <a:lnTo>
                    <a:pt x="209" y="413"/>
                  </a:lnTo>
                  <a:lnTo>
                    <a:pt x="212" y="413"/>
                  </a:lnTo>
                  <a:lnTo>
                    <a:pt x="215" y="413"/>
                  </a:lnTo>
                  <a:lnTo>
                    <a:pt x="216" y="413"/>
                  </a:lnTo>
                  <a:lnTo>
                    <a:pt x="216" y="412"/>
                  </a:lnTo>
                  <a:lnTo>
                    <a:pt x="217" y="410"/>
                  </a:lnTo>
                  <a:lnTo>
                    <a:pt x="220" y="409"/>
                  </a:lnTo>
                  <a:lnTo>
                    <a:pt x="221" y="410"/>
                  </a:lnTo>
                  <a:lnTo>
                    <a:pt x="223" y="409"/>
                  </a:lnTo>
                  <a:lnTo>
                    <a:pt x="221" y="408"/>
                  </a:lnTo>
                  <a:lnTo>
                    <a:pt x="224" y="405"/>
                  </a:lnTo>
                  <a:lnTo>
                    <a:pt x="226" y="402"/>
                  </a:lnTo>
                  <a:lnTo>
                    <a:pt x="230" y="401"/>
                  </a:lnTo>
                  <a:lnTo>
                    <a:pt x="232" y="400"/>
                  </a:lnTo>
                  <a:lnTo>
                    <a:pt x="233" y="398"/>
                  </a:lnTo>
                  <a:lnTo>
                    <a:pt x="237" y="398"/>
                  </a:lnTo>
                  <a:lnTo>
                    <a:pt x="240" y="397"/>
                  </a:lnTo>
                  <a:lnTo>
                    <a:pt x="241" y="398"/>
                  </a:lnTo>
                  <a:lnTo>
                    <a:pt x="244" y="398"/>
                  </a:lnTo>
                  <a:lnTo>
                    <a:pt x="245" y="398"/>
                  </a:lnTo>
                  <a:lnTo>
                    <a:pt x="244" y="400"/>
                  </a:lnTo>
                  <a:lnTo>
                    <a:pt x="244" y="402"/>
                  </a:lnTo>
                  <a:lnTo>
                    <a:pt x="245" y="404"/>
                  </a:lnTo>
                  <a:lnTo>
                    <a:pt x="246" y="404"/>
                  </a:lnTo>
                  <a:lnTo>
                    <a:pt x="246" y="402"/>
                  </a:lnTo>
                  <a:lnTo>
                    <a:pt x="246" y="401"/>
                  </a:lnTo>
                  <a:lnTo>
                    <a:pt x="248" y="401"/>
                  </a:lnTo>
                  <a:lnTo>
                    <a:pt x="249" y="402"/>
                  </a:lnTo>
                  <a:lnTo>
                    <a:pt x="250" y="402"/>
                  </a:lnTo>
                  <a:lnTo>
                    <a:pt x="250" y="401"/>
                  </a:lnTo>
                  <a:lnTo>
                    <a:pt x="249" y="398"/>
                  </a:lnTo>
                  <a:lnTo>
                    <a:pt x="249" y="397"/>
                  </a:lnTo>
                  <a:lnTo>
                    <a:pt x="250" y="395"/>
                  </a:lnTo>
                  <a:lnTo>
                    <a:pt x="254" y="391"/>
                  </a:lnTo>
                  <a:lnTo>
                    <a:pt x="259" y="389"/>
                  </a:lnTo>
                  <a:lnTo>
                    <a:pt x="263" y="387"/>
                  </a:lnTo>
                  <a:lnTo>
                    <a:pt x="266" y="387"/>
                  </a:lnTo>
                  <a:lnTo>
                    <a:pt x="269" y="385"/>
                  </a:lnTo>
                  <a:lnTo>
                    <a:pt x="269" y="384"/>
                  </a:lnTo>
                  <a:lnTo>
                    <a:pt x="271" y="383"/>
                  </a:lnTo>
                  <a:lnTo>
                    <a:pt x="274" y="381"/>
                  </a:lnTo>
                  <a:lnTo>
                    <a:pt x="277" y="379"/>
                  </a:lnTo>
                  <a:lnTo>
                    <a:pt x="277" y="381"/>
                  </a:lnTo>
                  <a:lnTo>
                    <a:pt x="279" y="383"/>
                  </a:lnTo>
                  <a:lnTo>
                    <a:pt x="279" y="381"/>
                  </a:lnTo>
                  <a:lnTo>
                    <a:pt x="279" y="380"/>
                  </a:lnTo>
                  <a:lnTo>
                    <a:pt x="280" y="377"/>
                  </a:lnTo>
                  <a:lnTo>
                    <a:pt x="286" y="373"/>
                  </a:lnTo>
                  <a:lnTo>
                    <a:pt x="287" y="372"/>
                  </a:lnTo>
                  <a:lnTo>
                    <a:pt x="287" y="373"/>
                  </a:lnTo>
                  <a:lnTo>
                    <a:pt x="290" y="373"/>
                  </a:lnTo>
                  <a:lnTo>
                    <a:pt x="290" y="372"/>
                  </a:lnTo>
                  <a:lnTo>
                    <a:pt x="290" y="371"/>
                  </a:lnTo>
                  <a:lnTo>
                    <a:pt x="292" y="370"/>
                  </a:lnTo>
                  <a:lnTo>
                    <a:pt x="294" y="367"/>
                  </a:lnTo>
                  <a:lnTo>
                    <a:pt x="295" y="367"/>
                  </a:lnTo>
                  <a:lnTo>
                    <a:pt x="296" y="368"/>
                  </a:lnTo>
                  <a:lnTo>
                    <a:pt x="298" y="370"/>
                  </a:lnTo>
                  <a:lnTo>
                    <a:pt x="298" y="367"/>
                  </a:lnTo>
                  <a:lnTo>
                    <a:pt x="298" y="367"/>
                  </a:lnTo>
                  <a:lnTo>
                    <a:pt x="296" y="366"/>
                  </a:lnTo>
                  <a:lnTo>
                    <a:pt x="298" y="363"/>
                  </a:lnTo>
                  <a:lnTo>
                    <a:pt x="302" y="360"/>
                  </a:lnTo>
                  <a:lnTo>
                    <a:pt x="302" y="356"/>
                  </a:lnTo>
                  <a:lnTo>
                    <a:pt x="304" y="354"/>
                  </a:lnTo>
                  <a:lnTo>
                    <a:pt x="305" y="354"/>
                  </a:lnTo>
                  <a:lnTo>
                    <a:pt x="309" y="354"/>
                  </a:lnTo>
                  <a:lnTo>
                    <a:pt x="307" y="352"/>
                  </a:lnTo>
                  <a:lnTo>
                    <a:pt x="307" y="351"/>
                  </a:lnTo>
                  <a:lnTo>
                    <a:pt x="307" y="348"/>
                  </a:lnTo>
                  <a:lnTo>
                    <a:pt x="308" y="345"/>
                  </a:lnTo>
                  <a:lnTo>
                    <a:pt x="312" y="342"/>
                  </a:lnTo>
                  <a:lnTo>
                    <a:pt x="319" y="339"/>
                  </a:lnTo>
                  <a:lnTo>
                    <a:pt x="320" y="338"/>
                  </a:lnTo>
                  <a:lnTo>
                    <a:pt x="320" y="335"/>
                  </a:lnTo>
                  <a:lnTo>
                    <a:pt x="323" y="333"/>
                  </a:lnTo>
                  <a:lnTo>
                    <a:pt x="324" y="333"/>
                  </a:lnTo>
                  <a:lnTo>
                    <a:pt x="323" y="333"/>
                  </a:lnTo>
                  <a:lnTo>
                    <a:pt x="319" y="334"/>
                  </a:lnTo>
                  <a:lnTo>
                    <a:pt x="317" y="334"/>
                  </a:lnTo>
                  <a:lnTo>
                    <a:pt x="315" y="337"/>
                  </a:lnTo>
                  <a:lnTo>
                    <a:pt x="309" y="337"/>
                  </a:lnTo>
                  <a:lnTo>
                    <a:pt x="307" y="338"/>
                  </a:lnTo>
                  <a:lnTo>
                    <a:pt x="305" y="338"/>
                  </a:lnTo>
                  <a:lnTo>
                    <a:pt x="302" y="335"/>
                  </a:lnTo>
                  <a:lnTo>
                    <a:pt x="302" y="334"/>
                  </a:lnTo>
                  <a:lnTo>
                    <a:pt x="305" y="330"/>
                  </a:lnTo>
                  <a:lnTo>
                    <a:pt x="308" y="329"/>
                  </a:lnTo>
                  <a:lnTo>
                    <a:pt x="305" y="329"/>
                  </a:lnTo>
                  <a:lnTo>
                    <a:pt x="303" y="330"/>
                  </a:lnTo>
                  <a:lnTo>
                    <a:pt x="302" y="330"/>
                  </a:lnTo>
                  <a:lnTo>
                    <a:pt x="299" y="333"/>
                  </a:lnTo>
                  <a:lnTo>
                    <a:pt x="299" y="334"/>
                  </a:lnTo>
                  <a:lnTo>
                    <a:pt x="296" y="338"/>
                  </a:lnTo>
                  <a:lnTo>
                    <a:pt x="298" y="341"/>
                  </a:lnTo>
                  <a:lnTo>
                    <a:pt x="296" y="343"/>
                  </a:lnTo>
                  <a:lnTo>
                    <a:pt x="295" y="343"/>
                  </a:lnTo>
                  <a:lnTo>
                    <a:pt x="294" y="341"/>
                  </a:lnTo>
                  <a:lnTo>
                    <a:pt x="294" y="338"/>
                  </a:lnTo>
                  <a:lnTo>
                    <a:pt x="294" y="334"/>
                  </a:lnTo>
                  <a:lnTo>
                    <a:pt x="292" y="331"/>
                  </a:lnTo>
                  <a:lnTo>
                    <a:pt x="292" y="330"/>
                  </a:lnTo>
                  <a:lnTo>
                    <a:pt x="292" y="329"/>
                  </a:lnTo>
                  <a:lnTo>
                    <a:pt x="291" y="331"/>
                  </a:lnTo>
                  <a:lnTo>
                    <a:pt x="288" y="333"/>
                  </a:lnTo>
                  <a:lnTo>
                    <a:pt x="287" y="331"/>
                  </a:lnTo>
                  <a:lnTo>
                    <a:pt x="287" y="330"/>
                  </a:lnTo>
                  <a:lnTo>
                    <a:pt x="287" y="327"/>
                  </a:lnTo>
                  <a:lnTo>
                    <a:pt x="286" y="327"/>
                  </a:lnTo>
                  <a:lnTo>
                    <a:pt x="286" y="326"/>
                  </a:lnTo>
                  <a:lnTo>
                    <a:pt x="287" y="325"/>
                  </a:lnTo>
                  <a:lnTo>
                    <a:pt x="287" y="323"/>
                  </a:lnTo>
                  <a:lnTo>
                    <a:pt x="283" y="325"/>
                  </a:lnTo>
                  <a:lnTo>
                    <a:pt x="282" y="327"/>
                  </a:lnTo>
                  <a:lnTo>
                    <a:pt x="280" y="326"/>
                  </a:lnTo>
                  <a:lnTo>
                    <a:pt x="279" y="326"/>
                  </a:lnTo>
                  <a:lnTo>
                    <a:pt x="274" y="330"/>
                  </a:lnTo>
                  <a:lnTo>
                    <a:pt x="271" y="331"/>
                  </a:lnTo>
                  <a:lnTo>
                    <a:pt x="270" y="331"/>
                  </a:lnTo>
                  <a:lnTo>
                    <a:pt x="267" y="330"/>
                  </a:lnTo>
                  <a:lnTo>
                    <a:pt x="266" y="329"/>
                  </a:lnTo>
                  <a:lnTo>
                    <a:pt x="267" y="329"/>
                  </a:lnTo>
                  <a:lnTo>
                    <a:pt x="269" y="329"/>
                  </a:lnTo>
                  <a:lnTo>
                    <a:pt x="271" y="327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274" y="325"/>
                  </a:lnTo>
                  <a:lnTo>
                    <a:pt x="274" y="323"/>
                  </a:lnTo>
                  <a:lnTo>
                    <a:pt x="274" y="322"/>
                  </a:lnTo>
                  <a:lnTo>
                    <a:pt x="274" y="321"/>
                  </a:lnTo>
                  <a:lnTo>
                    <a:pt x="277" y="322"/>
                  </a:lnTo>
                  <a:lnTo>
                    <a:pt x="278" y="320"/>
                  </a:lnTo>
                  <a:lnTo>
                    <a:pt x="278" y="318"/>
                  </a:lnTo>
                  <a:lnTo>
                    <a:pt x="277" y="318"/>
                  </a:lnTo>
                  <a:lnTo>
                    <a:pt x="274" y="320"/>
                  </a:lnTo>
                  <a:lnTo>
                    <a:pt x="273" y="320"/>
                  </a:lnTo>
                  <a:lnTo>
                    <a:pt x="273" y="317"/>
                  </a:lnTo>
                  <a:lnTo>
                    <a:pt x="273" y="314"/>
                  </a:lnTo>
                  <a:lnTo>
                    <a:pt x="273" y="314"/>
                  </a:lnTo>
                  <a:lnTo>
                    <a:pt x="274" y="314"/>
                  </a:lnTo>
                  <a:lnTo>
                    <a:pt x="275" y="312"/>
                  </a:lnTo>
                  <a:lnTo>
                    <a:pt x="277" y="312"/>
                  </a:lnTo>
                  <a:lnTo>
                    <a:pt x="279" y="310"/>
                  </a:lnTo>
                  <a:lnTo>
                    <a:pt x="279" y="308"/>
                  </a:lnTo>
                  <a:lnTo>
                    <a:pt x="279" y="305"/>
                  </a:lnTo>
                  <a:lnTo>
                    <a:pt x="279" y="304"/>
                  </a:lnTo>
                  <a:lnTo>
                    <a:pt x="280" y="302"/>
                  </a:lnTo>
                  <a:lnTo>
                    <a:pt x="279" y="298"/>
                  </a:lnTo>
                  <a:lnTo>
                    <a:pt x="279" y="296"/>
                  </a:lnTo>
                  <a:lnTo>
                    <a:pt x="282" y="295"/>
                  </a:lnTo>
                  <a:lnTo>
                    <a:pt x="284" y="292"/>
                  </a:lnTo>
                  <a:lnTo>
                    <a:pt x="284" y="291"/>
                  </a:lnTo>
                  <a:lnTo>
                    <a:pt x="282" y="288"/>
                  </a:lnTo>
                  <a:lnTo>
                    <a:pt x="282" y="287"/>
                  </a:lnTo>
                  <a:lnTo>
                    <a:pt x="286" y="285"/>
                  </a:lnTo>
                  <a:lnTo>
                    <a:pt x="290" y="280"/>
                  </a:lnTo>
                  <a:lnTo>
                    <a:pt x="292" y="280"/>
                  </a:lnTo>
                  <a:lnTo>
                    <a:pt x="291" y="280"/>
                  </a:lnTo>
                  <a:lnTo>
                    <a:pt x="286" y="283"/>
                  </a:lnTo>
                  <a:lnTo>
                    <a:pt x="282" y="285"/>
                  </a:lnTo>
                  <a:lnTo>
                    <a:pt x="279" y="288"/>
                  </a:lnTo>
                  <a:lnTo>
                    <a:pt x="279" y="288"/>
                  </a:lnTo>
                  <a:lnTo>
                    <a:pt x="280" y="291"/>
                  </a:lnTo>
                  <a:lnTo>
                    <a:pt x="280" y="292"/>
                  </a:lnTo>
                  <a:lnTo>
                    <a:pt x="277" y="296"/>
                  </a:lnTo>
                  <a:lnTo>
                    <a:pt x="275" y="296"/>
                  </a:lnTo>
                  <a:lnTo>
                    <a:pt x="274" y="296"/>
                  </a:lnTo>
                  <a:lnTo>
                    <a:pt x="273" y="296"/>
                  </a:lnTo>
                  <a:lnTo>
                    <a:pt x="269" y="298"/>
                  </a:lnTo>
                  <a:lnTo>
                    <a:pt x="266" y="298"/>
                  </a:lnTo>
                  <a:lnTo>
                    <a:pt x="258" y="295"/>
                  </a:lnTo>
                  <a:lnTo>
                    <a:pt x="258" y="293"/>
                  </a:lnTo>
                  <a:lnTo>
                    <a:pt x="261" y="293"/>
                  </a:lnTo>
                  <a:lnTo>
                    <a:pt x="261" y="292"/>
                  </a:lnTo>
                  <a:lnTo>
                    <a:pt x="259" y="291"/>
                  </a:lnTo>
                  <a:lnTo>
                    <a:pt x="259" y="288"/>
                  </a:lnTo>
                  <a:lnTo>
                    <a:pt x="258" y="287"/>
                  </a:lnTo>
                  <a:lnTo>
                    <a:pt x="258" y="283"/>
                  </a:lnTo>
                  <a:lnTo>
                    <a:pt x="257" y="283"/>
                  </a:lnTo>
                  <a:lnTo>
                    <a:pt x="255" y="280"/>
                  </a:lnTo>
                  <a:lnTo>
                    <a:pt x="257" y="277"/>
                  </a:lnTo>
                  <a:lnTo>
                    <a:pt x="258" y="276"/>
                  </a:lnTo>
                  <a:lnTo>
                    <a:pt x="257" y="276"/>
                  </a:lnTo>
                  <a:lnTo>
                    <a:pt x="255" y="273"/>
                  </a:lnTo>
                  <a:lnTo>
                    <a:pt x="255" y="272"/>
                  </a:lnTo>
                  <a:lnTo>
                    <a:pt x="258" y="272"/>
                  </a:lnTo>
                  <a:lnTo>
                    <a:pt x="261" y="271"/>
                  </a:lnTo>
                  <a:lnTo>
                    <a:pt x="261" y="270"/>
                  </a:lnTo>
                  <a:lnTo>
                    <a:pt x="263" y="270"/>
                  </a:lnTo>
                  <a:lnTo>
                    <a:pt x="265" y="268"/>
                  </a:lnTo>
                  <a:lnTo>
                    <a:pt x="266" y="270"/>
                  </a:lnTo>
                  <a:lnTo>
                    <a:pt x="269" y="270"/>
                  </a:lnTo>
                  <a:lnTo>
                    <a:pt x="270" y="272"/>
                  </a:lnTo>
                  <a:lnTo>
                    <a:pt x="273" y="271"/>
                  </a:lnTo>
                  <a:lnTo>
                    <a:pt x="274" y="272"/>
                  </a:lnTo>
                  <a:lnTo>
                    <a:pt x="274" y="275"/>
                  </a:lnTo>
                  <a:lnTo>
                    <a:pt x="274" y="275"/>
                  </a:lnTo>
                  <a:lnTo>
                    <a:pt x="278" y="275"/>
                  </a:lnTo>
                  <a:lnTo>
                    <a:pt x="278" y="272"/>
                  </a:lnTo>
                  <a:lnTo>
                    <a:pt x="275" y="271"/>
                  </a:lnTo>
                  <a:lnTo>
                    <a:pt x="277" y="268"/>
                  </a:lnTo>
                  <a:lnTo>
                    <a:pt x="277" y="267"/>
                  </a:lnTo>
                  <a:lnTo>
                    <a:pt x="280" y="263"/>
                  </a:lnTo>
                  <a:lnTo>
                    <a:pt x="283" y="263"/>
                  </a:lnTo>
                  <a:lnTo>
                    <a:pt x="284" y="260"/>
                  </a:lnTo>
                  <a:lnTo>
                    <a:pt x="283" y="262"/>
                  </a:lnTo>
                  <a:lnTo>
                    <a:pt x="279" y="262"/>
                  </a:lnTo>
                  <a:lnTo>
                    <a:pt x="278" y="263"/>
                  </a:lnTo>
                  <a:lnTo>
                    <a:pt x="277" y="267"/>
                  </a:lnTo>
                  <a:lnTo>
                    <a:pt x="274" y="270"/>
                  </a:lnTo>
                  <a:lnTo>
                    <a:pt x="271" y="270"/>
                  </a:lnTo>
                  <a:lnTo>
                    <a:pt x="270" y="268"/>
                  </a:lnTo>
                  <a:lnTo>
                    <a:pt x="267" y="267"/>
                  </a:lnTo>
                  <a:lnTo>
                    <a:pt x="267" y="267"/>
                  </a:lnTo>
                  <a:lnTo>
                    <a:pt x="266" y="266"/>
                  </a:lnTo>
                  <a:lnTo>
                    <a:pt x="265" y="266"/>
                  </a:lnTo>
                  <a:lnTo>
                    <a:pt x="263" y="267"/>
                  </a:lnTo>
                  <a:lnTo>
                    <a:pt x="262" y="267"/>
                  </a:lnTo>
                  <a:lnTo>
                    <a:pt x="262" y="266"/>
                  </a:lnTo>
                  <a:lnTo>
                    <a:pt x="262" y="264"/>
                  </a:lnTo>
                  <a:lnTo>
                    <a:pt x="263" y="264"/>
                  </a:lnTo>
                  <a:lnTo>
                    <a:pt x="263" y="260"/>
                  </a:lnTo>
                  <a:lnTo>
                    <a:pt x="263" y="259"/>
                  </a:lnTo>
                  <a:lnTo>
                    <a:pt x="262" y="262"/>
                  </a:lnTo>
                  <a:lnTo>
                    <a:pt x="259" y="262"/>
                  </a:lnTo>
                  <a:lnTo>
                    <a:pt x="259" y="259"/>
                  </a:lnTo>
                  <a:lnTo>
                    <a:pt x="261" y="258"/>
                  </a:lnTo>
                  <a:lnTo>
                    <a:pt x="261" y="255"/>
                  </a:lnTo>
                  <a:lnTo>
                    <a:pt x="261" y="252"/>
                  </a:lnTo>
                  <a:lnTo>
                    <a:pt x="258" y="250"/>
                  </a:lnTo>
                  <a:lnTo>
                    <a:pt x="258" y="248"/>
                  </a:lnTo>
                  <a:lnTo>
                    <a:pt x="262" y="245"/>
                  </a:lnTo>
                  <a:lnTo>
                    <a:pt x="262" y="243"/>
                  </a:lnTo>
                  <a:lnTo>
                    <a:pt x="263" y="242"/>
                  </a:lnTo>
                  <a:lnTo>
                    <a:pt x="265" y="245"/>
                  </a:lnTo>
                  <a:lnTo>
                    <a:pt x="266" y="245"/>
                  </a:lnTo>
                  <a:lnTo>
                    <a:pt x="267" y="243"/>
                  </a:lnTo>
                  <a:lnTo>
                    <a:pt x="265" y="241"/>
                  </a:lnTo>
                  <a:lnTo>
                    <a:pt x="265" y="239"/>
                  </a:lnTo>
                  <a:lnTo>
                    <a:pt x="267" y="241"/>
                  </a:lnTo>
                  <a:lnTo>
                    <a:pt x="270" y="239"/>
                  </a:lnTo>
                  <a:lnTo>
                    <a:pt x="271" y="239"/>
                  </a:lnTo>
                  <a:lnTo>
                    <a:pt x="271" y="235"/>
                  </a:lnTo>
                  <a:lnTo>
                    <a:pt x="277" y="230"/>
                  </a:lnTo>
                  <a:lnTo>
                    <a:pt x="278" y="230"/>
                  </a:lnTo>
                  <a:lnTo>
                    <a:pt x="279" y="230"/>
                  </a:lnTo>
                  <a:lnTo>
                    <a:pt x="280" y="227"/>
                  </a:lnTo>
                  <a:lnTo>
                    <a:pt x="284" y="223"/>
                  </a:lnTo>
                  <a:lnTo>
                    <a:pt x="286" y="223"/>
                  </a:lnTo>
                  <a:lnTo>
                    <a:pt x="287" y="226"/>
                  </a:lnTo>
                  <a:lnTo>
                    <a:pt x="288" y="227"/>
                  </a:lnTo>
                  <a:lnTo>
                    <a:pt x="290" y="227"/>
                  </a:lnTo>
                  <a:lnTo>
                    <a:pt x="291" y="226"/>
                  </a:lnTo>
                  <a:lnTo>
                    <a:pt x="290" y="225"/>
                  </a:lnTo>
                  <a:lnTo>
                    <a:pt x="288" y="223"/>
                  </a:lnTo>
                  <a:lnTo>
                    <a:pt x="290" y="222"/>
                  </a:lnTo>
                  <a:lnTo>
                    <a:pt x="294" y="222"/>
                  </a:lnTo>
                  <a:lnTo>
                    <a:pt x="296" y="225"/>
                  </a:lnTo>
                  <a:lnTo>
                    <a:pt x="296" y="227"/>
                  </a:lnTo>
                  <a:lnTo>
                    <a:pt x="298" y="225"/>
                  </a:lnTo>
                  <a:lnTo>
                    <a:pt x="300" y="221"/>
                  </a:lnTo>
                  <a:lnTo>
                    <a:pt x="300" y="218"/>
                  </a:lnTo>
                  <a:lnTo>
                    <a:pt x="302" y="217"/>
                  </a:lnTo>
                  <a:lnTo>
                    <a:pt x="304" y="217"/>
                  </a:lnTo>
                  <a:lnTo>
                    <a:pt x="307" y="214"/>
                  </a:lnTo>
                  <a:lnTo>
                    <a:pt x="311" y="214"/>
                  </a:lnTo>
                  <a:lnTo>
                    <a:pt x="313" y="216"/>
                  </a:lnTo>
                  <a:lnTo>
                    <a:pt x="315" y="216"/>
                  </a:lnTo>
                  <a:lnTo>
                    <a:pt x="316" y="214"/>
                  </a:lnTo>
                  <a:lnTo>
                    <a:pt x="321" y="212"/>
                  </a:lnTo>
                  <a:lnTo>
                    <a:pt x="323" y="210"/>
                  </a:lnTo>
                  <a:lnTo>
                    <a:pt x="325" y="208"/>
                  </a:lnTo>
                  <a:lnTo>
                    <a:pt x="328" y="205"/>
                  </a:lnTo>
                  <a:lnTo>
                    <a:pt x="329" y="205"/>
                  </a:lnTo>
                  <a:lnTo>
                    <a:pt x="331" y="206"/>
                  </a:lnTo>
                  <a:lnTo>
                    <a:pt x="332" y="208"/>
                  </a:lnTo>
                  <a:lnTo>
                    <a:pt x="333" y="208"/>
                  </a:lnTo>
                  <a:lnTo>
                    <a:pt x="336" y="209"/>
                  </a:lnTo>
                  <a:lnTo>
                    <a:pt x="338" y="210"/>
                  </a:lnTo>
                  <a:lnTo>
                    <a:pt x="340" y="209"/>
                  </a:lnTo>
                  <a:lnTo>
                    <a:pt x="342" y="208"/>
                  </a:lnTo>
                  <a:lnTo>
                    <a:pt x="344" y="206"/>
                  </a:lnTo>
                  <a:lnTo>
                    <a:pt x="346" y="206"/>
                  </a:lnTo>
                  <a:lnTo>
                    <a:pt x="349" y="205"/>
                  </a:lnTo>
                  <a:lnTo>
                    <a:pt x="350" y="202"/>
                  </a:lnTo>
                  <a:lnTo>
                    <a:pt x="352" y="200"/>
                  </a:lnTo>
                  <a:lnTo>
                    <a:pt x="352" y="198"/>
                  </a:lnTo>
                  <a:lnTo>
                    <a:pt x="350" y="197"/>
                  </a:lnTo>
                  <a:lnTo>
                    <a:pt x="352" y="196"/>
                  </a:lnTo>
                  <a:lnTo>
                    <a:pt x="353" y="193"/>
                  </a:lnTo>
                  <a:lnTo>
                    <a:pt x="353" y="191"/>
                  </a:lnTo>
                  <a:lnTo>
                    <a:pt x="357" y="187"/>
                  </a:lnTo>
                  <a:lnTo>
                    <a:pt x="357" y="184"/>
                  </a:lnTo>
                  <a:lnTo>
                    <a:pt x="356" y="181"/>
                  </a:lnTo>
                  <a:lnTo>
                    <a:pt x="353" y="181"/>
                  </a:lnTo>
                  <a:lnTo>
                    <a:pt x="353" y="181"/>
                  </a:lnTo>
                  <a:lnTo>
                    <a:pt x="356" y="179"/>
                  </a:lnTo>
                  <a:lnTo>
                    <a:pt x="357" y="179"/>
                  </a:lnTo>
                  <a:lnTo>
                    <a:pt x="358" y="180"/>
                  </a:lnTo>
                  <a:lnTo>
                    <a:pt x="362" y="179"/>
                  </a:lnTo>
                  <a:lnTo>
                    <a:pt x="363" y="175"/>
                  </a:lnTo>
                  <a:lnTo>
                    <a:pt x="362" y="175"/>
                  </a:lnTo>
                  <a:lnTo>
                    <a:pt x="362" y="173"/>
                  </a:lnTo>
                  <a:lnTo>
                    <a:pt x="365" y="172"/>
                  </a:lnTo>
                  <a:lnTo>
                    <a:pt x="366" y="170"/>
                  </a:lnTo>
                  <a:lnTo>
                    <a:pt x="365" y="171"/>
                  </a:lnTo>
                  <a:lnTo>
                    <a:pt x="362" y="171"/>
                  </a:lnTo>
                  <a:lnTo>
                    <a:pt x="358" y="173"/>
                  </a:lnTo>
                  <a:lnTo>
                    <a:pt x="357" y="173"/>
                  </a:lnTo>
                  <a:lnTo>
                    <a:pt x="357" y="172"/>
                  </a:lnTo>
                  <a:lnTo>
                    <a:pt x="356" y="172"/>
                  </a:lnTo>
                  <a:lnTo>
                    <a:pt x="354" y="175"/>
                  </a:lnTo>
                  <a:lnTo>
                    <a:pt x="350" y="175"/>
                  </a:lnTo>
                  <a:lnTo>
                    <a:pt x="345" y="177"/>
                  </a:lnTo>
                  <a:lnTo>
                    <a:pt x="341" y="179"/>
                  </a:lnTo>
                  <a:lnTo>
                    <a:pt x="341" y="180"/>
                  </a:lnTo>
                  <a:lnTo>
                    <a:pt x="337" y="183"/>
                  </a:lnTo>
                  <a:lnTo>
                    <a:pt x="337" y="183"/>
                  </a:lnTo>
                  <a:lnTo>
                    <a:pt x="336" y="180"/>
                  </a:lnTo>
                  <a:lnTo>
                    <a:pt x="338" y="177"/>
                  </a:lnTo>
                  <a:lnTo>
                    <a:pt x="338" y="176"/>
                  </a:lnTo>
                  <a:lnTo>
                    <a:pt x="337" y="175"/>
                  </a:lnTo>
                  <a:lnTo>
                    <a:pt x="336" y="176"/>
                  </a:lnTo>
                  <a:lnTo>
                    <a:pt x="336" y="179"/>
                  </a:lnTo>
                  <a:lnTo>
                    <a:pt x="334" y="180"/>
                  </a:lnTo>
                  <a:lnTo>
                    <a:pt x="333" y="180"/>
                  </a:lnTo>
                  <a:lnTo>
                    <a:pt x="333" y="177"/>
                  </a:lnTo>
                  <a:lnTo>
                    <a:pt x="331" y="176"/>
                  </a:lnTo>
                  <a:lnTo>
                    <a:pt x="325" y="175"/>
                  </a:lnTo>
                  <a:lnTo>
                    <a:pt x="323" y="173"/>
                  </a:lnTo>
                  <a:lnTo>
                    <a:pt x="320" y="175"/>
                  </a:lnTo>
                  <a:lnTo>
                    <a:pt x="316" y="176"/>
                  </a:lnTo>
                  <a:lnTo>
                    <a:pt x="315" y="176"/>
                  </a:lnTo>
                  <a:lnTo>
                    <a:pt x="312" y="173"/>
                  </a:lnTo>
                  <a:lnTo>
                    <a:pt x="308" y="172"/>
                  </a:lnTo>
                  <a:lnTo>
                    <a:pt x="304" y="168"/>
                  </a:lnTo>
                  <a:lnTo>
                    <a:pt x="304" y="164"/>
                  </a:lnTo>
                  <a:lnTo>
                    <a:pt x="304" y="162"/>
                  </a:lnTo>
                  <a:lnTo>
                    <a:pt x="307" y="158"/>
                  </a:lnTo>
                  <a:lnTo>
                    <a:pt x="309" y="156"/>
                  </a:lnTo>
                  <a:lnTo>
                    <a:pt x="309" y="154"/>
                  </a:lnTo>
                  <a:lnTo>
                    <a:pt x="308" y="154"/>
                  </a:lnTo>
                  <a:lnTo>
                    <a:pt x="308" y="148"/>
                  </a:lnTo>
                  <a:lnTo>
                    <a:pt x="309" y="146"/>
                  </a:lnTo>
                  <a:lnTo>
                    <a:pt x="311" y="146"/>
                  </a:lnTo>
                  <a:lnTo>
                    <a:pt x="311" y="147"/>
                  </a:lnTo>
                  <a:lnTo>
                    <a:pt x="309" y="148"/>
                  </a:lnTo>
                  <a:lnTo>
                    <a:pt x="311" y="151"/>
                  </a:lnTo>
                  <a:lnTo>
                    <a:pt x="312" y="151"/>
                  </a:lnTo>
                  <a:lnTo>
                    <a:pt x="315" y="148"/>
                  </a:lnTo>
                  <a:lnTo>
                    <a:pt x="316" y="148"/>
                  </a:lnTo>
                  <a:lnTo>
                    <a:pt x="317" y="150"/>
                  </a:lnTo>
                  <a:lnTo>
                    <a:pt x="320" y="151"/>
                  </a:lnTo>
                  <a:lnTo>
                    <a:pt x="321" y="154"/>
                  </a:lnTo>
                  <a:lnTo>
                    <a:pt x="325" y="154"/>
                  </a:lnTo>
                  <a:lnTo>
                    <a:pt x="325" y="152"/>
                  </a:lnTo>
                  <a:lnTo>
                    <a:pt x="323" y="151"/>
                  </a:lnTo>
                  <a:lnTo>
                    <a:pt x="321" y="151"/>
                  </a:lnTo>
                  <a:lnTo>
                    <a:pt x="320" y="148"/>
                  </a:lnTo>
                  <a:lnTo>
                    <a:pt x="317" y="147"/>
                  </a:lnTo>
                  <a:lnTo>
                    <a:pt x="315" y="143"/>
                  </a:lnTo>
                  <a:lnTo>
                    <a:pt x="311" y="142"/>
                  </a:lnTo>
                  <a:lnTo>
                    <a:pt x="308" y="138"/>
                  </a:lnTo>
                  <a:lnTo>
                    <a:pt x="305" y="134"/>
                  </a:lnTo>
                  <a:lnTo>
                    <a:pt x="305" y="133"/>
                  </a:lnTo>
                  <a:lnTo>
                    <a:pt x="307" y="130"/>
                  </a:lnTo>
                  <a:lnTo>
                    <a:pt x="309" y="129"/>
                  </a:lnTo>
                  <a:lnTo>
                    <a:pt x="308" y="130"/>
                  </a:lnTo>
                  <a:lnTo>
                    <a:pt x="308" y="131"/>
                  </a:lnTo>
                  <a:lnTo>
                    <a:pt x="309" y="131"/>
                  </a:lnTo>
                  <a:lnTo>
                    <a:pt x="312" y="130"/>
                  </a:lnTo>
                  <a:lnTo>
                    <a:pt x="315" y="127"/>
                  </a:lnTo>
                  <a:lnTo>
                    <a:pt x="317" y="127"/>
                  </a:lnTo>
                  <a:lnTo>
                    <a:pt x="317" y="126"/>
                  </a:lnTo>
                  <a:lnTo>
                    <a:pt x="320" y="123"/>
                  </a:lnTo>
                  <a:lnTo>
                    <a:pt x="323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5" y="123"/>
                  </a:lnTo>
                  <a:lnTo>
                    <a:pt x="327" y="122"/>
                  </a:lnTo>
                  <a:lnTo>
                    <a:pt x="332" y="122"/>
                  </a:lnTo>
                  <a:lnTo>
                    <a:pt x="336" y="122"/>
                  </a:lnTo>
                  <a:lnTo>
                    <a:pt x="337" y="123"/>
                  </a:lnTo>
                  <a:lnTo>
                    <a:pt x="338" y="125"/>
                  </a:lnTo>
                  <a:lnTo>
                    <a:pt x="341" y="125"/>
                  </a:lnTo>
                  <a:lnTo>
                    <a:pt x="342" y="125"/>
                  </a:lnTo>
                  <a:lnTo>
                    <a:pt x="342" y="123"/>
                  </a:lnTo>
                  <a:lnTo>
                    <a:pt x="340" y="121"/>
                  </a:lnTo>
                  <a:lnTo>
                    <a:pt x="340" y="121"/>
                  </a:lnTo>
                  <a:lnTo>
                    <a:pt x="340" y="120"/>
                  </a:lnTo>
                  <a:lnTo>
                    <a:pt x="346" y="116"/>
                  </a:lnTo>
                  <a:lnTo>
                    <a:pt x="349" y="116"/>
                  </a:lnTo>
                  <a:lnTo>
                    <a:pt x="350" y="117"/>
                  </a:lnTo>
                  <a:lnTo>
                    <a:pt x="353" y="117"/>
                  </a:lnTo>
                  <a:lnTo>
                    <a:pt x="357" y="116"/>
                  </a:lnTo>
                  <a:lnTo>
                    <a:pt x="359" y="116"/>
                  </a:lnTo>
                  <a:lnTo>
                    <a:pt x="361" y="117"/>
                  </a:lnTo>
                  <a:lnTo>
                    <a:pt x="363" y="120"/>
                  </a:lnTo>
                  <a:lnTo>
                    <a:pt x="365" y="121"/>
                  </a:lnTo>
                  <a:lnTo>
                    <a:pt x="362" y="122"/>
                  </a:lnTo>
                  <a:lnTo>
                    <a:pt x="361" y="123"/>
                  </a:lnTo>
                  <a:lnTo>
                    <a:pt x="359" y="126"/>
                  </a:lnTo>
                  <a:lnTo>
                    <a:pt x="357" y="127"/>
                  </a:lnTo>
                  <a:lnTo>
                    <a:pt x="357" y="129"/>
                  </a:lnTo>
                  <a:lnTo>
                    <a:pt x="358" y="130"/>
                  </a:lnTo>
                  <a:lnTo>
                    <a:pt x="358" y="133"/>
                  </a:lnTo>
                  <a:lnTo>
                    <a:pt x="358" y="133"/>
                  </a:lnTo>
                  <a:lnTo>
                    <a:pt x="361" y="133"/>
                  </a:lnTo>
                  <a:lnTo>
                    <a:pt x="362" y="134"/>
                  </a:lnTo>
                  <a:lnTo>
                    <a:pt x="362" y="135"/>
                  </a:lnTo>
                  <a:lnTo>
                    <a:pt x="365" y="135"/>
                  </a:lnTo>
                  <a:lnTo>
                    <a:pt x="366" y="135"/>
                  </a:lnTo>
                  <a:lnTo>
                    <a:pt x="367" y="135"/>
                  </a:lnTo>
                  <a:lnTo>
                    <a:pt x="367" y="138"/>
                  </a:lnTo>
                  <a:lnTo>
                    <a:pt x="369" y="138"/>
                  </a:lnTo>
                  <a:lnTo>
                    <a:pt x="373" y="138"/>
                  </a:lnTo>
                  <a:lnTo>
                    <a:pt x="373" y="139"/>
                  </a:lnTo>
                  <a:lnTo>
                    <a:pt x="374" y="141"/>
                  </a:lnTo>
                  <a:lnTo>
                    <a:pt x="375" y="141"/>
                  </a:lnTo>
                  <a:lnTo>
                    <a:pt x="378" y="139"/>
                  </a:lnTo>
                  <a:lnTo>
                    <a:pt x="378" y="137"/>
                  </a:lnTo>
                  <a:lnTo>
                    <a:pt x="382" y="134"/>
                  </a:lnTo>
                  <a:lnTo>
                    <a:pt x="383" y="133"/>
                  </a:lnTo>
                  <a:lnTo>
                    <a:pt x="384" y="134"/>
                  </a:lnTo>
                  <a:lnTo>
                    <a:pt x="386" y="135"/>
                  </a:lnTo>
                  <a:lnTo>
                    <a:pt x="386" y="137"/>
                  </a:lnTo>
                  <a:lnTo>
                    <a:pt x="383" y="141"/>
                  </a:lnTo>
                  <a:lnTo>
                    <a:pt x="386" y="139"/>
                  </a:lnTo>
                  <a:lnTo>
                    <a:pt x="388" y="137"/>
                  </a:lnTo>
                  <a:lnTo>
                    <a:pt x="388" y="131"/>
                  </a:lnTo>
                  <a:lnTo>
                    <a:pt x="387" y="129"/>
                  </a:lnTo>
                  <a:lnTo>
                    <a:pt x="384" y="129"/>
                  </a:lnTo>
                  <a:lnTo>
                    <a:pt x="383" y="129"/>
                  </a:lnTo>
                  <a:lnTo>
                    <a:pt x="382" y="129"/>
                  </a:lnTo>
                  <a:lnTo>
                    <a:pt x="381" y="130"/>
                  </a:lnTo>
                  <a:lnTo>
                    <a:pt x="381" y="129"/>
                  </a:lnTo>
                  <a:lnTo>
                    <a:pt x="382" y="126"/>
                  </a:lnTo>
                  <a:lnTo>
                    <a:pt x="383" y="122"/>
                  </a:lnTo>
                  <a:lnTo>
                    <a:pt x="383" y="114"/>
                  </a:lnTo>
                  <a:lnTo>
                    <a:pt x="386" y="113"/>
                  </a:lnTo>
                  <a:lnTo>
                    <a:pt x="387" y="113"/>
                  </a:lnTo>
                  <a:lnTo>
                    <a:pt x="387" y="116"/>
                  </a:lnTo>
                  <a:lnTo>
                    <a:pt x="384" y="122"/>
                  </a:lnTo>
                  <a:lnTo>
                    <a:pt x="384" y="126"/>
                  </a:lnTo>
                  <a:lnTo>
                    <a:pt x="387" y="127"/>
                  </a:lnTo>
                  <a:lnTo>
                    <a:pt x="388" y="127"/>
                  </a:lnTo>
                  <a:lnTo>
                    <a:pt x="390" y="129"/>
                  </a:lnTo>
                  <a:lnTo>
                    <a:pt x="391" y="131"/>
                  </a:lnTo>
                  <a:lnTo>
                    <a:pt x="392" y="133"/>
                  </a:lnTo>
                  <a:lnTo>
                    <a:pt x="395" y="133"/>
                  </a:lnTo>
                  <a:lnTo>
                    <a:pt x="398" y="133"/>
                  </a:lnTo>
                  <a:lnTo>
                    <a:pt x="399" y="134"/>
                  </a:lnTo>
                  <a:lnTo>
                    <a:pt x="399" y="135"/>
                  </a:lnTo>
                  <a:lnTo>
                    <a:pt x="403" y="135"/>
                  </a:lnTo>
                  <a:lnTo>
                    <a:pt x="404" y="133"/>
                  </a:lnTo>
                  <a:lnTo>
                    <a:pt x="403" y="130"/>
                  </a:lnTo>
                  <a:lnTo>
                    <a:pt x="406" y="129"/>
                  </a:lnTo>
                  <a:lnTo>
                    <a:pt x="403" y="126"/>
                  </a:lnTo>
                  <a:lnTo>
                    <a:pt x="399" y="126"/>
                  </a:lnTo>
                  <a:lnTo>
                    <a:pt x="396" y="126"/>
                  </a:lnTo>
                  <a:lnTo>
                    <a:pt x="395" y="125"/>
                  </a:lnTo>
                  <a:lnTo>
                    <a:pt x="394" y="123"/>
                  </a:lnTo>
                  <a:lnTo>
                    <a:pt x="391" y="125"/>
                  </a:lnTo>
                  <a:lnTo>
                    <a:pt x="390" y="126"/>
                  </a:lnTo>
                  <a:lnTo>
                    <a:pt x="388" y="125"/>
                  </a:lnTo>
                  <a:lnTo>
                    <a:pt x="387" y="122"/>
                  </a:lnTo>
                  <a:lnTo>
                    <a:pt x="388" y="117"/>
                  </a:lnTo>
                  <a:lnTo>
                    <a:pt x="388" y="114"/>
                  </a:lnTo>
                  <a:lnTo>
                    <a:pt x="391" y="116"/>
                  </a:lnTo>
                  <a:lnTo>
                    <a:pt x="392" y="114"/>
                  </a:lnTo>
                  <a:lnTo>
                    <a:pt x="387" y="109"/>
                  </a:lnTo>
                  <a:lnTo>
                    <a:pt x="387" y="108"/>
                  </a:lnTo>
                  <a:lnTo>
                    <a:pt x="388" y="106"/>
                  </a:lnTo>
                  <a:lnTo>
                    <a:pt x="387" y="106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9"/>
                  </a:lnTo>
                  <a:lnTo>
                    <a:pt x="382" y="108"/>
                  </a:lnTo>
                  <a:lnTo>
                    <a:pt x="377" y="102"/>
                  </a:lnTo>
                  <a:lnTo>
                    <a:pt x="377" y="101"/>
                  </a:lnTo>
                  <a:lnTo>
                    <a:pt x="379" y="98"/>
                  </a:lnTo>
                  <a:lnTo>
                    <a:pt x="382" y="93"/>
                  </a:lnTo>
                  <a:lnTo>
                    <a:pt x="383" y="87"/>
                  </a:lnTo>
                  <a:lnTo>
                    <a:pt x="382" y="80"/>
                  </a:lnTo>
                  <a:lnTo>
                    <a:pt x="378" y="72"/>
                  </a:lnTo>
                  <a:lnTo>
                    <a:pt x="375" y="62"/>
                  </a:lnTo>
                  <a:lnTo>
                    <a:pt x="374" y="56"/>
                  </a:lnTo>
                  <a:lnTo>
                    <a:pt x="375" y="55"/>
                  </a:lnTo>
                  <a:lnTo>
                    <a:pt x="377" y="56"/>
                  </a:lnTo>
                  <a:lnTo>
                    <a:pt x="378" y="56"/>
                  </a:lnTo>
                  <a:lnTo>
                    <a:pt x="379" y="54"/>
                  </a:lnTo>
                  <a:lnTo>
                    <a:pt x="382" y="52"/>
                  </a:lnTo>
                  <a:lnTo>
                    <a:pt x="383" y="48"/>
                  </a:lnTo>
                  <a:lnTo>
                    <a:pt x="387" y="45"/>
                  </a:lnTo>
                  <a:lnTo>
                    <a:pt x="390" y="42"/>
                  </a:lnTo>
                  <a:lnTo>
                    <a:pt x="391" y="42"/>
                  </a:lnTo>
                  <a:lnTo>
                    <a:pt x="395" y="43"/>
                  </a:lnTo>
                  <a:lnTo>
                    <a:pt x="398" y="45"/>
                  </a:lnTo>
                  <a:lnTo>
                    <a:pt x="400" y="47"/>
                  </a:lnTo>
                  <a:lnTo>
                    <a:pt x="404" y="47"/>
                  </a:lnTo>
                  <a:lnTo>
                    <a:pt x="406" y="48"/>
                  </a:lnTo>
                  <a:lnTo>
                    <a:pt x="410" y="48"/>
                  </a:lnTo>
                  <a:lnTo>
                    <a:pt x="413" y="46"/>
                  </a:lnTo>
                  <a:lnTo>
                    <a:pt x="416" y="46"/>
                  </a:lnTo>
                  <a:lnTo>
                    <a:pt x="419" y="43"/>
                  </a:lnTo>
                  <a:lnTo>
                    <a:pt x="421" y="43"/>
                  </a:lnTo>
                  <a:lnTo>
                    <a:pt x="425" y="42"/>
                  </a:lnTo>
                  <a:lnTo>
                    <a:pt x="431" y="37"/>
                  </a:lnTo>
                  <a:lnTo>
                    <a:pt x="436" y="31"/>
                  </a:lnTo>
                  <a:lnTo>
                    <a:pt x="441" y="29"/>
                  </a:lnTo>
                  <a:lnTo>
                    <a:pt x="448" y="25"/>
                  </a:lnTo>
                  <a:lnTo>
                    <a:pt x="454" y="20"/>
                  </a:lnTo>
                  <a:lnTo>
                    <a:pt x="458" y="17"/>
                  </a:lnTo>
                  <a:lnTo>
                    <a:pt x="462" y="18"/>
                  </a:lnTo>
                  <a:lnTo>
                    <a:pt x="466" y="20"/>
                  </a:lnTo>
                  <a:lnTo>
                    <a:pt x="467" y="18"/>
                  </a:lnTo>
                  <a:lnTo>
                    <a:pt x="466" y="17"/>
                  </a:lnTo>
                  <a:lnTo>
                    <a:pt x="462" y="16"/>
                  </a:lnTo>
                  <a:lnTo>
                    <a:pt x="462" y="14"/>
                  </a:lnTo>
                  <a:lnTo>
                    <a:pt x="463" y="14"/>
                  </a:lnTo>
                  <a:lnTo>
                    <a:pt x="466" y="16"/>
                  </a:lnTo>
                  <a:lnTo>
                    <a:pt x="469" y="17"/>
                  </a:lnTo>
                  <a:lnTo>
                    <a:pt x="470" y="18"/>
                  </a:lnTo>
                  <a:lnTo>
                    <a:pt x="473" y="18"/>
                  </a:lnTo>
                  <a:lnTo>
                    <a:pt x="478" y="16"/>
                  </a:lnTo>
                  <a:lnTo>
                    <a:pt x="479" y="16"/>
                  </a:lnTo>
                  <a:lnTo>
                    <a:pt x="479" y="17"/>
                  </a:lnTo>
                  <a:lnTo>
                    <a:pt x="475" y="22"/>
                  </a:lnTo>
                  <a:lnTo>
                    <a:pt x="475" y="26"/>
                  </a:lnTo>
                  <a:lnTo>
                    <a:pt x="475" y="27"/>
                  </a:lnTo>
                  <a:lnTo>
                    <a:pt x="477" y="27"/>
                  </a:lnTo>
                  <a:lnTo>
                    <a:pt x="478" y="23"/>
                  </a:lnTo>
                  <a:lnTo>
                    <a:pt x="481" y="18"/>
                  </a:lnTo>
                  <a:lnTo>
                    <a:pt x="483" y="16"/>
                  </a:lnTo>
                  <a:lnTo>
                    <a:pt x="486" y="16"/>
                  </a:lnTo>
                  <a:lnTo>
                    <a:pt x="487" y="14"/>
                  </a:lnTo>
                  <a:lnTo>
                    <a:pt x="485" y="13"/>
                  </a:lnTo>
                  <a:lnTo>
                    <a:pt x="485" y="12"/>
                  </a:lnTo>
                  <a:lnTo>
                    <a:pt x="486" y="9"/>
                  </a:lnTo>
                  <a:lnTo>
                    <a:pt x="489" y="8"/>
                  </a:lnTo>
                  <a:lnTo>
                    <a:pt x="494" y="5"/>
                  </a:lnTo>
                  <a:lnTo>
                    <a:pt x="496" y="4"/>
                  </a:lnTo>
                  <a:lnTo>
                    <a:pt x="498" y="5"/>
                  </a:lnTo>
                  <a:lnTo>
                    <a:pt x="495" y="6"/>
                  </a:lnTo>
                  <a:lnTo>
                    <a:pt x="495" y="8"/>
                  </a:lnTo>
                  <a:lnTo>
                    <a:pt x="495" y="9"/>
                  </a:lnTo>
                  <a:lnTo>
                    <a:pt x="496" y="9"/>
                  </a:lnTo>
                  <a:lnTo>
                    <a:pt x="498" y="6"/>
                  </a:lnTo>
                  <a:lnTo>
                    <a:pt x="499" y="6"/>
                  </a:lnTo>
                  <a:lnTo>
                    <a:pt x="502" y="8"/>
                  </a:lnTo>
                  <a:lnTo>
                    <a:pt x="503" y="8"/>
                  </a:lnTo>
                  <a:lnTo>
                    <a:pt x="503" y="6"/>
                  </a:lnTo>
                  <a:lnTo>
                    <a:pt x="504" y="8"/>
                  </a:lnTo>
                  <a:lnTo>
                    <a:pt x="508" y="10"/>
                  </a:lnTo>
                  <a:lnTo>
                    <a:pt x="514" y="10"/>
                  </a:lnTo>
                  <a:lnTo>
                    <a:pt x="516" y="9"/>
                  </a:lnTo>
                  <a:lnTo>
                    <a:pt x="521" y="5"/>
                  </a:lnTo>
                  <a:lnTo>
                    <a:pt x="524" y="4"/>
                  </a:lnTo>
                  <a:lnTo>
                    <a:pt x="527" y="2"/>
                  </a:lnTo>
                  <a:lnTo>
                    <a:pt x="528" y="2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0070C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 dirty="0"/>
            </a:p>
          </p:txBody>
        </p:sp>
        <p:sp>
          <p:nvSpPr>
            <p:cNvPr id="878" name="Freeform 496"/>
            <p:cNvSpPr>
              <a:spLocks noEditPoints="1"/>
            </p:cNvSpPr>
            <p:nvPr/>
          </p:nvSpPr>
          <p:spPr bwMode="auto">
            <a:xfrm>
              <a:off x="3859419" y="3792097"/>
              <a:ext cx="91359" cy="35528"/>
            </a:xfrm>
            <a:custGeom>
              <a:avLst/>
              <a:gdLst>
                <a:gd name="T0" fmla="*/ 34 w 36"/>
                <a:gd name="T1" fmla="*/ 11 h 14"/>
                <a:gd name="T2" fmla="*/ 36 w 36"/>
                <a:gd name="T3" fmla="*/ 14 h 14"/>
                <a:gd name="T4" fmla="*/ 34 w 36"/>
                <a:gd name="T5" fmla="*/ 14 h 14"/>
                <a:gd name="T6" fmla="*/ 34 w 36"/>
                <a:gd name="T7" fmla="*/ 13 h 14"/>
                <a:gd name="T8" fmla="*/ 34 w 36"/>
                <a:gd name="T9" fmla="*/ 11 h 14"/>
                <a:gd name="T10" fmla="*/ 23 w 36"/>
                <a:gd name="T11" fmla="*/ 9 h 14"/>
                <a:gd name="T12" fmla="*/ 26 w 36"/>
                <a:gd name="T13" fmla="*/ 11 h 14"/>
                <a:gd name="T14" fmla="*/ 23 w 36"/>
                <a:gd name="T15" fmla="*/ 11 h 14"/>
                <a:gd name="T16" fmla="*/ 22 w 36"/>
                <a:gd name="T17" fmla="*/ 10 h 14"/>
                <a:gd name="T18" fmla="*/ 23 w 36"/>
                <a:gd name="T19" fmla="*/ 9 h 14"/>
                <a:gd name="T20" fmla="*/ 35 w 36"/>
                <a:gd name="T21" fmla="*/ 5 h 14"/>
                <a:gd name="T22" fmla="*/ 36 w 36"/>
                <a:gd name="T23" fmla="*/ 6 h 14"/>
                <a:gd name="T24" fmla="*/ 35 w 36"/>
                <a:gd name="T25" fmla="*/ 9 h 14"/>
                <a:gd name="T26" fmla="*/ 34 w 36"/>
                <a:gd name="T27" fmla="*/ 6 h 14"/>
                <a:gd name="T28" fmla="*/ 35 w 36"/>
                <a:gd name="T29" fmla="*/ 5 h 14"/>
                <a:gd name="T30" fmla="*/ 2 w 36"/>
                <a:gd name="T31" fmla="*/ 4 h 14"/>
                <a:gd name="T32" fmla="*/ 4 w 36"/>
                <a:gd name="T33" fmla="*/ 5 h 14"/>
                <a:gd name="T34" fmla="*/ 0 w 36"/>
                <a:gd name="T35" fmla="*/ 6 h 14"/>
                <a:gd name="T36" fmla="*/ 2 w 36"/>
                <a:gd name="T37" fmla="*/ 4 h 14"/>
                <a:gd name="T38" fmla="*/ 23 w 36"/>
                <a:gd name="T39" fmla="*/ 0 h 14"/>
                <a:gd name="T40" fmla="*/ 21 w 36"/>
                <a:gd name="T41" fmla="*/ 1 h 14"/>
                <a:gd name="T42" fmla="*/ 21 w 36"/>
                <a:gd name="T43" fmla="*/ 4 h 14"/>
                <a:gd name="T44" fmla="*/ 18 w 36"/>
                <a:gd name="T45" fmla="*/ 2 h 14"/>
                <a:gd name="T46" fmla="*/ 18 w 36"/>
                <a:gd name="T47" fmla="*/ 1 h 14"/>
                <a:gd name="T48" fmla="*/ 19 w 36"/>
                <a:gd name="T49" fmla="*/ 0 h 14"/>
                <a:gd name="T50" fmla="*/ 23 w 36"/>
                <a:gd name="T5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" h="14">
                  <a:moveTo>
                    <a:pt x="34" y="11"/>
                  </a:moveTo>
                  <a:lnTo>
                    <a:pt x="36" y="14"/>
                  </a:lnTo>
                  <a:lnTo>
                    <a:pt x="34" y="14"/>
                  </a:lnTo>
                  <a:lnTo>
                    <a:pt x="34" y="13"/>
                  </a:lnTo>
                  <a:lnTo>
                    <a:pt x="34" y="11"/>
                  </a:lnTo>
                  <a:close/>
                  <a:moveTo>
                    <a:pt x="23" y="9"/>
                  </a:moveTo>
                  <a:lnTo>
                    <a:pt x="26" y="11"/>
                  </a:lnTo>
                  <a:lnTo>
                    <a:pt x="23" y="11"/>
                  </a:lnTo>
                  <a:lnTo>
                    <a:pt x="22" y="10"/>
                  </a:lnTo>
                  <a:lnTo>
                    <a:pt x="23" y="9"/>
                  </a:lnTo>
                  <a:close/>
                  <a:moveTo>
                    <a:pt x="35" y="5"/>
                  </a:moveTo>
                  <a:lnTo>
                    <a:pt x="36" y="6"/>
                  </a:lnTo>
                  <a:lnTo>
                    <a:pt x="35" y="9"/>
                  </a:lnTo>
                  <a:lnTo>
                    <a:pt x="34" y="6"/>
                  </a:lnTo>
                  <a:lnTo>
                    <a:pt x="35" y="5"/>
                  </a:lnTo>
                  <a:close/>
                  <a:moveTo>
                    <a:pt x="2" y="4"/>
                  </a:moveTo>
                  <a:lnTo>
                    <a:pt x="4" y="5"/>
                  </a:lnTo>
                  <a:lnTo>
                    <a:pt x="0" y="6"/>
                  </a:lnTo>
                  <a:lnTo>
                    <a:pt x="2" y="4"/>
                  </a:lnTo>
                  <a:close/>
                  <a:moveTo>
                    <a:pt x="23" y="0"/>
                  </a:moveTo>
                  <a:lnTo>
                    <a:pt x="21" y="1"/>
                  </a:lnTo>
                  <a:lnTo>
                    <a:pt x="21" y="4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9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879" name="Freeform 497"/>
            <p:cNvSpPr>
              <a:spLocks noEditPoints="1"/>
            </p:cNvSpPr>
            <p:nvPr/>
          </p:nvSpPr>
          <p:spPr bwMode="auto">
            <a:xfrm>
              <a:off x="3788362" y="3784483"/>
              <a:ext cx="63444" cy="20302"/>
            </a:xfrm>
            <a:custGeom>
              <a:avLst/>
              <a:gdLst>
                <a:gd name="T0" fmla="*/ 22 w 25"/>
                <a:gd name="T1" fmla="*/ 4 h 8"/>
                <a:gd name="T2" fmla="*/ 25 w 25"/>
                <a:gd name="T3" fmla="*/ 5 h 8"/>
                <a:gd name="T4" fmla="*/ 25 w 25"/>
                <a:gd name="T5" fmla="*/ 7 h 8"/>
                <a:gd name="T6" fmla="*/ 20 w 25"/>
                <a:gd name="T7" fmla="*/ 7 h 8"/>
                <a:gd name="T8" fmla="*/ 22 w 25"/>
                <a:gd name="T9" fmla="*/ 4 h 8"/>
                <a:gd name="T10" fmla="*/ 3 w 25"/>
                <a:gd name="T11" fmla="*/ 0 h 8"/>
                <a:gd name="T12" fmla="*/ 12 w 25"/>
                <a:gd name="T13" fmla="*/ 0 h 8"/>
                <a:gd name="T14" fmla="*/ 16 w 25"/>
                <a:gd name="T15" fmla="*/ 0 h 8"/>
                <a:gd name="T16" fmla="*/ 17 w 25"/>
                <a:gd name="T17" fmla="*/ 0 h 8"/>
                <a:gd name="T18" fmla="*/ 18 w 25"/>
                <a:gd name="T19" fmla="*/ 1 h 8"/>
                <a:gd name="T20" fmla="*/ 21 w 25"/>
                <a:gd name="T21" fmla="*/ 3 h 8"/>
                <a:gd name="T22" fmla="*/ 17 w 25"/>
                <a:gd name="T23" fmla="*/ 5 h 8"/>
                <a:gd name="T24" fmla="*/ 13 w 25"/>
                <a:gd name="T25" fmla="*/ 8 h 8"/>
                <a:gd name="T26" fmla="*/ 12 w 25"/>
                <a:gd name="T27" fmla="*/ 7 h 8"/>
                <a:gd name="T28" fmla="*/ 8 w 25"/>
                <a:gd name="T29" fmla="*/ 8 h 8"/>
                <a:gd name="T30" fmla="*/ 7 w 25"/>
                <a:gd name="T31" fmla="*/ 7 h 8"/>
                <a:gd name="T32" fmla="*/ 1 w 25"/>
                <a:gd name="T33" fmla="*/ 7 h 8"/>
                <a:gd name="T34" fmla="*/ 0 w 25"/>
                <a:gd name="T35" fmla="*/ 5 h 8"/>
                <a:gd name="T36" fmla="*/ 0 w 25"/>
                <a:gd name="T37" fmla="*/ 4 h 8"/>
                <a:gd name="T38" fmla="*/ 0 w 25"/>
                <a:gd name="T39" fmla="*/ 3 h 8"/>
                <a:gd name="T40" fmla="*/ 1 w 25"/>
                <a:gd name="T41" fmla="*/ 1 h 8"/>
                <a:gd name="T42" fmla="*/ 3 w 25"/>
                <a:gd name="T4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" h="8">
                  <a:moveTo>
                    <a:pt x="22" y="4"/>
                  </a:moveTo>
                  <a:lnTo>
                    <a:pt x="25" y="5"/>
                  </a:lnTo>
                  <a:lnTo>
                    <a:pt x="25" y="7"/>
                  </a:lnTo>
                  <a:lnTo>
                    <a:pt x="20" y="7"/>
                  </a:lnTo>
                  <a:lnTo>
                    <a:pt x="22" y="4"/>
                  </a:lnTo>
                  <a:close/>
                  <a:moveTo>
                    <a:pt x="3" y="0"/>
                  </a:moveTo>
                  <a:lnTo>
                    <a:pt x="12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8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8"/>
                  </a:lnTo>
                  <a:lnTo>
                    <a:pt x="12" y="7"/>
                  </a:lnTo>
                  <a:lnTo>
                    <a:pt x="8" y="8"/>
                  </a:lnTo>
                  <a:lnTo>
                    <a:pt x="7" y="7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880" name="Freeform 498"/>
            <p:cNvSpPr>
              <a:spLocks noEditPoints="1"/>
            </p:cNvSpPr>
            <p:nvPr/>
          </p:nvSpPr>
          <p:spPr bwMode="auto">
            <a:xfrm>
              <a:off x="3643709" y="3738804"/>
              <a:ext cx="116736" cy="76132"/>
            </a:xfrm>
            <a:custGeom>
              <a:avLst/>
              <a:gdLst>
                <a:gd name="T0" fmla="*/ 42 w 46"/>
                <a:gd name="T1" fmla="*/ 22 h 30"/>
                <a:gd name="T2" fmla="*/ 42 w 46"/>
                <a:gd name="T3" fmla="*/ 23 h 30"/>
                <a:gd name="T4" fmla="*/ 40 w 46"/>
                <a:gd name="T5" fmla="*/ 21 h 30"/>
                <a:gd name="T6" fmla="*/ 14 w 46"/>
                <a:gd name="T7" fmla="*/ 0 h 30"/>
                <a:gd name="T8" fmla="*/ 25 w 46"/>
                <a:gd name="T9" fmla="*/ 2 h 30"/>
                <a:gd name="T10" fmla="*/ 28 w 46"/>
                <a:gd name="T11" fmla="*/ 2 h 30"/>
                <a:gd name="T12" fmla="*/ 35 w 46"/>
                <a:gd name="T13" fmla="*/ 6 h 30"/>
                <a:gd name="T14" fmla="*/ 37 w 46"/>
                <a:gd name="T15" fmla="*/ 7 h 30"/>
                <a:gd name="T16" fmla="*/ 29 w 46"/>
                <a:gd name="T17" fmla="*/ 7 h 30"/>
                <a:gd name="T18" fmla="*/ 25 w 46"/>
                <a:gd name="T19" fmla="*/ 7 h 30"/>
                <a:gd name="T20" fmla="*/ 31 w 46"/>
                <a:gd name="T21" fmla="*/ 9 h 30"/>
                <a:gd name="T22" fmla="*/ 36 w 46"/>
                <a:gd name="T23" fmla="*/ 11 h 30"/>
                <a:gd name="T24" fmla="*/ 40 w 46"/>
                <a:gd name="T25" fmla="*/ 11 h 30"/>
                <a:gd name="T26" fmla="*/ 46 w 46"/>
                <a:gd name="T27" fmla="*/ 17 h 30"/>
                <a:gd name="T28" fmla="*/ 44 w 46"/>
                <a:gd name="T29" fmla="*/ 18 h 30"/>
                <a:gd name="T30" fmla="*/ 40 w 46"/>
                <a:gd name="T31" fmla="*/ 19 h 30"/>
                <a:gd name="T32" fmla="*/ 35 w 46"/>
                <a:gd name="T33" fmla="*/ 18 h 30"/>
                <a:gd name="T34" fmla="*/ 29 w 46"/>
                <a:gd name="T35" fmla="*/ 18 h 30"/>
                <a:gd name="T36" fmla="*/ 23 w 46"/>
                <a:gd name="T37" fmla="*/ 22 h 30"/>
                <a:gd name="T38" fmla="*/ 17 w 46"/>
                <a:gd name="T39" fmla="*/ 22 h 30"/>
                <a:gd name="T40" fmla="*/ 16 w 46"/>
                <a:gd name="T41" fmla="*/ 18 h 30"/>
                <a:gd name="T42" fmla="*/ 14 w 46"/>
                <a:gd name="T43" fmla="*/ 21 h 30"/>
                <a:gd name="T44" fmla="*/ 11 w 46"/>
                <a:gd name="T45" fmla="*/ 21 h 30"/>
                <a:gd name="T46" fmla="*/ 8 w 46"/>
                <a:gd name="T47" fmla="*/ 26 h 30"/>
                <a:gd name="T48" fmla="*/ 6 w 46"/>
                <a:gd name="T49" fmla="*/ 28 h 30"/>
                <a:gd name="T50" fmla="*/ 3 w 46"/>
                <a:gd name="T51" fmla="*/ 27 h 30"/>
                <a:gd name="T52" fmla="*/ 2 w 46"/>
                <a:gd name="T53" fmla="*/ 22 h 30"/>
                <a:gd name="T54" fmla="*/ 0 w 46"/>
                <a:gd name="T55" fmla="*/ 21 h 30"/>
                <a:gd name="T56" fmla="*/ 3 w 46"/>
                <a:gd name="T57" fmla="*/ 17 h 30"/>
                <a:gd name="T58" fmla="*/ 3 w 46"/>
                <a:gd name="T59" fmla="*/ 11 h 30"/>
                <a:gd name="T60" fmla="*/ 4 w 46"/>
                <a:gd name="T61" fmla="*/ 10 h 30"/>
                <a:gd name="T62" fmla="*/ 4 w 46"/>
                <a:gd name="T63" fmla="*/ 6 h 30"/>
                <a:gd name="T64" fmla="*/ 6 w 46"/>
                <a:gd name="T65" fmla="*/ 2 h 30"/>
                <a:gd name="T66" fmla="*/ 11 w 46"/>
                <a:gd name="T67" fmla="*/ 0 h 30"/>
                <a:gd name="T68" fmla="*/ 14 w 46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" h="30">
                  <a:moveTo>
                    <a:pt x="41" y="21"/>
                  </a:moveTo>
                  <a:lnTo>
                    <a:pt x="42" y="22"/>
                  </a:lnTo>
                  <a:lnTo>
                    <a:pt x="45" y="22"/>
                  </a:lnTo>
                  <a:lnTo>
                    <a:pt x="42" y="23"/>
                  </a:lnTo>
                  <a:lnTo>
                    <a:pt x="41" y="23"/>
                  </a:lnTo>
                  <a:lnTo>
                    <a:pt x="40" y="21"/>
                  </a:lnTo>
                  <a:lnTo>
                    <a:pt x="41" y="21"/>
                  </a:lnTo>
                  <a:close/>
                  <a:moveTo>
                    <a:pt x="14" y="0"/>
                  </a:moveTo>
                  <a:lnTo>
                    <a:pt x="24" y="1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31" y="6"/>
                  </a:lnTo>
                  <a:lnTo>
                    <a:pt x="35" y="6"/>
                  </a:lnTo>
                  <a:lnTo>
                    <a:pt x="36" y="6"/>
                  </a:lnTo>
                  <a:lnTo>
                    <a:pt x="37" y="7"/>
                  </a:lnTo>
                  <a:lnTo>
                    <a:pt x="35" y="9"/>
                  </a:lnTo>
                  <a:lnTo>
                    <a:pt x="29" y="7"/>
                  </a:lnTo>
                  <a:lnTo>
                    <a:pt x="27" y="6"/>
                  </a:lnTo>
                  <a:lnTo>
                    <a:pt x="25" y="7"/>
                  </a:lnTo>
                  <a:lnTo>
                    <a:pt x="27" y="7"/>
                  </a:lnTo>
                  <a:lnTo>
                    <a:pt x="31" y="9"/>
                  </a:lnTo>
                  <a:lnTo>
                    <a:pt x="33" y="11"/>
                  </a:lnTo>
                  <a:lnTo>
                    <a:pt x="36" y="11"/>
                  </a:lnTo>
                  <a:lnTo>
                    <a:pt x="39" y="11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6" y="17"/>
                  </a:lnTo>
                  <a:lnTo>
                    <a:pt x="45" y="18"/>
                  </a:lnTo>
                  <a:lnTo>
                    <a:pt x="44" y="18"/>
                  </a:lnTo>
                  <a:lnTo>
                    <a:pt x="42" y="19"/>
                  </a:lnTo>
                  <a:lnTo>
                    <a:pt x="40" y="19"/>
                  </a:lnTo>
                  <a:lnTo>
                    <a:pt x="37" y="19"/>
                  </a:lnTo>
                  <a:lnTo>
                    <a:pt x="35" y="18"/>
                  </a:lnTo>
                  <a:lnTo>
                    <a:pt x="33" y="18"/>
                  </a:lnTo>
                  <a:lnTo>
                    <a:pt x="29" y="18"/>
                  </a:lnTo>
                  <a:lnTo>
                    <a:pt x="25" y="18"/>
                  </a:lnTo>
                  <a:lnTo>
                    <a:pt x="23" y="22"/>
                  </a:lnTo>
                  <a:lnTo>
                    <a:pt x="20" y="22"/>
                  </a:lnTo>
                  <a:lnTo>
                    <a:pt x="17" y="22"/>
                  </a:lnTo>
                  <a:lnTo>
                    <a:pt x="17" y="19"/>
                  </a:lnTo>
                  <a:lnTo>
                    <a:pt x="16" y="18"/>
                  </a:lnTo>
                  <a:lnTo>
                    <a:pt x="15" y="21"/>
                  </a:lnTo>
                  <a:lnTo>
                    <a:pt x="14" y="21"/>
                  </a:lnTo>
                  <a:lnTo>
                    <a:pt x="12" y="19"/>
                  </a:lnTo>
                  <a:lnTo>
                    <a:pt x="11" y="21"/>
                  </a:lnTo>
                  <a:lnTo>
                    <a:pt x="11" y="22"/>
                  </a:lnTo>
                  <a:lnTo>
                    <a:pt x="8" y="26"/>
                  </a:lnTo>
                  <a:lnTo>
                    <a:pt x="7" y="30"/>
                  </a:lnTo>
                  <a:lnTo>
                    <a:pt x="6" y="28"/>
                  </a:lnTo>
                  <a:lnTo>
                    <a:pt x="4" y="27"/>
                  </a:lnTo>
                  <a:lnTo>
                    <a:pt x="3" y="27"/>
                  </a:lnTo>
                  <a:lnTo>
                    <a:pt x="3" y="25"/>
                  </a:lnTo>
                  <a:lnTo>
                    <a:pt x="2" y="22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4" y="10"/>
                  </a:lnTo>
                  <a:lnTo>
                    <a:pt x="6" y="7"/>
                  </a:lnTo>
                  <a:lnTo>
                    <a:pt x="4" y="6"/>
                  </a:lnTo>
                  <a:lnTo>
                    <a:pt x="6" y="3"/>
                  </a:lnTo>
                  <a:lnTo>
                    <a:pt x="6" y="2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70C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881" name="Freeform 500"/>
            <p:cNvSpPr>
              <a:spLocks noEditPoints="1"/>
            </p:cNvSpPr>
            <p:nvPr/>
          </p:nvSpPr>
          <p:spPr bwMode="auto">
            <a:xfrm>
              <a:off x="2154054" y="1355863"/>
              <a:ext cx="2164697" cy="1484581"/>
            </a:xfrm>
            <a:custGeom>
              <a:avLst/>
              <a:gdLst>
                <a:gd name="T0" fmla="*/ 756 w 853"/>
                <a:gd name="T1" fmla="*/ 585 h 585"/>
                <a:gd name="T2" fmla="*/ 726 w 853"/>
                <a:gd name="T3" fmla="*/ 563 h 585"/>
                <a:gd name="T4" fmla="*/ 723 w 853"/>
                <a:gd name="T5" fmla="*/ 562 h 585"/>
                <a:gd name="T6" fmla="*/ 835 w 853"/>
                <a:gd name="T7" fmla="*/ 524 h 585"/>
                <a:gd name="T8" fmla="*/ 756 w 853"/>
                <a:gd name="T9" fmla="*/ 529 h 585"/>
                <a:gd name="T10" fmla="*/ 828 w 853"/>
                <a:gd name="T11" fmla="*/ 494 h 585"/>
                <a:gd name="T12" fmla="*/ 814 w 853"/>
                <a:gd name="T13" fmla="*/ 520 h 585"/>
                <a:gd name="T14" fmla="*/ 822 w 853"/>
                <a:gd name="T15" fmla="*/ 524 h 585"/>
                <a:gd name="T16" fmla="*/ 838 w 853"/>
                <a:gd name="T17" fmla="*/ 531 h 585"/>
                <a:gd name="T18" fmla="*/ 839 w 853"/>
                <a:gd name="T19" fmla="*/ 542 h 585"/>
                <a:gd name="T20" fmla="*/ 840 w 853"/>
                <a:gd name="T21" fmla="*/ 548 h 585"/>
                <a:gd name="T22" fmla="*/ 852 w 853"/>
                <a:gd name="T23" fmla="*/ 552 h 585"/>
                <a:gd name="T24" fmla="*/ 839 w 853"/>
                <a:gd name="T25" fmla="*/ 563 h 585"/>
                <a:gd name="T26" fmla="*/ 824 w 853"/>
                <a:gd name="T27" fmla="*/ 562 h 585"/>
                <a:gd name="T28" fmla="*/ 823 w 853"/>
                <a:gd name="T29" fmla="*/ 552 h 585"/>
                <a:gd name="T30" fmla="*/ 813 w 853"/>
                <a:gd name="T31" fmla="*/ 552 h 585"/>
                <a:gd name="T32" fmla="*/ 784 w 853"/>
                <a:gd name="T33" fmla="*/ 545 h 585"/>
                <a:gd name="T34" fmla="*/ 798 w 853"/>
                <a:gd name="T35" fmla="*/ 523 h 585"/>
                <a:gd name="T36" fmla="*/ 816 w 853"/>
                <a:gd name="T37" fmla="*/ 496 h 585"/>
                <a:gd name="T38" fmla="*/ 63 w 853"/>
                <a:gd name="T39" fmla="*/ 450 h 585"/>
                <a:gd name="T40" fmla="*/ 574 w 853"/>
                <a:gd name="T41" fmla="*/ 441 h 585"/>
                <a:gd name="T42" fmla="*/ 70 w 853"/>
                <a:gd name="T43" fmla="*/ 481 h 585"/>
                <a:gd name="T44" fmla="*/ 34 w 853"/>
                <a:gd name="T45" fmla="*/ 448 h 585"/>
                <a:gd name="T46" fmla="*/ 42 w 853"/>
                <a:gd name="T47" fmla="*/ 407 h 585"/>
                <a:gd name="T48" fmla="*/ 593 w 853"/>
                <a:gd name="T49" fmla="*/ 395 h 585"/>
                <a:gd name="T50" fmla="*/ 589 w 853"/>
                <a:gd name="T51" fmla="*/ 387 h 585"/>
                <a:gd name="T52" fmla="*/ 594 w 853"/>
                <a:gd name="T53" fmla="*/ 386 h 585"/>
                <a:gd name="T54" fmla="*/ 33 w 853"/>
                <a:gd name="T55" fmla="*/ 382 h 585"/>
                <a:gd name="T56" fmla="*/ 12 w 853"/>
                <a:gd name="T57" fmla="*/ 366 h 585"/>
                <a:gd name="T58" fmla="*/ 4 w 853"/>
                <a:gd name="T59" fmla="*/ 391 h 585"/>
                <a:gd name="T60" fmla="*/ 715 w 853"/>
                <a:gd name="T61" fmla="*/ 346 h 585"/>
                <a:gd name="T62" fmla="*/ 772 w 853"/>
                <a:gd name="T63" fmla="*/ 307 h 585"/>
                <a:gd name="T64" fmla="*/ 718 w 853"/>
                <a:gd name="T65" fmla="*/ 269 h 585"/>
                <a:gd name="T66" fmla="*/ 629 w 853"/>
                <a:gd name="T67" fmla="*/ 266 h 585"/>
                <a:gd name="T68" fmla="*/ 624 w 853"/>
                <a:gd name="T69" fmla="*/ 266 h 585"/>
                <a:gd name="T70" fmla="*/ 601 w 853"/>
                <a:gd name="T71" fmla="*/ 263 h 585"/>
                <a:gd name="T72" fmla="*/ 652 w 853"/>
                <a:gd name="T73" fmla="*/ 256 h 585"/>
                <a:gd name="T74" fmla="*/ 664 w 853"/>
                <a:gd name="T75" fmla="*/ 252 h 585"/>
                <a:gd name="T76" fmla="*/ 595 w 853"/>
                <a:gd name="T77" fmla="*/ 192 h 585"/>
                <a:gd name="T78" fmla="*/ 619 w 853"/>
                <a:gd name="T79" fmla="*/ 229 h 585"/>
                <a:gd name="T80" fmla="*/ 611 w 853"/>
                <a:gd name="T81" fmla="*/ 238 h 585"/>
                <a:gd name="T82" fmla="*/ 582 w 853"/>
                <a:gd name="T83" fmla="*/ 244 h 585"/>
                <a:gd name="T84" fmla="*/ 579 w 853"/>
                <a:gd name="T85" fmla="*/ 211 h 585"/>
                <a:gd name="T86" fmla="*/ 601 w 853"/>
                <a:gd name="T87" fmla="*/ 183 h 585"/>
                <a:gd name="T88" fmla="*/ 816 w 853"/>
                <a:gd name="T89" fmla="*/ 175 h 585"/>
                <a:gd name="T90" fmla="*/ 790 w 853"/>
                <a:gd name="T91" fmla="*/ 146 h 585"/>
                <a:gd name="T92" fmla="*/ 690 w 853"/>
                <a:gd name="T93" fmla="*/ 163 h 585"/>
                <a:gd name="T94" fmla="*/ 603 w 853"/>
                <a:gd name="T95" fmla="*/ 136 h 585"/>
                <a:gd name="T96" fmla="*/ 603 w 853"/>
                <a:gd name="T97" fmla="*/ 135 h 585"/>
                <a:gd name="T98" fmla="*/ 697 w 853"/>
                <a:gd name="T99" fmla="*/ 113 h 585"/>
                <a:gd name="T100" fmla="*/ 387 w 853"/>
                <a:gd name="T101" fmla="*/ 115 h 585"/>
                <a:gd name="T102" fmla="*/ 662 w 853"/>
                <a:gd name="T103" fmla="*/ 104 h 585"/>
                <a:gd name="T104" fmla="*/ 706 w 853"/>
                <a:gd name="T105" fmla="*/ 98 h 585"/>
                <a:gd name="T106" fmla="*/ 651 w 853"/>
                <a:gd name="T107" fmla="*/ 95 h 585"/>
                <a:gd name="T108" fmla="*/ 457 w 853"/>
                <a:gd name="T109" fmla="*/ 88 h 585"/>
                <a:gd name="T110" fmla="*/ 770 w 853"/>
                <a:gd name="T111" fmla="*/ 86 h 585"/>
                <a:gd name="T112" fmla="*/ 537 w 853"/>
                <a:gd name="T113" fmla="*/ 82 h 585"/>
                <a:gd name="T114" fmla="*/ 481 w 853"/>
                <a:gd name="T115" fmla="*/ 73 h 585"/>
                <a:gd name="T116" fmla="*/ 519 w 853"/>
                <a:gd name="T117" fmla="*/ 106 h 585"/>
                <a:gd name="T118" fmla="*/ 511 w 853"/>
                <a:gd name="T119" fmla="*/ 75 h 585"/>
                <a:gd name="T120" fmla="*/ 764 w 853"/>
                <a:gd name="T121" fmla="*/ 62 h 585"/>
                <a:gd name="T122" fmla="*/ 711 w 853"/>
                <a:gd name="T123" fmla="*/ 25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3" h="585">
                  <a:moveTo>
                    <a:pt x="814" y="567"/>
                  </a:moveTo>
                  <a:lnTo>
                    <a:pt x="814" y="569"/>
                  </a:lnTo>
                  <a:lnTo>
                    <a:pt x="813" y="570"/>
                  </a:lnTo>
                  <a:lnTo>
                    <a:pt x="813" y="569"/>
                  </a:lnTo>
                  <a:lnTo>
                    <a:pt x="813" y="567"/>
                  </a:lnTo>
                  <a:lnTo>
                    <a:pt x="814" y="567"/>
                  </a:lnTo>
                  <a:close/>
                  <a:moveTo>
                    <a:pt x="765" y="561"/>
                  </a:moveTo>
                  <a:lnTo>
                    <a:pt x="765" y="562"/>
                  </a:lnTo>
                  <a:lnTo>
                    <a:pt x="764" y="563"/>
                  </a:lnTo>
                  <a:lnTo>
                    <a:pt x="766" y="563"/>
                  </a:lnTo>
                  <a:lnTo>
                    <a:pt x="766" y="566"/>
                  </a:lnTo>
                  <a:lnTo>
                    <a:pt x="764" y="570"/>
                  </a:lnTo>
                  <a:lnTo>
                    <a:pt x="762" y="571"/>
                  </a:lnTo>
                  <a:lnTo>
                    <a:pt x="765" y="573"/>
                  </a:lnTo>
                  <a:lnTo>
                    <a:pt x="765" y="574"/>
                  </a:lnTo>
                  <a:lnTo>
                    <a:pt x="765" y="575"/>
                  </a:lnTo>
                  <a:lnTo>
                    <a:pt x="765" y="577"/>
                  </a:lnTo>
                  <a:lnTo>
                    <a:pt x="766" y="575"/>
                  </a:lnTo>
                  <a:lnTo>
                    <a:pt x="766" y="574"/>
                  </a:lnTo>
                  <a:lnTo>
                    <a:pt x="768" y="574"/>
                  </a:lnTo>
                  <a:lnTo>
                    <a:pt x="770" y="574"/>
                  </a:lnTo>
                  <a:lnTo>
                    <a:pt x="770" y="577"/>
                  </a:lnTo>
                  <a:lnTo>
                    <a:pt x="772" y="578"/>
                  </a:lnTo>
                  <a:lnTo>
                    <a:pt x="769" y="579"/>
                  </a:lnTo>
                  <a:lnTo>
                    <a:pt x="768" y="579"/>
                  </a:lnTo>
                  <a:lnTo>
                    <a:pt x="765" y="581"/>
                  </a:lnTo>
                  <a:lnTo>
                    <a:pt x="761" y="583"/>
                  </a:lnTo>
                  <a:lnTo>
                    <a:pt x="759" y="583"/>
                  </a:lnTo>
                  <a:lnTo>
                    <a:pt x="759" y="582"/>
                  </a:lnTo>
                  <a:lnTo>
                    <a:pt x="757" y="582"/>
                  </a:lnTo>
                  <a:lnTo>
                    <a:pt x="757" y="585"/>
                  </a:lnTo>
                  <a:lnTo>
                    <a:pt x="756" y="585"/>
                  </a:lnTo>
                  <a:lnTo>
                    <a:pt x="756" y="583"/>
                  </a:lnTo>
                  <a:lnTo>
                    <a:pt x="752" y="581"/>
                  </a:lnTo>
                  <a:lnTo>
                    <a:pt x="752" y="578"/>
                  </a:lnTo>
                  <a:lnTo>
                    <a:pt x="751" y="577"/>
                  </a:lnTo>
                  <a:lnTo>
                    <a:pt x="752" y="575"/>
                  </a:lnTo>
                  <a:lnTo>
                    <a:pt x="755" y="573"/>
                  </a:lnTo>
                  <a:lnTo>
                    <a:pt x="757" y="569"/>
                  </a:lnTo>
                  <a:lnTo>
                    <a:pt x="759" y="567"/>
                  </a:lnTo>
                  <a:lnTo>
                    <a:pt x="760" y="566"/>
                  </a:lnTo>
                  <a:lnTo>
                    <a:pt x="762" y="563"/>
                  </a:lnTo>
                  <a:lnTo>
                    <a:pt x="764" y="561"/>
                  </a:lnTo>
                  <a:lnTo>
                    <a:pt x="765" y="561"/>
                  </a:lnTo>
                  <a:close/>
                  <a:moveTo>
                    <a:pt x="811" y="560"/>
                  </a:moveTo>
                  <a:lnTo>
                    <a:pt x="811" y="561"/>
                  </a:lnTo>
                  <a:lnTo>
                    <a:pt x="811" y="561"/>
                  </a:lnTo>
                  <a:lnTo>
                    <a:pt x="811" y="562"/>
                  </a:lnTo>
                  <a:lnTo>
                    <a:pt x="810" y="563"/>
                  </a:lnTo>
                  <a:lnTo>
                    <a:pt x="811" y="565"/>
                  </a:lnTo>
                  <a:lnTo>
                    <a:pt x="811" y="565"/>
                  </a:lnTo>
                  <a:lnTo>
                    <a:pt x="811" y="566"/>
                  </a:lnTo>
                  <a:lnTo>
                    <a:pt x="811" y="567"/>
                  </a:lnTo>
                  <a:lnTo>
                    <a:pt x="810" y="567"/>
                  </a:lnTo>
                  <a:lnTo>
                    <a:pt x="810" y="566"/>
                  </a:lnTo>
                  <a:lnTo>
                    <a:pt x="810" y="565"/>
                  </a:lnTo>
                  <a:lnTo>
                    <a:pt x="810" y="563"/>
                  </a:lnTo>
                  <a:lnTo>
                    <a:pt x="809" y="561"/>
                  </a:lnTo>
                  <a:lnTo>
                    <a:pt x="810" y="561"/>
                  </a:lnTo>
                  <a:lnTo>
                    <a:pt x="811" y="560"/>
                  </a:lnTo>
                  <a:close/>
                  <a:moveTo>
                    <a:pt x="727" y="558"/>
                  </a:moveTo>
                  <a:lnTo>
                    <a:pt x="727" y="561"/>
                  </a:lnTo>
                  <a:lnTo>
                    <a:pt x="726" y="562"/>
                  </a:lnTo>
                  <a:lnTo>
                    <a:pt x="726" y="563"/>
                  </a:lnTo>
                  <a:lnTo>
                    <a:pt x="727" y="565"/>
                  </a:lnTo>
                  <a:lnTo>
                    <a:pt x="727" y="566"/>
                  </a:lnTo>
                  <a:lnTo>
                    <a:pt x="728" y="567"/>
                  </a:lnTo>
                  <a:lnTo>
                    <a:pt x="728" y="566"/>
                  </a:lnTo>
                  <a:lnTo>
                    <a:pt x="731" y="566"/>
                  </a:lnTo>
                  <a:lnTo>
                    <a:pt x="734" y="569"/>
                  </a:lnTo>
                  <a:lnTo>
                    <a:pt x="735" y="569"/>
                  </a:lnTo>
                  <a:lnTo>
                    <a:pt x="736" y="569"/>
                  </a:lnTo>
                  <a:lnTo>
                    <a:pt x="739" y="569"/>
                  </a:lnTo>
                  <a:lnTo>
                    <a:pt x="740" y="567"/>
                  </a:lnTo>
                  <a:lnTo>
                    <a:pt x="743" y="569"/>
                  </a:lnTo>
                  <a:lnTo>
                    <a:pt x="745" y="569"/>
                  </a:lnTo>
                  <a:lnTo>
                    <a:pt x="744" y="570"/>
                  </a:lnTo>
                  <a:lnTo>
                    <a:pt x="743" y="570"/>
                  </a:lnTo>
                  <a:lnTo>
                    <a:pt x="741" y="573"/>
                  </a:lnTo>
                  <a:lnTo>
                    <a:pt x="741" y="574"/>
                  </a:lnTo>
                  <a:lnTo>
                    <a:pt x="741" y="575"/>
                  </a:lnTo>
                  <a:lnTo>
                    <a:pt x="739" y="577"/>
                  </a:lnTo>
                  <a:lnTo>
                    <a:pt x="736" y="575"/>
                  </a:lnTo>
                  <a:lnTo>
                    <a:pt x="736" y="573"/>
                  </a:lnTo>
                  <a:lnTo>
                    <a:pt x="731" y="573"/>
                  </a:lnTo>
                  <a:lnTo>
                    <a:pt x="728" y="571"/>
                  </a:lnTo>
                  <a:lnTo>
                    <a:pt x="728" y="570"/>
                  </a:lnTo>
                  <a:lnTo>
                    <a:pt x="728" y="569"/>
                  </a:lnTo>
                  <a:lnTo>
                    <a:pt x="727" y="569"/>
                  </a:lnTo>
                  <a:lnTo>
                    <a:pt x="726" y="567"/>
                  </a:lnTo>
                  <a:lnTo>
                    <a:pt x="724" y="567"/>
                  </a:lnTo>
                  <a:lnTo>
                    <a:pt x="724" y="565"/>
                  </a:lnTo>
                  <a:lnTo>
                    <a:pt x="723" y="565"/>
                  </a:lnTo>
                  <a:lnTo>
                    <a:pt x="722" y="565"/>
                  </a:lnTo>
                  <a:lnTo>
                    <a:pt x="722" y="563"/>
                  </a:lnTo>
                  <a:lnTo>
                    <a:pt x="723" y="562"/>
                  </a:lnTo>
                  <a:lnTo>
                    <a:pt x="727" y="558"/>
                  </a:lnTo>
                  <a:close/>
                  <a:moveTo>
                    <a:pt x="753" y="553"/>
                  </a:moveTo>
                  <a:lnTo>
                    <a:pt x="753" y="553"/>
                  </a:lnTo>
                  <a:lnTo>
                    <a:pt x="753" y="553"/>
                  </a:lnTo>
                  <a:lnTo>
                    <a:pt x="753" y="553"/>
                  </a:lnTo>
                  <a:lnTo>
                    <a:pt x="752" y="554"/>
                  </a:lnTo>
                  <a:lnTo>
                    <a:pt x="752" y="556"/>
                  </a:lnTo>
                  <a:lnTo>
                    <a:pt x="751" y="556"/>
                  </a:lnTo>
                  <a:lnTo>
                    <a:pt x="751" y="557"/>
                  </a:lnTo>
                  <a:lnTo>
                    <a:pt x="752" y="557"/>
                  </a:lnTo>
                  <a:lnTo>
                    <a:pt x="752" y="558"/>
                  </a:lnTo>
                  <a:lnTo>
                    <a:pt x="751" y="557"/>
                  </a:lnTo>
                  <a:lnTo>
                    <a:pt x="751" y="556"/>
                  </a:lnTo>
                  <a:lnTo>
                    <a:pt x="752" y="554"/>
                  </a:lnTo>
                  <a:lnTo>
                    <a:pt x="753" y="553"/>
                  </a:lnTo>
                  <a:close/>
                  <a:moveTo>
                    <a:pt x="816" y="552"/>
                  </a:moveTo>
                  <a:lnTo>
                    <a:pt x="816" y="553"/>
                  </a:lnTo>
                  <a:lnTo>
                    <a:pt x="816" y="553"/>
                  </a:lnTo>
                  <a:lnTo>
                    <a:pt x="816" y="553"/>
                  </a:lnTo>
                  <a:lnTo>
                    <a:pt x="816" y="552"/>
                  </a:lnTo>
                  <a:close/>
                  <a:moveTo>
                    <a:pt x="841" y="546"/>
                  </a:moveTo>
                  <a:lnTo>
                    <a:pt x="844" y="546"/>
                  </a:lnTo>
                  <a:lnTo>
                    <a:pt x="844" y="548"/>
                  </a:lnTo>
                  <a:lnTo>
                    <a:pt x="841" y="548"/>
                  </a:lnTo>
                  <a:lnTo>
                    <a:pt x="840" y="546"/>
                  </a:lnTo>
                  <a:lnTo>
                    <a:pt x="840" y="546"/>
                  </a:lnTo>
                  <a:lnTo>
                    <a:pt x="841" y="546"/>
                  </a:lnTo>
                  <a:close/>
                  <a:moveTo>
                    <a:pt x="838" y="520"/>
                  </a:moveTo>
                  <a:lnTo>
                    <a:pt x="838" y="521"/>
                  </a:lnTo>
                  <a:lnTo>
                    <a:pt x="838" y="523"/>
                  </a:lnTo>
                  <a:lnTo>
                    <a:pt x="838" y="524"/>
                  </a:lnTo>
                  <a:lnTo>
                    <a:pt x="835" y="524"/>
                  </a:lnTo>
                  <a:lnTo>
                    <a:pt x="835" y="524"/>
                  </a:lnTo>
                  <a:lnTo>
                    <a:pt x="835" y="523"/>
                  </a:lnTo>
                  <a:lnTo>
                    <a:pt x="835" y="523"/>
                  </a:lnTo>
                  <a:lnTo>
                    <a:pt x="836" y="523"/>
                  </a:lnTo>
                  <a:lnTo>
                    <a:pt x="838" y="523"/>
                  </a:lnTo>
                  <a:lnTo>
                    <a:pt x="838" y="521"/>
                  </a:lnTo>
                  <a:lnTo>
                    <a:pt x="838" y="520"/>
                  </a:lnTo>
                  <a:close/>
                  <a:moveTo>
                    <a:pt x="840" y="520"/>
                  </a:moveTo>
                  <a:lnTo>
                    <a:pt x="841" y="520"/>
                  </a:lnTo>
                  <a:lnTo>
                    <a:pt x="841" y="520"/>
                  </a:lnTo>
                  <a:lnTo>
                    <a:pt x="841" y="520"/>
                  </a:lnTo>
                  <a:lnTo>
                    <a:pt x="843" y="521"/>
                  </a:lnTo>
                  <a:lnTo>
                    <a:pt x="843" y="521"/>
                  </a:lnTo>
                  <a:lnTo>
                    <a:pt x="841" y="523"/>
                  </a:lnTo>
                  <a:lnTo>
                    <a:pt x="840" y="523"/>
                  </a:lnTo>
                  <a:lnTo>
                    <a:pt x="840" y="520"/>
                  </a:lnTo>
                  <a:lnTo>
                    <a:pt x="840" y="520"/>
                  </a:lnTo>
                  <a:close/>
                  <a:moveTo>
                    <a:pt x="732" y="512"/>
                  </a:moveTo>
                  <a:lnTo>
                    <a:pt x="735" y="513"/>
                  </a:lnTo>
                  <a:lnTo>
                    <a:pt x="740" y="515"/>
                  </a:lnTo>
                  <a:lnTo>
                    <a:pt x="743" y="515"/>
                  </a:lnTo>
                  <a:lnTo>
                    <a:pt x="745" y="516"/>
                  </a:lnTo>
                  <a:lnTo>
                    <a:pt x="748" y="519"/>
                  </a:lnTo>
                  <a:lnTo>
                    <a:pt x="749" y="519"/>
                  </a:lnTo>
                  <a:lnTo>
                    <a:pt x="752" y="521"/>
                  </a:lnTo>
                  <a:lnTo>
                    <a:pt x="753" y="523"/>
                  </a:lnTo>
                  <a:lnTo>
                    <a:pt x="755" y="524"/>
                  </a:lnTo>
                  <a:lnTo>
                    <a:pt x="756" y="524"/>
                  </a:lnTo>
                  <a:lnTo>
                    <a:pt x="757" y="525"/>
                  </a:lnTo>
                  <a:lnTo>
                    <a:pt x="759" y="527"/>
                  </a:lnTo>
                  <a:lnTo>
                    <a:pt x="759" y="528"/>
                  </a:lnTo>
                  <a:lnTo>
                    <a:pt x="756" y="529"/>
                  </a:lnTo>
                  <a:lnTo>
                    <a:pt x="753" y="528"/>
                  </a:lnTo>
                  <a:lnTo>
                    <a:pt x="752" y="528"/>
                  </a:lnTo>
                  <a:lnTo>
                    <a:pt x="749" y="527"/>
                  </a:lnTo>
                  <a:lnTo>
                    <a:pt x="748" y="527"/>
                  </a:lnTo>
                  <a:lnTo>
                    <a:pt x="744" y="527"/>
                  </a:lnTo>
                  <a:lnTo>
                    <a:pt x="740" y="523"/>
                  </a:lnTo>
                  <a:lnTo>
                    <a:pt x="739" y="523"/>
                  </a:lnTo>
                  <a:lnTo>
                    <a:pt x="737" y="521"/>
                  </a:lnTo>
                  <a:lnTo>
                    <a:pt x="737" y="520"/>
                  </a:lnTo>
                  <a:lnTo>
                    <a:pt x="734" y="516"/>
                  </a:lnTo>
                  <a:lnTo>
                    <a:pt x="731" y="515"/>
                  </a:lnTo>
                  <a:lnTo>
                    <a:pt x="730" y="513"/>
                  </a:lnTo>
                  <a:lnTo>
                    <a:pt x="732" y="512"/>
                  </a:lnTo>
                  <a:close/>
                  <a:moveTo>
                    <a:pt x="830" y="503"/>
                  </a:moveTo>
                  <a:lnTo>
                    <a:pt x="831" y="503"/>
                  </a:lnTo>
                  <a:lnTo>
                    <a:pt x="831" y="504"/>
                  </a:lnTo>
                  <a:lnTo>
                    <a:pt x="830" y="504"/>
                  </a:lnTo>
                  <a:lnTo>
                    <a:pt x="830" y="504"/>
                  </a:lnTo>
                  <a:lnTo>
                    <a:pt x="828" y="504"/>
                  </a:lnTo>
                  <a:lnTo>
                    <a:pt x="828" y="503"/>
                  </a:lnTo>
                  <a:lnTo>
                    <a:pt x="830" y="503"/>
                  </a:lnTo>
                  <a:close/>
                  <a:moveTo>
                    <a:pt x="828" y="490"/>
                  </a:moveTo>
                  <a:lnTo>
                    <a:pt x="828" y="491"/>
                  </a:lnTo>
                  <a:lnTo>
                    <a:pt x="828" y="492"/>
                  </a:lnTo>
                  <a:lnTo>
                    <a:pt x="830" y="492"/>
                  </a:lnTo>
                  <a:lnTo>
                    <a:pt x="830" y="491"/>
                  </a:lnTo>
                  <a:lnTo>
                    <a:pt x="831" y="491"/>
                  </a:lnTo>
                  <a:lnTo>
                    <a:pt x="832" y="491"/>
                  </a:lnTo>
                  <a:lnTo>
                    <a:pt x="832" y="494"/>
                  </a:lnTo>
                  <a:lnTo>
                    <a:pt x="831" y="495"/>
                  </a:lnTo>
                  <a:lnTo>
                    <a:pt x="830" y="495"/>
                  </a:lnTo>
                  <a:lnTo>
                    <a:pt x="828" y="494"/>
                  </a:lnTo>
                  <a:lnTo>
                    <a:pt x="827" y="494"/>
                  </a:lnTo>
                  <a:lnTo>
                    <a:pt x="826" y="494"/>
                  </a:lnTo>
                  <a:lnTo>
                    <a:pt x="824" y="495"/>
                  </a:lnTo>
                  <a:lnTo>
                    <a:pt x="826" y="496"/>
                  </a:lnTo>
                  <a:lnTo>
                    <a:pt x="826" y="498"/>
                  </a:lnTo>
                  <a:lnTo>
                    <a:pt x="827" y="496"/>
                  </a:lnTo>
                  <a:lnTo>
                    <a:pt x="828" y="496"/>
                  </a:lnTo>
                  <a:lnTo>
                    <a:pt x="828" y="498"/>
                  </a:lnTo>
                  <a:lnTo>
                    <a:pt x="828" y="499"/>
                  </a:lnTo>
                  <a:lnTo>
                    <a:pt x="826" y="502"/>
                  </a:lnTo>
                  <a:lnTo>
                    <a:pt x="824" y="503"/>
                  </a:lnTo>
                  <a:lnTo>
                    <a:pt x="824" y="503"/>
                  </a:lnTo>
                  <a:lnTo>
                    <a:pt x="824" y="502"/>
                  </a:lnTo>
                  <a:lnTo>
                    <a:pt x="824" y="500"/>
                  </a:lnTo>
                  <a:lnTo>
                    <a:pt x="823" y="502"/>
                  </a:lnTo>
                  <a:lnTo>
                    <a:pt x="823" y="503"/>
                  </a:lnTo>
                  <a:lnTo>
                    <a:pt x="823" y="504"/>
                  </a:lnTo>
                  <a:lnTo>
                    <a:pt x="823" y="504"/>
                  </a:lnTo>
                  <a:lnTo>
                    <a:pt x="822" y="506"/>
                  </a:lnTo>
                  <a:lnTo>
                    <a:pt x="820" y="507"/>
                  </a:lnTo>
                  <a:lnTo>
                    <a:pt x="819" y="507"/>
                  </a:lnTo>
                  <a:lnTo>
                    <a:pt x="818" y="510"/>
                  </a:lnTo>
                  <a:lnTo>
                    <a:pt x="818" y="510"/>
                  </a:lnTo>
                  <a:lnTo>
                    <a:pt x="816" y="511"/>
                  </a:lnTo>
                  <a:lnTo>
                    <a:pt x="816" y="512"/>
                  </a:lnTo>
                  <a:lnTo>
                    <a:pt x="815" y="513"/>
                  </a:lnTo>
                  <a:lnTo>
                    <a:pt x="814" y="516"/>
                  </a:lnTo>
                  <a:lnTo>
                    <a:pt x="814" y="516"/>
                  </a:lnTo>
                  <a:lnTo>
                    <a:pt x="813" y="519"/>
                  </a:lnTo>
                  <a:lnTo>
                    <a:pt x="813" y="520"/>
                  </a:lnTo>
                  <a:lnTo>
                    <a:pt x="813" y="521"/>
                  </a:lnTo>
                  <a:lnTo>
                    <a:pt x="814" y="520"/>
                  </a:lnTo>
                  <a:lnTo>
                    <a:pt x="815" y="519"/>
                  </a:lnTo>
                  <a:lnTo>
                    <a:pt x="815" y="517"/>
                  </a:lnTo>
                  <a:lnTo>
                    <a:pt x="816" y="517"/>
                  </a:lnTo>
                  <a:lnTo>
                    <a:pt x="818" y="516"/>
                  </a:lnTo>
                  <a:lnTo>
                    <a:pt x="819" y="515"/>
                  </a:lnTo>
                  <a:lnTo>
                    <a:pt x="820" y="513"/>
                  </a:lnTo>
                  <a:lnTo>
                    <a:pt x="822" y="513"/>
                  </a:lnTo>
                  <a:lnTo>
                    <a:pt x="822" y="513"/>
                  </a:lnTo>
                  <a:lnTo>
                    <a:pt x="822" y="513"/>
                  </a:lnTo>
                  <a:lnTo>
                    <a:pt x="820" y="516"/>
                  </a:lnTo>
                  <a:lnTo>
                    <a:pt x="822" y="515"/>
                  </a:lnTo>
                  <a:lnTo>
                    <a:pt x="823" y="515"/>
                  </a:lnTo>
                  <a:lnTo>
                    <a:pt x="824" y="516"/>
                  </a:lnTo>
                  <a:lnTo>
                    <a:pt x="826" y="517"/>
                  </a:lnTo>
                  <a:lnTo>
                    <a:pt x="827" y="516"/>
                  </a:lnTo>
                  <a:lnTo>
                    <a:pt x="828" y="516"/>
                  </a:lnTo>
                  <a:lnTo>
                    <a:pt x="828" y="517"/>
                  </a:lnTo>
                  <a:lnTo>
                    <a:pt x="827" y="517"/>
                  </a:lnTo>
                  <a:lnTo>
                    <a:pt x="826" y="519"/>
                  </a:lnTo>
                  <a:lnTo>
                    <a:pt x="824" y="519"/>
                  </a:lnTo>
                  <a:lnTo>
                    <a:pt x="822" y="519"/>
                  </a:lnTo>
                  <a:lnTo>
                    <a:pt x="820" y="520"/>
                  </a:lnTo>
                  <a:lnTo>
                    <a:pt x="819" y="521"/>
                  </a:lnTo>
                  <a:lnTo>
                    <a:pt x="822" y="521"/>
                  </a:lnTo>
                  <a:lnTo>
                    <a:pt x="822" y="520"/>
                  </a:lnTo>
                  <a:lnTo>
                    <a:pt x="823" y="520"/>
                  </a:lnTo>
                  <a:lnTo>
                    <a:pt x="823" y="521"/>
                  </a:lnTo>
                  <a:lnTo>
                    <a:pt x="822" y="524"/>
                  </a:lnTo>
                  <a:lnTo>
                    <a:pt x="819" y="525"/>
                  </a:lnTo>
                  <a:lnTo>
                    <a:pt x="819" y="525"/>
                  </a:lnTo>
                  <a:lnTo>
                    <a:pt x="820" y="525"/>
                  </a:lnTo>
                  <a:lnTo>
                    <a:pt x="822" y="524"/>
                  </a:lnTo>
                  <a:lnTo>
                    <a:pt x="823" y="525"/>
                  </a:lnTo>
                  <a:lnTo>
                    <a:pt x="823" y="527"/>
                  </a:lnTo>
                  <a:lnTo>
                    <a:pt x="824" y="527"/>
                  </a:lnTo>
                  <a:lnTo>
                    <a:pt x="826" y="525"/>
                  </a:lnTo>
                  <a:lnTo>
                    <a:pt x="827" y="525"/>
                  </a:lnTo>
                  <a:lnTo>
                    <a:pt x="828" y="525"/>
                  </a:lnTo>
                  <a:lnTo>
                    <a:pt x="827" y="527"/>
                  </a:lnTo>
                  <a:lnTo>
                    <a:pt x="827" y="527"/>
                  </a:lnTo>
                  <a:lnTo>
                    <a:pt x="827" y="528"/>
                  </a:lnTo>
                  <a:lnTo>
                    <a:pt x="828" y="527"/>
                  </a:lnTo>
                  <a:lnTo>
                    <a:pt x="828" y="525"/>
                  </a:lnTo>
                  <a:lnTo>
                    <a:pt x="830" y="525"/>
                  </a:lnTo>
                  <a:lnTo>
                    <a:pt x="831" y="525"/>
                  </a:lnTo>
                  <a:lnTo>
                    <a:pt x="830" y="528"/>
                  </a:lnTo>
                  <a:lnTo>
                    <a:pt x="828" y="531"/>
                  </a:lnTo>
                  <a:lnTo>
                    <a:pt x="828" y="532"/>
                  </a:lnTo>
                  <a:lnTo>
                    <a:pt x="830" y="531"/>
                  </a:lnTo>
                  <a:lnTo>
                    <a:pt x="830" y="528"/>
                  </a:lnTo>
                  <a:lnTo>
                    <a:pt x="831" y="527"/>
                  </a:lnTo>
                  <a:lnTo>
                    <a:pt x="832" y="528"/>
                  </a:lnTo>
                  <a:lnTo>
                    <a:pt x="834" y="528"/>
                  </a:lnTo>
                  <a:lnTo>
                    <a:pt x="834" y="527"/>
                  </a:lnTo>
                  <a:lnTo>
                    <a:pt x="835" y="528"/>
                  </a:lnTo>
                  <a:lnTo>
                    <a:pt x="836" y="527"/>
                  </a:lnTo>
                  <a:lnTo>
                    <a:pt x="836" y="525"/>
                  </a:lnTo>
                  <a:lnTo>
                    <a:pt x="839" y="524"/>
                  </a:lnTo>
                  <a:lnTo>
                    <a:pt x="839" y="524"/>
                  </a:lnTo>
                  <a:lnTo>
                    <a:pt x="839" y="525"/>
                  </a:lnTo>
                  <a:lnTo>
                    <a:pt x="838" y="527"/>
                  </a:lnTo>
                  <a:lnTo>
                    <a:pt x="838" y="528"/>
                  </a:lnTo>
                  <a:lnTo>
                    <a:pt x="838" y="529"/>
                  </a:lnTo>
                  <a:lnTo>
                    <a:pt x="838" y="531"/>
                  </a:lnTo>
                  <a:lnTo>
                    <a:pt x="839" y="529"/>
                  </a:lnTo>
                  <a:lnTo>
                    <a:pt x="839" y="528"/>
                  </a:lnTo>
                  <a:lnTo>
                    <a:pt x="840" y="527"/>
                  </a:lnTo>
                  <a:lnTo>
                    <a:pt x="840" y="525"/>
                  </a:lnTo>
                  <a:lnTo>
                    <a:pt x="840" y="525"/>
                  </a:lnTo>
                  <a:lnTo>
                    <a:pt x="843" y="525"/>
                  </a:lnTo>
                  <a:lnTo>
                    <a:pt x="844" y="525"/>
                  </a:lnTo>
                  <a:lnTo>
                    <a:pt x="847" y="527"/>
                  </a:lnTo>
                  <a:lnTo>
                    <a:pt x="848" y="528"/>
                  </a:lnTo>
                  <a:lnTo>
                    <a:pt x="848" y="529"/>
                  </a:lnTo>
                  <a:lnTo>
                    <a:pt x="847" y="529"/>
                  </a:lnTo>
                  <a:lnTo>
                    <a:pt x="847" y="531"/>
                  </a:lnTo>
                  <a:lnTo>
                    <a:pt x="845" y="532"/>
                  </a:lnTo>
                  <a:lnTo>
                    <a:pt x="844" y="532"/>
                  </a:lnTo>
                  <a:lnTo>
                    <a:pt x="844" y="533"/>
                  </a:lnTo>
                  <a:lnTo>
                    <a:pt x="843" y="533"/>
                  </a:lnTo>
                  <a:lnTo>
                    <a:pt x="840" y="535"/>
                  </a:lnTo>
                  <a:lnTo>
                    <a:pt x="840" y="535"/>
                  </a:lnTo>
                  <a:lnTo>
                    <a:pt x="838" y="535"/>
                  </a:lnTo>
                  <a:lnTo>
                    <a:pt x="840" y="535"/>
                  </a:lnTo>
                  <a:lnTo>
                    <a:pt x="841" y="535"/>
                  </a:lnTo>
                  <a:lnTo>
                    <a:pt x="841" y="535"/>
                  </a:lnTo>
                  <a:lnTo>
                    <a:pt x="841" y="536"/>
                  </a:lnTo>
                  <a:lnTo>
                    <a:pt x="841" y="537"/>
                  </a:lnTo>
                  <a:lnTo>
                    <a:pt x="841" y="536"/>
                  </a:lnTo>
                  <a:lnTo>
                    <a:pt x="843" y="537"/>
                  </a:lnTo>
                  <a:lnTo>
                    <a:pt x="841" y="538"/>
                  </a:lnTo>
                  <a:lnTo>
                    <a:pt x="841" y="538"/>
                  </a:lnTo>
                  <a:lnTo>
                    <a:pt x="841" y="540"/>
                  </a:lnTo>
                  <a:lnTo>
                    <a:pt x="841" y="540"/>
                  </a:lnTo>
                  <a:lnTo>
                    <a:pt x="840" y="541"/>
                  </a:lnTo>
                  <a:lnTo>
                    <a:pt x="839" y="542"/>
                  </a:lnTo>
                  <a:lnTo>
                    <a:pt x="840" y="542"/>
                  </a:lnTo>
                  <a:lnTo>
                    <a:pt x="841" y="541"/>
                  </a:lnTo>
                  <a:lnTo>
                    <a:pt x="841" y="542"/>
                  </a:lnTo>
                  <a:lnTo>
                    <a:pt x="840" y="544"/>
                  </a:lnTo>
                  <a:lnTo>
                    <a:pt x="841" y="544"/>
                  </a:lnTo>
                  <a:lnTo>
                    <a:pt x="841" y="542"/>
                  </a:lnTo>
                  <a:lnTo>
                    <a:pt x="843" y="541"/>
                  </a:lnTo>
                  <a:lnTo>
                    <a:pt x="844" y="541"/>
                  </a:lnTo>
                  <a:lnTo>
                    <a:pt x="845" y="541"/>
                  </a:lnTo>
                  <a:lnTo>
                    <a:pt x="845" y="540"/>
                  </a:lnTo>
                  <a:lnTo>
                    <a:pt x="847" y="538"/>
                  </a:lnTo>
                  <a:lnTo>
                    <a:pt x="847" y="537"/>
                  </a:lnTo>
                  <a:lnTo>
                    <a:pt x="848" y="538"/>
                  </a:lnTo>
                  <a:lnTo>
                    <a:pt x="848" y="538"/>
                  </a:lnTo>
                  <a:lnTo>
                    <a:pt x="849" y="538"/>
                  </a:lnTo>
                  <a:lnTo>
                    <a:pt x="851" y="536"/>
                  </a:lnTo>
                  <a:lnTo>
                    <a:pt x="851" y="537"/>
                  </a:lnTo>
                  <a:lnTo>
                    <a:pt x="851" y="538"/>
                  </a:lnTo>
                  <a:lnTo>
                    <a:pt x="851" y="541"/>
                  </a:lnTo>
                  <a:lnTo>
                    <a:pt x="848" y="542"/>
                  </a:lnTo>
                  <a:lnTo>
                    <a:pt x="848" y="541"/>
                  </a:lnTo>
                  <a:lnTo>
                    <a:pt x="845" y="541"/>
                  </a:lnTo>
                  <a:lnTo>
                    <a:pt x="845" y="544"/>
                  </a:lnTo>
                  <a:lnTo>
                    <a:pt x="843" y="545"/>
                  </a:lnTo>
                  <a:lnTo>
                    <a:pt x="843" y="545"/>
                  </a:lnTo>
                  <a:lnTo>
                    <a:pt x="841" y="545"/>
                  </a:lnTo>
                  <a:lnTo>
                    <a:pt x="840" y="545"/>
                  </a:lnTo>
                  <a:lnTo>
                    <a:pt x="840" y="546"/>
                  </a:lnTo>
                  <a:lnTo>
                    <a:pt x="841" y="548"/>
                  </a:lnTo>
                  <a:lnTo>
                    <a:pt x="843" y="548"/>
                  </a:lnTo>
                  <a:lnTo>
                    <a:pt x="841" y="548"/>
                  </a:lnTo>
                  <a:lnTo>
                    <a:pt x="840" y="548"/>
                  </a:lnTo>
                  <a:lnTo>
                    <a:pt x="841" y="549"/>
                  </a:lnTo>
                  <a:lnTo>
                    <a:pt x="843" y="549"/>
                  </a:lnTo>
                  <a:lnTo>
                    <a:pt x="841" y="550"/>
                  </a:lnTo>
                  <a:lnTo>
                    <a:pt x="840" y="550"/>
                  </a:lnTo>
                  <a:lnTo>
                    <a:pt x="840" y="549"/>
                  </a:lnTo>
                  <a:lnTo>
                    <a:pt x="840" y="550"/>
                  </a:lnTo>
                  <a:lnTo>
                    <a:pt x="840" y="552"/>
                  </a:lnTo>
                  <a:lnTo>
                    <a:pt x="840" y="553"/>
                  </a:lnTo>
                  <a:lnTo>
                    <a:pt x="843" y="554"/>
                  </a:lnTo>
                  <a:lnTo>
                    <a:pt x="843" y="554"/>
                  </a:lnTo>
                  <a:lnTo>
                    <a:pt x="844" y="553"/>
                  </a:lnTo>
                  <a:lnTo>
                    <a:pt x="845" y="552"/>
                  </a:lnTo>
                  <a:lnTo>
                    <a:pt x="847" y="550"/>
                  </a:lnTo>
                  <a:lnTo>
                    <a:pt x="848" y="549"/>
                  </a:lnTo>
                  <a:lnTo>
                    <a:pt x="849" y="549"/>
                  </a:lnTo>
                  <a:lnTo>
                    <a:pt x="851" y="548"/>
                  </a:lnTo>
                  <a:lnTo>
                    <a:pt x="851" y="548"/>
                  </a:lnTo>
                  <a:lnTo>
                    <a:pt x="852" y="546"/>
                  </a:lnTo>
                  <a:lnTo>
                    <a:pt x="853" y="548"/>
                  </a:lnTo>
                  <a:lnTo>
                    <a:pt x="852" y="548"/>
                  </a:lnTo>
                  <a:lnTo>
                    <a:pt x="851" y="548"/>
                  </a:lnTo>
                  <a:lnTo>
                    <a:pt x="849" y="550"/>
                  </a:lnTo>
                  <a:lnTo>
                    <a:pt x="849" y="550"/>
                  </a:lnTo>
                  <a:lnTo>
                    <a:pt x="847" y="553"/>
                  </a:lnTo>
                  <a:lnTo>
                    <a:pt x="847" y="554"/>
                  </a:lnTo>
                  <a:lnTo>
                    <a:pt x="847" y="556"/>
                  </a:lnTo>
                  <a:lnTo>
                    <a:pt x="848" y="557"/>
                  </a:lnTo>
                  <a:lnTo>
                    <a:pt x="848" y="557"/>
                  </a:lnTo>
                  <a:lnTo>
                    <a:pt x="849" y="556"/>
                  </a:lnTo>
                  <a:lnTo>
                    <a:pt x="852" y="554"/>
                  </a:lnTo>
                  <a:lnTo>
                    <a:pt x="852" y="553"/>
                  </a:lnTo>
                  <a:lnTo>
                    <a:pt x="852" y="552"/>
                  </a:lnTo>
                  <a:lnTo>
                    <a:pt x="853" y="552"/>
                  </a:lnTo>
                  <a:lnTo>
                    <a:pt x="853" y="553"/>
                  </a:lnTo>
                  <a:lnTo>
                    <a:pt x="853" y="557"/>
                  </a:lnTo>
                  <a:lnTo>
                    <a:pt x="852" y="558"/>
                  </a:lnTo>
                  <a:lnTo>
                    <a:pt x="851" y="561"/>
                  </a:lnTo>
                  <a:lnTo>
                    <a:pt x="849" y="562"/>
                  </a:lnTo>
                  <a:lnTo>
                    <a:pt x="851" y="563"/>
                  </a:lnTo>
                  <a:lnTo>
                    <a:pt x="849" y="565"/>
                  </a:lnTo>
                  <a:lnTo>
                    <a:pt x="849" y="565"/>
                  </a:lnTo>
                  <a:lnTo>
                    <a:pt x="849" y="566"/>
                  </a:lnTo>
                  <a:lnTo>
                    <a:pt x="849" y="567"/>
                  </a:lnTo>
                  <a:lnTo>
                    <a:pt x="848" y="567"/>
                  </a:lnTo>
                  <a:lnTo>
                    <a:pt x="848" y="569"/>
                  </a:lnTo>
                  <a:lnTo>
                    <a:pt x="847" y="570"/>
                  </a:lnTo>
                  <a:lnTo>
                    <a:pt x="845" y="570"/>
                  </a:lnTo>
                  <a:lnTo>
                    <a:pt x="844" y="569"/>
                  </a:lnTo>
                  <a:lnTo>
                    <a:pt x="844" y="569"/>
                  </a:lnTo>
                  <a:lnTo>
                    <a:pt x="843" y="570"/>
                  </a:lnTo>
                  <a:lnTo>
                    <a:pt x="843" y="571"/>
                  </a:lnTo>
                  <a:lnTo>
                    <a:pt x="841" y="570"/>
                  </a:lnTo>
                  <a:lnTo>
                    <a:pt x="841" y="567"/>
                  </a:lnTo>
                  <a:lnTo>
                    <a:pt x="840" y="567"/>
                  </a:lnTo>
                  <a:lnTo>
                    <a:pt x="841" y="566"/>
                  </a:lnTo>
                  <a:lnTo>
                    <a:pt x="840" y="563"/>
                  </a:lnTo>
                  <a:lnTo>
                    <a:pt x="843" y="562"/>
                  </a:lnTo>
                  <a:lnTo>
                    <a:pt x="844" y="562"/>
                  </a:lnTo>
                  <a:lnTo>
                    <a:pt x="844" y="561"/>
                  </a:lnTo>
                  <a:lnTo>
                    <a:pt x="843" y="561"/>
                  </a:lnTo>
                  <a:lnTo>
                    <a:pt x="841" y="561"/>
                  </a:lnTo>
                  <a:lnTo>
                    <a:pt x="841" y="561"/>
                  </a:lnTo>
                  <a:lnTo>
                    <a:pt x="840" y="563"/>
                  </a:lnTo>
                  <a:lnTo>
                    <a:pt x="839" y="563"/>
                  </a:lnTo>
                  <a:lnTo>
                    <a:pt x="838" y="566"/>
                  </a:lnTo>
                  <a:lnTo>
                    <a:pt x="835" y="567"/>
                  </a:lnTo>
                  <a:lnTo>
                    <a:pt x="835" y="567"/>
                  </a:lnTo>
                  <a:lnTo>
                    <a:pt x="834" y="566"/>
                  </a:lnTo>
                  <a:lnTo>
                    <a:pt x="835" y="565"/>
                  </a:lnTo>
                  <a:lnTo>
                    <a:pt x="835" y="563"/>
                  </a:lnTo>
                  <a:lnTo>
                    <a:pt x="836" y="561"/>
                  </a:lnTo>
                  <a:lnTo>
                    <a:pt x="838" y="558"/>
                  </a:lnTo>
                  <a:lnTo>
                    <a:pt x="839" y="557"/>
                  </a:lnTo>
                  <a:lnTo>
                    <a:pt x="838" y="557"/>
                  </a:lnTo>
                  <a:lnTo>
                    <a:pt x="839" y="554"/>
                  </a:lnTo>
                  <a:lnTo>
                    <a:pt x="839" y="553"/>
                  </a:lnTo>
                  <a:lnTo>
                    <a:pt x="839" y="552"/>
                  </a:lnTo>
                  <a:lnTo>
                    <a:pt x="838" y="550"/>
                  </a:lnTo>
                  <a:lnTo>
                    <a:pt x="836" y="550"/>
                  </a:lnTo>
                  <a:lnTo>
                    <a:pt x="836" y="549"/>
                  </a:lnTo>
                  <a:lnTo>
                    <a:pt x="835" y="549"/>
                  </a:lnTo>
                  <a:lnTo>
                    <a:pt x="835" y="550"/>
                  </a:lnTo>
                  <a:lnTo>
                    <a:pt x="835" y="552"/>
                  </a:lnTo>
                  <a:lnTo>
                    <a:pt x="834" y="554"/>
                  </a:lnTo>
                  <a:lnTo>
                    <a:pt x="832" y="557"/>
                  </a:lnTo>
                  <a:lnTo>
                    <a:pt x="832" y="558"/>
                  </a:lnTo>
                  <a:lnTo>
                    <a:pt x="831" y="558"/>
                  </a:lnTo>
                  <a:lnTo>
                    <a:pt x="832" y="557"/>
                  </a:lnTo>
                  <a:lnTo>
                    <a:pt x="830" y="557"/>
                  </a:lnTo>
                  <a:lnTo>
                    <a:pt x="830" y="557"/>
                  </a:lnTo>
                  <a:lnTo>
                    <a:pt x="828" y="557"/>
                  </a:lnTo>
                  <a:lnTo>
                    <a:pt x="826" y="560"/>
                  </a:lnTo>
                  <a:lnTo>
                    <a:pt x="826" y="560"/>
                  </a:lnTo>
                  <a:lnTo>
                    <a:pt x="826" y="561"/>
                  </a:lnTo>
                  <a:lnTo>
                    <a:pt x="824" y="562"/>
                  </a:lnTo>
                  <a:lnTo>
                    <a:pt x="824" y="562"/>
                  </a:lnTo>
                  <a:lnTo>
                    <a:pt x="823" y="563"/>
                  </a:lnTo>
                  <a:lnTo>
                    <a:pt x="823" y="565"/>
                  </a:lnTo>
                  <a:lnTo>
                    <a:pt x="820" y="566"/>
                  </a:lnTo>
                  <a:lnTo>
                    <a:pt x="820" y="565"/>
                  </a:lnTo>
                  <a:lnTo>
                    <a:pt x="820" y="563"/>
                  </a:lnTo>
                  <a:lnTo>
                    <a:pt x="819" y="563"/>
                  </a:lnTo>
                  <a:lnTo>
                    <a:pt x="818" y="565"/>
                  </a:lnTo>
                  <a:lnTo>
                    <a:pt x="818" y="565"/>
                  </a:lnTo>
                  <a:lnTo>
                    <a:pt x="816" y="565"/>
                  </a:lnTo>
                  <a:lnTo>
                    <a:pt x="815" y="565"/>
                  </a:lnTo>
                  <a:lnTo>
                    <a:pt x="815" y="563"/>
                  </a:lnTo>
                  <a:lnTo>
                    <a:pt x="815" y="563"/>
                  </a:lnTo>
                  <a:lnTo>
                    <a:pt x="818" y="562"/>
                  </a:lnTo>
                  <a:lnTo>
                    <a:pt x="819" y="561"/>
                  </a:lnTo>
                  <a:lnTo>
                    <a:pt x="820" y="561"/>
                  </a:lnTo>
                  <a:lnTo>
                    <a:pt x="820" y="560"/>
                  </a:lnTo>
                  <a:lnTo>
                    <a:pt x="822" y="560"/>
                  </a:lnTo>
                  <a:lnTo>
                    <a:pt x="823" y="560"/>
                  </a:lnTo>
                  <a:lnTo>
                    <a:pt x="823" y="558"/>
                  </a:lnTo>
                  <a:lnTo>
                    <a:pt x="824" y="558"/>
                  </a:lnTo>
                  <a:lnTo>
                    <a:pt x="824" y="557"/>
                  </a:lnTo>
                  <a:lnTo>
                    <a:pt x="824" y="556"/>
                  </a:lnTo>
                  <a:lnTo>
                    <a:pt x="827" y="556"/>
                  </a:lnTo>
                  <a:lnTo>
                    <a:pt x="828" y="554"/>
                  </a:lnTo>
                  <a:lnTo>
                    <a:pt x="830" y="554"/>
                  </a:lnTo>
                  <a:lnTo>
                    <a:pt x="831" y="553"/>
                  </a:lnTo>
                  <a:lnTo>
                    <a:pt x="828" y="553"/>
                  </a:lnTo>
                  <a:lnTo>
                    <a:pt x="828" y="554"/>
                  </a:lnTo>
                  <a:lnTo>
                    <a:pt x="827" y="554"/>
                  </a:lnTo>
                  <a:lnTo>
                    <a:pt x="826" y="553"/>
                  </a:lnTo>
                  <a:lnTo>
                    <a:pt x="823" y="553"/>
                  </a:lnTo>
                  <a:lnTo>
                    <a:pt x="823" y="552"/>
                  </a:lnTo>
                  <a:lnTo>
                    <a:pt x="823" y="553"/>
                  </a:lnTo>
                  <a:lnTo>
                    <a:pt x="822" y="554"/>
                  </a:lnTo>
                  <a:lnTo>
                    <a:pt x="820" y="556"/>
                  </a:lnTo>
                  <a:lnTo>
                    <a:pt x="820" y="556"/>
                  </a:lnTo>
                  <a:lnTo>
                    <a:pt x="819" y="556"/>
                  </a:lnTo>
                  <a:lnTo>
                    <a:pt x="818" y="556"/>
                  </a:lnTo>
                  <a:lnTo>
                    <a:pt x="818" y="554"/>
                  </a:lnTo>
                  <a:lnTo>
                    <a:pt x="816" y="554"/>
                  </a:lnTo>
                  <a:lnTo>
                    <a:pt x="815" y="556"/>
                  </a:lnTo>
                  <a:lnTo>
                    <a:pt x="815" y="554"/>
                  </a:lnTo>
                  <a:lnTo>
                    <a:pt x="818" y="553"/>
                  </a:lnTo>
                  <a:lnTo>
                    <a:pt x="819" y="552"/>
                  </a:lnTo>
                  <a:lnTo>
                    <a:pt x="819" y="552"/>
                  </a:lnTo>
                  <a:lnTo>
                    <a:pt x="819" y="552"/>
                  </a:lnTo>
                  <a:lnTo>
                    <a:pt x="818" y="552"/>
                  </a:lnTo>
                  <a:lnTo>
                    <a:pt x="818" y="552"/>
                  </a:lnTo>
                  <a:lnTo>
                    <a:pt x="818" y="550"/>
                  </a:lnTo>
                  <a:lnTo>
                    <a:pt x="818" y="549"/>
                  </a:lnTo>
                  <a:lnTo>
                    <a:pt x="818" y="549"/>
                  </a:lnTo>
                  <a:lnTo>
                    <a:pt x="816" y="550"/>
                  </a:lnTo>
                  <a:lnTo>
                    <a:pt x="816" y="552"/>
                  </a:lnTo>
                  <a:lnTo>
                    <a:pt x="815" y="550"/>
                  </a:lnTo>
                  <a:lnTo>
                    <a:pt x="816" y="549"/>
                  </a:lnTo>
                  <a:lnTo>
                    <a:pt x="816" y="548"/>
                  </a:lnTo>
                  <a:lnTo>
                    <a:pt x="816" y="548"/>
                  </a:lnTo>
                  <a:lnTo>
                    <a:pt x="815" y="549"/>
                  </a:lnTo>
                  <a:lnTo>
                    <a:pt x="815" y="549"/>
                  </a:lnTo>
                  <a:lnTo>
                    <a:pt x="814" y="550"/>
                  </a:lnTo>
                  <a:lnTo>
                    <a:pt x="815" y="552"/>
                  </a:lnTo>
                  <a:lnTo>
                    <a:pt x="814" y="553"/>
                  </a:lnTo>
                  <a:lnTo>
                    <a:pt x="813" y="552"/>
                  </a:lnTo>
                  <a:lnTo>
                    <a:pt x="813" y="552"/>
                  </a:lnTo>
                  <a:lnTo>
                    <a:pt x="811" y="553"/>
                  </a:lnTo>
                  <a:lnTo>
                    <a:pt x="810" y="553"/>
                  </a:lnTo>
                  <a:lnTo>
                    <a:pt x="810" y="553"/>
                  </a:lnTo>
                  <a:lnTo>
                    <a:pt x="807" y="553"/>
                  </a:lnTo>
                  <a:lnTo>
                    <a:pt x="807" y="553"/>
                  </a:lnTo>
                  <a:lnTo>
                    <a:pt x="807" y="554"/>
                  </a:lnTo>
                  <a:lnTo>
                    <a:pt x="806" y="554"/>
                  </a:lnTo>
                  <a:lnTo>
                    <a:pt x="805" y="553"/>
                  </a:lnTo>
                  <a:lnTo>
                    <a:pt x="805" y="553"/>
                  </a:lnTo>
                  <a:lnTo>
                    <a:pt x="802" y="553"/>
                  </a:lnTo>
                  <a:lnTo>
                    <a:pt x="802" y="553"/>
                  </a:lnTo>
                  <a:lnTo>
                    <a:pt x="801" y="552"/>
                  </a:lnTo>
                  <a:lnTo>
                    <a:pt x="799" y="552"/>
                  </a:lnTo>
                  <a:lnTo>
                    <a:pt x="795" y="552"/>
                  </a:lnTo>
                  <a:lnTo>
                    <a:pt x="795" y="550"/>
                  </a:lnTo>
                  <a:lnTo>
                    <a:pt x="793" y="552"/>
                  </a:lnTo>
                  <a:lnTo>
                    <a:pt x="791" y="550"/>
                  </a:lnTo>
                  <a:lnTo>
                    <a:pt x="791" y="549"/>
                  </a:lnTo>
                  <a:lnTo>
                    <a:pt x="791" y="549"/>
                  </a:lnTo>
                  <a:lnTo>
                    <a:pt x="791" y="549"/>
                  </a:lnTo>
                  <a:lnTo>
                    <a:pt x="790" y="550"/>
                  </a:lnTo>
                  <a:lnTo>
                    <a:pt x="787" y="552"/>
                  </a:lnTo>
                  <a:lnTo>
                    <a:pt x="786" y="553"/>
                  </a:lnTo>
                  <a:lnTo>
                    <a:pt x="784" y="553"/>
                  </a:lnTo>
                  <a:lnTo>
                    <a:pt x="781" y="552"/>
                  </a:lnTo>
                  <a:lnTo>
                    <a:pt x="780" y="552"/>
                  </a:lnTo>
                  <a:lnTo>
                    <a:pt x="780" y="550"/>
                  </a:lnTo>
                  <a:lnTo>
                    <a:pt x="780" y="549"/>
                  </a:lnTo>
                  <a:lnTo>
                    <a:pt x="780" y="548"/>
                  </a:lnTo>
                  <a:lnTo>
                    <a:pt x="780" y="546"/>
                  </a:lnTo>
                  <a:lnTo>
                    <a:pt x="781" y="546"/>
                  </a:lnTo>
                  <a:lnTo>
                    <a:pt x="784" y="545"/>
                  </a:lnTo>
                  <a:lnTo>
                    <a:pt x="786" y="544"/>
                  </a:lnTo>
                  <a:lnTo>
                    <a:pt x="787" y="541"/>
                  </a:lnTo>
                  <a:lnTo>
                    <a:pt x="790" y="538"/>
                  </a:lnTo>
                  <a:lnTo>
                    <a:pt x="791" y="537"/>
                  </a:lnTo>
                  <a:lnTo>
                    <a:pt x="789" y="537"/>
                  </a:lnTo>
                  <a:lnTo>
                    <a:pt x="786" y="537"/>
                  </a:lnTo>
                  <a:lnTo>
                    <a:pt x="784" y="537"/>
                  </a:lnTo>
                  <a:lnTo>
                    <a:pt x="784" y="537"/>
                  </a:lnTo>
                  <a:lnTo>
                    <a:pt x="785" y="535"/>
                  </a:lnTo>
                  <a:lnTo>
                    <a:pt x="787" y="533"/>
                  </a:lnTo>
                  <a:lnTo>
                    <a:pt x="789" y="532"/>
                  </a:lnTo>
                  <a:lnTo>
                    <a:pt x="789" y="532"/>
                  </a:lnTo>
                  <a:lnTo>
                    <a:pt x="789" y="532"/>
                  </a:lnTo>
                  <a:lnTo>
                    <a:pt x="787" y="533"/>
                  </a:lnTo>
                  <a:lnTo>
                    <a:pt x="787" y="535"/>
                  </a:lnTo>
                  <a:lnTo>
                    <a:pt x="787" y="536"/>
                  </a:lnTo>
                  <a:lnTo>
                    <a:pt x="789" y="535"/>
                  </a:lnTo>
                  <a:lnTo>
                    <a:pt x="789" y="536"/>
                  </a:lnTo>
                  <a:lnTo>
                    <a:pt x="790" y="536"/>
                  </a:lnTo>
                  <a:lnTo>
                    <a:pt x="790" y="535"/>
                  </a:lnTo>
                  <a:lnTo>
                    <a:pt x="791" y="532"/>
                  </a:lnTo>
                  <a:lnTo>
                    <a:pt x="793" y="531"/>
                  </a:lnTo>
                  <a:lnTo>
                    <a:pt x="794" y="529"/>
                  </a:lnTo>
                  <a:lnTo>
                    <a:pt x="794" y="529"/>
                  </a:lnTo>
                  <a:lnTo>
                    <a:pt x="797" y="529"/>
                  </a:lnTo>
                  <a:lnTo>
                    <a:pt x="798" y="529"/>
                  </a:lnTo>
                  <a:lnTo>
                    <a:pt x="798" y="528"/>
                  </a:lnTo>
                  <a:lnTo>
                    <a:pt x="799" y="527"/>
                  </a:lnTo>
                  <a:lnTo>
                    <a:pt x="798" y="527"/>
                  </a:lnTo>
                  <a:lnTo>
                    <a:pt x="797" y="525"/>
                  </a:lnTo>
                  <a:lnTo>
                    <a:pt x="797" y="525"/>
                  </a:lnTo>
                  <a:lnTo>
                    <a:pt x="798" y="523"/>
                  </a:lnTo>
                  <a:lnTo>
                    <a:pt x="799" y="523"/>
                  </a:lnTo>
                  <a:lnTo>
                    <a:pt x="801" y="523"/>
                  </a:lnTo>
                  <a:lnTo>
                    <a:pt x="801" y="523"/>
                  </a:lnTo>
                  <a:lnTo>
                    <a:pt x="802" y="523"/>
                  </a:lnTo>
                  <a:lnTo>
                    <a:pt x="802" y="521"/>
                  </a:lnTo>
                  <a:lnTo>
                    <a:pt x="801" y="520"/>
                  </a:lnTo>
                  <a:lnTo>
                    <a:pt x="801" y="519"/>
                  </a:lnTo>
                  <a:lnTo>
                    <a:pt x="803" y="516"/>
                  </a:lnTo>
                  <a:lnTo>
                    <a:pt x="803" y="515"/>
                  </a:lnTo>
                  <a:lnTo>
                    <a:pt x="805" y="512"/>
                  </a:lnTo>
                  <a:lnTo>
                    <a:pt x="806" y="512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06" y="511"/>
                  </a:lnTo>
                  <a:lnTo>
                    <a:pt x="806" y="511"/>
                  </a:lnTo>
                  <a:lnTo>
                    <a:pt x="807" y="508"/>
                  </a:lnTo>
                  <a:lnTo>
                    <a:pt x="809" y="508"/>
                  </a:lnTo>
                  <a:lnTo>
                    <a:pt x="810" y="508"/>
                  </a:lnTo>
                  <a:lnTo>
                    <a:pt x="809" y="507"/>
                  </a:lnTo>
                  <a:lnTo>
                    <a:pt x="809" y="506"/>
                  </a:lnTo>
                  <a:lnTo>
                    <a:pt x="810" y="506"/>
                  </a:lnTo>
                  <a:lnTo>
                    <a:pt x="810" y="504"/>
                  </a:lnTo>
                  <a:lnTo>
                    <a:pt x="810" y="504"/>
                  </a:lnTo>
                  <a:lnTo>
                    <a:pt x="811" y="504"/>
                  </a:lnTo>
                  <a:lnTo>
                    <a:pt x="814" y="502"/>
                  </a:lnTo>
                  <a:lnTo>
                    <a:pt x="814" y="500"/>
                  </a:lnTo>
                  <a:lnTo>
                    <a:pt x="814" y="500"/>
                  </a:lnTo>
                  <a:lnTo>
                    <a:pt x="814" y="499"/>
                  </a:lnTo>
                  <a:lnTo>
                    <a:pt x="814" y="499"/>
                  </a:lnTo>
                  <a:lnTo>
                    <a:pt x="815" y="499"/>
                  </a:lnTo>
                  <a:lnTo>
                    <a:pt x="816" y="499"/>
                  </a:lnTo>
                  <a:lnTo>
                    <a:pt x="816" y="496"/>
                  </a:lnTo>
                  <a:lnTo>
                    <a:pt x="819" y="495"/>
                  </a:lnTo>
                  <a:lnTo>
                    <a:pt x="820" y="494"/>
                  </a:lnTo>
                  <a:lnTo>
                    <a:pt x="822" y="494"/>
                  </a:lnTo>
                  <a:lnTo>
                    <a:pt x="823" y="492"/>
                  </a:lnTo>
                  <a:lnTo>
                    <a:pt x="824" y="492"/>
                  </a:lnTo>
                  <a:lnTo>
                    <a:pt x="826" y="492"/>
                  </a:lnTo>
                  <a:lnTo>
                    <a:pt x="827" y="491"/>
                  </a:lnTo>
                  <a:lnTo>
                    <a:pt x="828" y="490"/>
                  </a:lnTo>
                  <a:close/>
                  <a:moveTo>
                    <a:pt x="838" y="482"/>
                  </a:moveTo>
                  <a:lnTo>
                    <a:pt x="838" y="483"/>
                  </a:lnTo>
                  <a:lnTo>
                    <a:pt x="838" y="486"/>
                  </a:lnTo>
                  <a:lnTo>
                    <a:pt x="836" y="486"/>
                  </a:lnTo>
                  <a:lnTo>
                    <a:pt x="835" y="486"/>
                  </a:lnTo>
                  <a:lnTo>
                    <a:pt x="836" y="483"/>
                  </a:lnTo>
                  <a:lnTo>
                    <a:pt x="838" y="482"/>
                  </a:lnTo>
                  <a:close/>
                  <a:moveTo>
                    <a:pt x="575" y="465"/>
                  </a:moveTo>
                  <a:lnTo>
                    <a:pt x="577" y="467"/>
                  </a:lnTo>
                  <a:lnTo>
                    <a:pt x="574" y="469"/>
                  </a:lnTo>
                  <a:lnTo>
                    <a:pt x="573" y="469"/>
                  </a:lnTo>
                  <a:lnTo>
                    <a:pt x="573" y="466"/>
                  </a:lnTo>
                  <a:lnTo>
                    <a:pt x="575" y="466"/>
                  </a:lnTo>
                  <a:lnTo>
                    <a:pt x="575" y="465"/>
                  </a:lnTo>
                  <a:close/>
                  <a:moveTo>
                    <a:pt x="66" y="460"/>
                  </a:moveTo>
                  <a:lnTo>
                    <a:pt x="69" y="461"/>
                  </a:lnTo>
                  <a:lnTo>
                    <a:pt x="70" y="463"/>
                  </a:lnTo>
                  <a:lnTo>
                    <a:pt x="70" y="465"/>
                  </a:lnTo>
                  <a:lnTo>
                    <a:pt x="66" y="462"/>
                  </a:lnTo>
                  <a:lnTo>
                    <a:pt x="66" y="460"/>
                  </a:lnTo>
                  <a:close/>
                  <a:moveTo>
                    <a:pt x="63" y="450"/>
                  </a:moveTo>
                  <a:lnTo>
                    <a:pt x="62" y="454"/>
                  </a:lnTo>
                  <a:lnTo>
                    <a:pt x="61" y="450"/>
                  </a:lnTo>
                  <a:lnTo>
                    <a:pt x="63" y="450"/>
                  </a:lnTo>
                  <a:close/>
                  <a:moveTo>
                    <a:pt x="556" y="444"/>
                  </a:moveTo>
                  <a:lnTo>
                    <a:pt x="558" y="444"/>
                  </a:lnTo>
                  <a:lnTo>
                    <a:pt x="558" y="445"/>
                  </a:lnTo>
                  <a:lnTo>
                    <a:pt x="561" y="445"/>
                  </a:lnTo>
                  <a:lnTo>
                    <a:pt x="564" y="448"/>
                  </a:lnTo>
                  <a:lnTo>
                    <a:pt x="564" y="450"/>
                  </a:lnTo>
                  <a:lnTo>
                    <a:pt x="565" y="450"/>
                  </a:lnTo>
                  <a:lnTo>
                    <a:pt x="564" y="453"/>
                  </a:lnTo>
                  <a:lnTo>
                    <a:pt x="558" y="452"/>
                  </a:lnTo>
                  <a:lnTo>
                    <a:pt x="557" y="450"/>
                  </a:lnTo>
                  <a:lnTo>
                    <a:pt x="554" y="450"/>
                  </a:lnTo>
                  <a:lnTo>
                    <a:pt x="554" y="452"/>
                  </a:lnTo>
                  <a:lnTo>
                    <a:pt x="554" y="453"/>
                  </a:lnTo>
                  <a:lnTo>
                    <a:pt x="553" y="452"/>
                  </a:lnTo>
                  <a:lnTo>
                    <a:pt x="553" y="450"/>
                  </a:lnTo>
                  <a:lnTo>
                    <a:pt x="552" y="450"/>
                  </a:lnTo>
                  <a:lnTo>
                    <a:pt x="550" y="449"/>
                  </a:lnTo>
                  <a:lnTo>
                    <a:pt x="553" y="446"/>
                  </a:lnTo>
                  <a:lnTo>
                    <a:pt x="554" y="446"/>
                  </a:lnTo>
                  <a:lnTo>
                    <a:pt x="554" y="445"/>
                  </a:lnTo>
                  <a:lnTo>
                    <a:pt x="556" y="444"/>
                  </a:lnTo>
                  <a:close/>
                  <a:moveTo>
                    <a:pt x="51" y="442"/>
                  </a:moveTo>
                  <a:lnTo>
                    <a:pt x="51" y="444"/>
                  </a:lnTo>
                  <a:lnTo>
                    <a:pt x="49" y="442"/>
                  </a:lnTo>
                  <a:lnTo>
                    <a:pt x="51" y="442"/>
                  </a:lnTo>
                  <a:close/>
                  <a:moveTo>
                    <a:pt x="574" y="441"/>
                  </a:moveTo>
                  <a:lnTo>
                    <a:pt x="574" y="444"/>
                  </a:lnTo>
                  <a:lnTo>
                    <a:pt x="574" y="445"/>
                  </a:lnTo>
                  <a:lnTo>
                    <a:pt x="573" y="444"/>
                  </a:lnTo>
                  <a:lnTo>
                    <a:pt x="573" y="441"/>
                  </a:lnTo>
                  <a:lnTo>
                    <a:pt x="573" y="441"/>
                  </a:lnTo>
                  <a:lnTo>
                    <a:pt x="574" y="441"/>
                  </a:lnTo>
                  <a:close/>
                  <a:moveTo>
                    <a:pt x="53" y="438"/>
                  </a:moveTo>
                  <a:lnTo>
                    <a:pt x="54" y="438"/>
                  </a:lnTo>
                  <a:lnTo>
                    <a:pt x="51" y="441"/>
                  </a:lnTo>
                  <a:lnTo>
                    <a:pt x="50" y="441"/>
                  </a:lnTo>
                  <a:lnTo>
                    <a:pt x="50" y="438"/>
                  </a:lnTo>
                  <a:lnTo>
                    <a:pt x="51" y="438"/>
                  </a:lnTo>
                  <a:lnTo>
                    <a:pt x="53" y="438"/>
                  </a:lnTo>
                  <a:close/>
                  <a:moveTo>
                    <a:pt x="49" y="436"/>
                  </a:moveTo>
                  <a:lnTo>
                    <a:pt x="50" y="437"/>
                  </a:lnTo>
                  <a:lnTo>
                    <a:pt x="47" y="437"/>
                  </a:lnTo>
                  <a:lnTo>
                    <a:pt x="49" y="436"/>
                  </a:lnTo>
                  <a:close/>
                  <a:moveTo>
                    <a:pt x="33" y="433"/>
                  </a:moveTo>
                  <a:lnTo>
                    <a:pt x="36" y="433"/>
                  </a:lnTo>
                  <a:lnTo>
                    <a:pt x="37" y="436"/>
                  </a:lnTo>
                  <a:lnTo>
                    <a:pt x="40" y="436"/>
                  </a:lnTo>
                  <a:lnTo>
                    <a:pt x="40" y="438"/>
                  </a:lnTo>
                  <a:lnTo>
                    <a:pt x="42" y="440"/>
                  </a:lnTo>
                  <a:lnTo>
                    <a:pt x="46" y="442"/>
                  </a:lnTo>
                  <a:lnTo>
                    <a:pt x="46" y="444"/>
                  </a:lnTo>
                  <a:lnTo>
                    <a:pt x="49" y="445"/>
                  </a:lnTo>
                  <a:lnTo>
                    <a:pt x="51" y="445"/>
                  </a:lnTo>
                  <a:lnTo>
                    <a:pt x="55" y="448"/>
                  </a:lnTo>
                  <a:lnTo>
                    <a:pt x="58" y="448"/>
                  </a:lnTo>
                  <a:lnTo>
                    <a:pt x="59" y="449"/>
                  </a:lnTo>
                  <a:lnTo>
                    <a:pt x="59" y="453"/>
                  </a:lnTo>
                  <a:lnTo>
                    <a:pt x="62" y="458"/>
                  </a:lnTo>
                  <a:lnTo>
                    <a:pt x="63" y="465"/>
                  </a:lnTo>
                  <a:lnTo>
                    <a:pt x="69" y="469"/>
                  </a:lnTo>
                  <a:lnTo>
                    <a:pt x="70" y="471"/>
                  </a:lnTo>
                  <a:lnTo>
                    <a:pt x="70" y="475"/>
                  </a:lnTo>
                  <a:lnTo>
                    <a:pt x="71" y="478"/>
                  </a:lnTo>
                  <a:lnTo>
                    <a:pt x="70" y="481"/>
                  </a:lnTo>
                  <a:lnTo>
                    <a:pt x="72" y="486"/>
                  </a:lnTo>
                  <a:lnTo>
                    <a:pt x="70" y="486"/>
                  </a:lnTo>
                  <a:lnTo>
                    <a:pt x="69" y="487"/>
                  </a:lnTo>
                  <a:lnTo>
                    <a:pt x="61" y="483"/>
                  </a:lnTo>
                  <a:lnTo>
                    <a:pt x="61" y="481"/>
                  </a:lnTo>
                  <a:lnTo>
                    <a:pt x="59" y="481"/>
                  </a:lnTo>
                  <a:lnTo>
                    <a:pt x="54" y="477"/>
                  </a:lnTo>
                  <a:lnTo>
                    <a:pt x="58" y="473"/>
                  </a:lnTo>
                  <a:lnTo>
                    <a:pt x="55" y="473"/>
                  </a:lnTo>
                  <a:lnTo>
                    <a:pt x="54" y="471"/>
                  </a:lnTo>
                  <a:lnTo>
                    <a:pt x="53" y="473"/>
                  </a:lnTo>
                  <a:lnTo>
                    <a:pt x="50" y="471"/>
                  </a:lnTo>
                  <a:lnTo>
                    <a:pt x="51" y="469"/>
                  </a:lnTo>
                  <a:lnTo>
                    <a:pt x="50" y="466"/>
                  </a:lnTo>
                  <a:lnTo>
                    <a:pt x="49" y="466"/>
                  </a:lnTo>
                  <a:lnTo>
                    <a:pt x="49" y="463"/>
                  </a:lnTo>
                  <a:lnTo>
                    <a:pt x="45" y="465"/>
                  </a:lnTo>
                  <a:lnTo>
                    <a:pt x="44" y="462"/>
                  </a:lnTo>
                  <a:lnTo>
                    <a:pt x="42" y="462"/>
                  </a:lnTo>
                  <a:lnTo>
                    <a:pt x="42" y="460"/>
                  </a:lnTo>
                  <a:lnTo>
                    <a:pt x="45" y="458"/>
                  </a:lnTo>
                  <a:lnTo>
                    <a:pt x="45" y="456"/>
                  </a:lnTo>
                  <a:lnTo>
                    <a:pt x="42" y="457"/>
                  </a:lnTo>
                  <a:lnTo>
                    <a:pt x="42" y="458"/>
                  </a:lnTo>
                  <a:lnTo>
                    <a:pt x="40" y="460"/>
                  </a:lnTo>
                  <a:lnTo>
                    <a:pt x="38" y="457"/>
                  </a:lnTo>
                  <a:lnTo>
                    <a:pt x="42" y="453"/>
                  </a:lnTo>
                  <a:lnTo>
                    <a:pt x="40" y="454"/>
                  </a:lnTo>
                  <a:lnTo>
                    <a:pt x="37" y="453"/>
                  </a:lnTo>
                  <a:lnTo>
                    <a:pt x="37" y="450"/>
                  </a:lnTo>
                  <a:lnTo>
                    <a:pt x="34" y="450"/>
                  </a:lnTo>
                  <a:lnTo>
                    <a:pt x="34" y="448"/>
                  </a:lnTo>
                  <a:lnTo>
                    <a:pt x="32" y="449"/>
                  </a:lnTo>
                  <a:lnTo>
                    <a:pt x="30" y="448"/>
                  </a:lnTo>
                  <a:lnTo>
                    <a:pt x="32" y="445"/>
                  </a:lnTo>
                  <a:lnTo>
                    <a:pt x="30" y="445"/>
                  </a:lnTo>
                  <a:lnTo>
                    <a:pt x="33" y="442"/>
                  </a:lnTo>
                  <a:lnTo>
                    <a:pt x="36" y="442"/>
                  </a:lnTo>
                  <a:lnTo>
                    <a:pt x="38" y="441"/>
                  </a:lnTo>
                  <a:lnTo>
                    <a:pt x="32" y="440"/>
                  </a:lnTo>
                  <a:lnTo>
                    <a:pt x="30" y="437"/>
                  </a:lnTo>
                  <a:lnTo>
                    <a:pt x="30" y="437"/>
                  </a:lnTo>
                  <a:lnTo>
                    <a:pt x="29" y="433"/>
                  </a:lnTo>
                  <a:lnTo>
                    <a:pt x="32" y="435"/>
                  </a:lnTo>
                  <a:lnTo>
                    <a:pt x="33" y="433"/>
                  </a:lnTo>
                  <a:close/>
                  <a:moveTo>
                    <a:pt x="40" y="416"/>
                  </a:moveTo>
                  <a:lnTo>
                    <a:pt x="41" y="419"/>
                  </a:lnTo>
                  <a:lnTo>
                    <a:pt x="40" y="421"/>
                  </a:lnTo>
                  <a:lnTo>
                    <a:pt x="38" y="420"/>
                  </a:lnTo>
                  <a:lnTo>
                    <a:pt x="38" y="419"/>
                  </a:lnTo>
                  <a:lnTo>
                    <a:pt x="40" y="416"/>
                  </a:lnTo>
                  <a:close/>
                  <a:moveTo>
                    <a:pt x="42" y="410"/>
                  </a:moveTo>
                  <a:lnTo>
                    <a:pt x="44" y="411"/>
                  </a:lnTo>
                  <a:lnTo>
                    <a:pt x="42" y="413"/>
                  </a:lnTo>
                  <a:lnTo>
                    <a:pt x="41" y="413"/>
                  </a:lnTo>
                  <a:lnTo>
                    <a:pt x="40" y="413"/>
                  </a:lnTo>
                  <a:lnTo>
                    <a:pt x="40" y="412"/>
                  </a:lnTo>
                  <a:lnTo>
                    <a:pt x="42" y="410"/>
                  </a:lnTo>
                  <a:close/>
                  <a:moveTo>
                    <a:pt x="42" y="407"/>
                  </a:moveTo>
                  <a:lnTo>
                    <a:pt x="42" y="408"/>
                  </a:lnTo>
                  <a:lnTo>
                    <a:pt x="41" y="410"/>
                  </a:lnTo>
                  <a:lnTo>
                    <a:pt x="41" y="410"/>
                  </a:lnTo>
                  <a:lnTo>
                    <a:pt x="41" y="407"/>
                  </a:lnTo>
                  <a:lnTo>
                    <a:pt x="42" y="407"/>
                  </a:lnTo>
                  <a:close/>
                  <a:moveTo>
                    <a:pt x="54" y="404"/>
                  </a:moveTo>
                  <a:lnTo>
                    <a:pt x="54" y="406"/>
                  </a:lnTo>
                  <a:lnTo>
                    <a:pt x="50" y="408"/>
                  </a:lnTo>
                  <a:lnTo>
                    <a:pt x="49" y="410"/>
                  </a:lnTo>
                  <a:lnTo>
                    <a:pt x="46" y="411"/>
                  </a:lnTo>
                  <a:lnTo>
                    <a:pt x="45" y="411"/>
                  </a:lnTo>
                  <a:lnTo>
                    <a:pt x="47" y="407"/>
                  </a:lnTo>
                  <a:lnTo>
                    <a:pt x="49" y="407"/>
                  </a:lnTo>
                  <a:lnTo>
                    <a:pt x="50" y="406"/>
                  </a:lnTo>
                  <a:lnTo>
                    <a:pt x="54" y="404"/>
                  </a:lnTo>
                  <a:close/>
                  <a:moveTo>
                    <a:pt x="41" y="396"/>
                  </a:moveTo>
                  <a:lnTo>
                    <a:pt x="41" y="398"/>
                  </a:lnTo>
                  <a:lnTo>
                    <a:pt x="41" y="399"/>
                  </a:lnTo>
                  <a:lnTo>
                    <a:pt x="37" y="398"/>
                  </a:lnTo>
                  <a:lnTo>
                    <a:pt x="41" y="396"/>
                  </a:lnTo>
                  <a:close/>
                  <a:moveTo>
                    <a:pt x="44" y="394"/>
                  </a:moveTo>
                  <a:lnTo>
                    <a:pt x="45" y="396"/>
                  </a:lnTo>
                  <a:lnTo>
                    <a:pt x="44" y="398"/>
                  </a:lnTo>
                  <a:lnTo>
                    <a:pt x="44" y="398"/>
                  </a:lnTo>
                  <a:lnTo>
                    <a:pt x="42" y="399"/>
                  </a:lnTo>
                  <a:lnTo>
                    <a:pt x="42" y="396"/>
                  </a:lnTo>
                  <a:lnTo>
                    <a:pt x="44" y="394"/>
                  </a:lnTo>
                  <a:close/>
                  <a:moveTo>
                    <a:pt x="34" y="391"/>
                  </a:moveTo>
                  <a:lnTo>
                    <a:pt x="36" y="394"/>
                  </a:lnTo>
                  <a:lnTo>
                    <a:pt x="37" y="396"/>
                  </a:lnTo>
                  <a:lnTo>
                    <a:pt x="36" y="398"/>
                  </a:lnTo>
                  <a:lnTo>
                    <a:pt x="36" y="396"/>
                  </a:lnTo>
                  <a:lnTo>
                    <a:pt x="34" y="395"/>
                  </a:lnTo>
                  <a:lnTo>
                    <a:pt x="34" y="391"/>
                  </a:lnTo>
                  <a:close/>
                  <a:moveTo>
                    <a:pt x="595" y="390"/>
                  </a:moveTo>
                  <a:lnTo>
                    <a:pt x="593" y="394"/>
                  </a:lnTo>
                  <a:lnTo>
                    <a:pt x="593" y="395"/>
                  </a:lnTo>
                  <a:lnTo>
                    <a:pt x="593" y="395"/>
                  </a:lnTo>
                  <a:lnTo>
                    <a:pt x="594" y="392"/>
                  </a:lnTo>
                  <a:lnTo>
                    <a:pt x="595" y="390"/>
                  </a:lnTo>
                  <a:close/>
                  <a:moveTo>
                    <a:pt x="602" y="390"/>
                  </a:moveTo>
                  <a:lnTo>
                    <a:pt x="602" y="392"/>
                  </a:lnTo>
                  <a:lnTo>
                    <a:pt x="599" y="394"/>
                  </a:lnTo>
                  <a:lnTo>
                    <a:pt x="599" y="394"/>
                  </a:lnTo>
                  <a:lnTo>
                    <a:pt x="601" y="391"/>
                  </a:lnTo>
                  <a:lnTo>
                    <a:pt x="601" y="390"/>
                  </a:lnTo>
                  <a:lnTo>
                    <a:pt x="602" y="390"/>
                  </a:lnTo>
                  <a:close/>
                  <a:moveTo>
                    <a:pt x="41" y="386"/>
                  </a:moveTo>
                  <a:lnTo>
                    <a:pt x="44" y="387"/>
                  </a:lnTo>
                  <a:lnTo>
                    <a:pt x="44" y="392"/>
                  </a:lnTo>
                  <a:lnTo>
                    <a:pt x="41" y="395"/>
                  </a:lnTo>
                  <a:lnTo>
                    <a:pt x="41" y="394"/>
                  </a:lnTo>
                  <a:lnTo>
                    <a:pt x="41" y="391"/>
                  </a:lnTo>
                  <a:lnTo>
                    <a:pt x="40" y="392"/>
                  </a:lnTo>
                  <a:lnTo>
                    <a:pt x="37" y="392"/>
                  </a:lnTo>
                  <a:lnTo>
                    <a:pt x="37" y="391"/>
                  </a:lnTo>
                  <a:lnTo>
                    <a:pt x="38" y="390"/>
                  </a:lnTo>
                  <a:lnTo>
                    <a:pt x="36" y="388"/>
                  </a:lnTo>
                  <a:lnTo>
                    <a:pt x="38" y="387"/>
                  </a:lnTo>
                  <a:lnTo>
                    <a:pt x="41" y="386"/>
                  </a:lnTo>
                  <a:close/>
                  <a:moveTo>
                    <a:pt x="591" y="386"/>
                  </a:moveTo>
                  <a:lnTo>
                    <a:pt x="590" y="388"/>
                  </a:lnTo>
                  <a:lnTo>
                    <a:pt x="587" y="390"/>
                  </a:lnTo>
                  <a:lnTo>
                    <a:pt x="586" y="391"/>
                  </a:lnTo>
                  <a:lnTo>
                    <a:pt x="585" y="391"/>
                  </a:lnTo>
                  <a:lnTo>
                    <a:pt x="586" y="388"/>
                  </a:lnTo>
                  <a:lnTo>
                    <a:pt x="587" y="388"/>
                  </a:lnTo>
                  <a:lnTo>
                    <a:pt x="589" y="387"/>
                  </a:lnTo>
                  <a:lnTo>
                    <a:pt x="589" y="387"/>
                  </a:lnTo>
                  <a:lnTo>
                    <a:pt x="591" y="386"/>
                  </a:lnTo>
                  <a:lnTo>
                    <a:pt x="591" y="386"/>
                  </a:lnTo>
                  <a:close/>
                  <a:moveTo>
                    <a:pt x="597" y="385"/>
                  </a:moveTo>
                  <a:lnTo>
                    <a:pt x="598" y="386"/>
                  </a:lnTo>
                  <a:lnTo>
                    <a:pt x="598" y="387"/>
                  </a:lnTo>
                  <a:lnTo>
                    <a:pt x="599" y="387"/>
                  </a:lnTo>
                  <a:lnTo>
                    <a:pt x="601" y="388"/>
                  </a:lnTo>
                  <a:lnTo>
                    <a:pt x="599" y="391"/>
                  </a:lnTo>
                  <a:lnTo>
                    <a:pt x="599" y="392"/>
                  </a:lnTo>
                  <a:lnTo>
                    <a:pt x="597" y="395"/>
                  </a:lnTo>
                  <a:lnTo>
                    <a:pt x="595" y="396"/>
                  </a:lnTo>
                  <a:lnTo>
                    <a:pt x="595" y="395"/>
                  </a:lnTo>
                  <a:lnTo>
                    <a:pt x="598" y="391"/>
                  </a:lnTo>
                  <a:lnTo>
                    <a:pt x="599" y="390"/>
                  </a:lnTo>
                  <a:lnTo>
                    <a:pt x="598" y="390"/>
                  </a:lnTo>
                  <a:lnTo>
                    <a:pt x="597" y="391"/>
                  </a:lnTo>
                  <a:lnTo>
                    <a:pt x="594" y="395"/>
                  </a:lnTo>
                  <a:lnTo>
                    <a:pt x="593" y="398"/>
                  </a:lnTo>
                  <a:lnTo>
                    <a:pt x="591" y="398"/>
                  </a:lnTo>
                  <a:lnTo>
                    <a:pt x="590" y="398"/>
                  </a:lnTo>
                  <a:lnTo>
                    <a:pt x="589" y="398"/>
                  </a:lnTo>
                  <a:lnTo>
                    <a:pt x="591" y="395"/>
                  </a:lnTo>
                  <a:lnTo>
                    <a:pt x="591" y="394"/>
                  </a:lnTo>
                  <a:lnTo>
                    <a:pt x="590" y="394"/>
                  </a:lnTo>
                  <a:lnTo>
                    <a:pt x="587" y="398"/>
                  </a:lnTo>
                  <a:lnTo>
                    <a:pt x="587" y="398"/>
                  </a:lnTo>
                  <a:lnTo>
                    <a:pt x="586" y="396"/>
                  </a:lnTo>
                  <a:lnTo>
                    <a:pt x="589" y="394"/>
                  </a:lnTo>
                  <a:lnTo>
                    <a:pt x="589" y="392"/>
                  </a:lnTo>
                  <a:lnTo>
                    <a:pt x="591" y="390"/>
                  </a:lnTo>
                  <a:lnTo>
                    <a:pt x="593" y="387"/>
                  </a:lnTo>
                  <a:lnTo>
                    <a:pt x="594" y="386"/>
                  </a:lnTo>
                  <a:lnTo>
                    <a:pt x="594" y="387"/>
                  </a:lnTo>
                  <a:lnTo>
                    <a:pt x="594" y="388"/>
                  </a:lnTo>
                  <a:lnTo>
                    <a:pt x="591" y="391"/>
                  </a:lnTo>
                  <a:lnTo>
                    <a:pt x="591" y="392"/>
                  </a:lnTo>
                  <a:lnTo>
                    <a:pt x="593" y="391"/>
                  </a:lnTo>
                  <a:lnTo>
                    <a:pt x="595" y="390"/>
                  </a:lnTo>
                  <a:lnTo>
                    <a:pt x="595" y="386"/>
                  </a:lnTo>
                  <a:lnTo>
                    <a:pt x="597" y="385"/>
                  </a:lnTo>
                  <a:close/>
                  <a:moveTo>
                    <a:pt x="34" y="385"/>
                  </a:moveTo>
                  <a:lnTo>
                    <a:pt x="36" y="387"/>
                  </a:lnTo>
                  <a:lnTo>
                    <a:pt x="34" y="387"/>
                  </a:lnTo>
                  <a:lnTo>
                    <a:pt x="34" y="385"/>
                  </a:lnTo>
                  <a:close/>
                  <a:moveTo>
                    <a:pt x="598" y="383"/>
                  </a:moveTo>
                  <a:lnTo>
                    <a:pt x="598" y="385"/>
                  </a:lnTo>
                  <a:lnTo>
                    <a:pt x="598" y="385"/>
                  </a:lnTo>
                  <a:lnTo>
                    <a:pt x="598" y="383"/>
                  </a:lnTo>
                  <a:lnTo>
                    <a:pt x="598" y="383"/>
                  </a:lnTo>
                  <a:close/>
                  <a:moveTo>
                    <a:pt x="37" y="383"/>
                  </a:moveTo>
                  <a:lnTo>
                    <a:pt x="38" y="385"/>
                  </a:lnTo>
                  <a:lnTo>
                    <a:pt x="38" y="386"/>
                  </a:lnTo>
                  <a:lnTo>
                    <a:pt x="36" y="383"/>
                  </a:lnTo>
                  <a:lnTo>
                    <a:pt x="37" y="383"/>
                  </a:lnTo>
                  <a:close/>
                  <a:moveTo>
                    <a:pt x="44" y="375"/>
                  </a:moveTo>
                  <a:lnTo>
                    <a:pt x="45" y="375"/>
                  </a:lnTo>
                  <a:lnTo>
                    <a:pt x="44" y="378"/>
                  </a:lnTo>
                  <a:lnTo>
                    <a:pt x="42" y="379"/>
                  </a:lnTo>
                  <a:lnTo>
                    <a:pt x="41" y="379"/>
                  </a:lnTo>
                  <a:lnTo>
                    <a:pt x="41" y="377"/>
                  </a:lnTo>
                  <a:lnTo>
                    <a:pt x="44" y="375"/>
                  </a:lnTo>
                  <a:close/>
                  <a:moveTo>
                    <a:pt x="26" y="373"/>
                  </a:moveTo>
                  <a:lnTo>
                    <a:pt x="30" y="379"/>
                  </a:lnTo>
                  <a:lnTo>
                    <a:pt x="33" y="382"/>
                  </a:lnTo>
                  <a:lnTo>
                    <a:pt x="32" y="385"/>
                  </a:lnTo>
                  <a:lnTo>
                    <a:pt x="30" y="383"/>
                  </a:lnTo>
                  <a:lnTo>
                    <a:pt x="30" y="381"/>
                  </a:lnTo>
                  <a:lnTo>
                    <a:pt x="26" y="377"/>
                  </a:lnTo>
                  <a:lnTo>
                    <a:pt x="25" y="374"/>
                  </a:lnTo>
                  <a:lnTo>
                    <a:pt x="26" y="373"/>
                  </a:lnTo>
                  <a:close/>
                  <a:moveTo>
                    <a:pt x="32" y="370"/>
                  </a:moveTo>
                  <a:lnTo>
                    <a:pt x="33" y="370"/>
                  </a:lnTo>
                  <a:lnTo>
                    <a:pt x="33" y="374"/>
                  </a:lnTo>
                  <a:lnTo>
                    <a:pt x="36" y="378"/>
                  </a:lnTo>
                  <a:lnTo>
                    <a:pt x="36" y="382"/>
                  </a:lnTo>
                  <a:lnTo>
                    <a:pt x="33" y="379"/>
                  </a:lnTo>
                  <a:lnTo>
                    <a:pt x="33" y="377"/>
                  </a:lnTo>
                  <a:lnTo>
                    <a:pt x="30" y="374"/>
                  </a:lnTo>
                  <a:lnTo>
                    <a:pt x="30" y="370"/>
                  </a:lnTo>
                  <a:lnTo>
                    <a:pt x="32" y="370"/>
                  </a:lnTo>
                  <a:close/>
                  <a:moveTo>
                    <a:pt x="30" y="365"/>
                  </a:moveTo>
                  <a:lnTo>
                    <a:pt x="33" y="366"/>
                  </a:lnTo>
                  <a:lnTo>
                    <a:pt x="32" y="369"/>
                  </a:lnTo>
                  <a:lnTo>
                    <a:pt x="30" y="369"/>
                  </a:lnTo>
                  <a:lnTo>
                    <a:pt x="30" y="367"/>
                  </a:lnTo>
                  <a:lnTo>
                    <a:pt x="26" y="367"/>
                  </a:lnTo>
                  <a:lnTo>
                    <a:pt x="28" y="366"/>
                  </a:lnTo>
                  <a:lnTo>
                    <a:pt x="30" y="365"/>
                  </a:lnTo>
                  <a:close/>
                  <a:moveTo>
                    <a:pt x="4" y="358"/>
                  </a:moveTo>
                  <a:lnTo>
                    <a:pt x="8" y="360"/>
                  </a:lnTo>
                  <a:lnTo>
                    <a:pt x="8" y="362"/>
                  </a:lnTo>
                  <a:lnTo>
                    <a:pt x="9" y="362"/>
                  </a:lnTo>
                  <a:lnTo>
                    <a:pt x="11" y="361"/>
                  </a:lnTo>
                  <a:lnTo>
                    <a:pt x="12" y="361"/>
                  </a:lnTo>
                  <a:lnTo>
                    <a:pt x="12" y="363"/>
                  </a:lnTo>
                  <a:lnTo>
                    <a:pt x="12" y="366"/>
                  </a:lnTo>
                  <a:lnTo>
                    <a:pt x="11" y="367"/>
                  </a:lnTo>
                  <a:lnTo>
                    <a:pt x="5" y="369"/>
                  </a:lnTo>
                  <a:lnTo>
                    <a:pt x="7" y="370"/>
                  </a:lnTo>
                  <a:lnTo>
                    <a:pt x="8" y="371"/>
                  </a:lnTo>
                  <a:lnTo>
                    <a:pt x="11" y="371"/>
                  </a:lnTo>
                  <a:lnTo>
                    <a:pt x="12" y="367"/>
                  </a:lnTo>
                  <a:lnTo>
                    <a:pt x="15" y="363"/>
                  </a:lnTo>
                  <a:lnTo>
                    <a:pt x="18" y="362"/>
                  </a:lnTo>
                  <a:lnTo>
                    <a:pt x="20" y="362"/>
                  </a:lnTo>
                  <a:lnTo>
                    <a:pt x="15" y="367"/>
                  </a:lnTo>
                  <a:lnTo>
                    <a:pt x="15" y="371"/>
                  </a:lnTo>
                  <a:lnTo>
                    <a:pt x="12" y="374"/>
                  </a:lnTo>
                  <a:lnTo>
                    <a:pt x="12" y="378"/>
                  </a:lnTo>
                  <a:lnTo>
                    <a:pt x="9" y="379"/>
                  </a:lnTo>
                  <a:lnTo>
                    <a:pt x="7" y="379"/>
                  </a:lnTo>
                  <a:lnTo>
                    <a:pt x="5" y="382"/>
                  </a:lnTo>
                  <a:lnTo>
                    <a:pt x="7" y="382"/>
                  </a:lnTo>
                  <a:lnTo>
                    <a:pt x="8" y="381"/>
                  </a:lnTo>
                  <a:lnTo>
                    <a:pt x="11" y="381"/>
                  </a:lnTo>
                  <a:lnTo>
                    <a:pt x="12" y="383"/>
                  </a:lnTo>
                  <a:lnTo>
                    <a:pt x="8" y="383"/>
                  </a:lnTo>
                  <a:lnTo>
                    <a:pt x="7" y="387"/>
                  </a:lnTo>
                  <a:lnTo>
                    <a:pt x="8" y="388"/>
                  </a:lnTo>
                  <a:lnTo>
                    <a:pt x="7" y="392"/>
                  </a:lnTo>
                  <a:lnTo>
                    <a:pt x="8" y="396"/>
                  </a:lnTo>
                  <a:lnTo>
                    <a:pt x="9" y="399"/>
                  </a:lnTo>
                  <a:lnTo>
                    <a:pt x="11" y="399"/>
                  </a:lnTo>
                  <a:lnTo>
                    <a:pt x="12" y="400"/>
                  </a:lnTo>
                  <a:lnTo>
                    <a:pt x="11" y="403"/>
                  </a:lnTo>
                  <a:lnTo>
                    <a:pt x="8" y="402"/>
                  </a:lnTo>
                  <a:lnTo>
                    <a:pt x="4" y="394"/>
                  </a:lnTo>
                  <a:lnTo>
                    <a:pt x="4" y="391"/>
                  </a:lnTo>
                  <a:lnTo>
                    <a:pt x="4" y="390"/>
                  </a:lnTo>
                  <a:lnTo>
                    <a:pt x="1" y="388"/>
                  </a:lnTo>
                  <a:lnTo>
                    <a:pt x="1" y="387"/>
                  </a:lnTo>
                  <a:lnTo>
                    <a:pt x="1" y="385"/>
                  </a:lnTo>
                  <a:lnTo>
                    <a:pt x="4" y="386"/>
                  </a:lnTo>
                  <a:lnTo>
                    <a:pt x="3" y="383"/>
                  </a:lnTo>
                  <a:lnTo>
                    <a:pt x="1" y="382"/>
                  </a:lnTo>
                  <a:lnTo>
                    <a:pt x="3" y="381"/>
                  </a:lnTo>
                  <a:lnTo>
                    <a:pt x="0" y="378"/>
                  </a:lnTo>
                  <a:lnTo>
                    <a:pt x="1" y="377"/>
                  </a:lnTo>
                  <a:lnTo>
                    <a:pt x="3" y="377"/>
                  </a:lnTo>
                  <a:lnTo>
                    <a:pt x="4" y="378"/>
                  </a:lnTo>
                  <a:lnTo>
                    <a:pt x="4" y="375"/>
                  </a:lnTo>
                  <a:lnTo>
                    <a:pt x="3" y="374"/>
                  </a:lnTo>
                  <a:lnTo>
                    <a:pt x="0" y="373"/>
                  </a:lnTo>
                  <a:lnTo>
                    <a:pt x="0" y="371"/>
                  </a:lnTo>
                  <a:lnTo>
                    <a:pt x="1" y="369"/>
                  </a:lnTo>
                  <a:lnTo>
                    <a:pt x="1" y="365"/>
                  </a:lnTo>
                  <a:lnTo>
                    <a:pt x="4" y="358"/>
                  </a:lnTo>
                  <a:close/>
                  <a:moveTo>
                    <a:pt x="32" y="353"/>
                  </a:moveTo>
                  <a:lnTo>
                    <a:pt x="32" y="356"/>
                  </a:lnTo>
                  <a:lnTo>
                    <a:pt x="30" y="357"/>
                  </a:lnTo>
                  <a:lnTo>
                    <a:pt x="29" y="354"/>
                  </a:lnTo>
                  <a:lnTo>
                    <a:pt x="32" y="353"/>
                  </a:lnTo>
                  <a:close/>
                  <a:moveTo>
                    <a:pt x="714" y="342"/>
                  </a:moveTo>
                  <a:lnTo>
                    <a:pt x="714" y="344"/>
                  </a:lnTo>
                  <a:lnTo>
                    <a:pt x="714" y="344"/>
                  </a:lnTo>
                  <a:lnTo>
                    <a:pt x="714" y="342"/>
                  </a:lnTo>
                  <a:close/>
                  <a:moveTo>
                    <a:pt x="715" y="342"/>
                  </a:moveTo>
                  <a:lnTo>
                    <a:pt x="716" y="345"/>
                  </a:lnTo>
                  <a:lnTo>
                    <a:pt x="716" y="346"/>
                  </a:lnTo>
                  <a:lnTo>
                    <a:pt x="715" y="346"/>
                  </a:lnTo>
                  <a:lnTo>
                    <a:pt x="715" y="346"/>
                  </a:lnTo>
                  <a:lnTo>
                    <a:pt x="715" y="344"/>
                  </a:lnTo>
                  <a:lnTo>
                    <a:pt x="715" y="342"/>
                  </a:lnTo>
                  <a:close/>
                  <a:moveTo>
                    <a:pt x="712" y="342"/>
                  </a:moveTo>
                  <a:lnTo>
                    <a:pt x="714" y="344"/>
                  </a:lnTo>
                  <a:lnTo>
                    <a:pt x="712" y="344"/>
                  </a:lnTo>
                  <a:lnTo>
                    <a:pt x="712" y="342"/>
                  </a:lnTo>
                  <a:close/>
                  <a:moveTo>
                    <a:pt x="737" y="317"/>
                  </a:moveTo>
                  <a:lnTo>
                    <a:pt x="737" y="317"/>
                  </a:lnTo>
                  <a:lnTo>
                    <a:pt x="737" y="319"/>
                  </a:lnTo>
                  <a:lnTo>
                    <a:pt x="739" y="320"/>
                  </a:lnTo>
                  <a:lnTo>
                    <a:pt x="739" y="320"/>
                  </a:lnTo>
                  <a:lnTo>
                    <a:pt x="736" y="321"/>
                  </a:lnTo>
                  <a:lnTo>
                    <a:pt x="736" y="323"/>
                  </a:lnTo>
                  <a:lnTo>
                    <a:pt x="734" y="323"/>
                  </a:lnTo>
                  <a:lnTo>
                    <a:pt x="732" y="325"/>
                  </a:lnTo>
                  <a:lnTo>
                    <a:pt x="731" y="325"/>
                  </a:lnTo>
                  <a:lnTo>
                    <a:pt x="731" y="324"/>
                  </a:lnTo>
                  <a:lnTo>
                    <a:pt x="731" y="321"/>
                  </a:lnTo>
                  <a:lnTo>
                    <a:pt x="732" y="320"/>
                  </a:lnTo>
                  <a:lnTo>
                    <a:pt x="732" y="319"/>
                  </a:lnTo>
                  <a:lnTo>
                    <a:pt x="735" y="317"/>
                  </a:lnTo>
                  <a:lnTo>
                    <a:pt x="737" y="317"/>
                  </a:lnTo>
                  <a:close/>
                  <a:moveTo>
                    <a:pt x="769" y="300"/>
                  </a:moveTo>
                  <a:lnTo>
                    <a:pt x="773" y="300"/>
                  </a:lnTo>
                  <a:lnTo>
                    <a:pt x="774" y="302"/>
                  </a:lnTo>
                  <a:lnTo>
                    <a:pt x="774" y="303"/>
                  </a:lnTo>
                  <a:lnTo>
                    <a:pt x="774" y="303"/>
                  </a:lnTo>
                  <a:lnTo>
                    <a:pt x="773" y="304"/>
                  </a:lnTo>
                  <a:lnTo>
                    <a:pt x="773" y="306"/>
                  </a:lnTo>
                  <a:lnTo>
                    <a:pt x="772" y="307"/>
                  </a:lnTo>
                  <a:lnTo>
                    <a:pt x="772" y="307"/>
                  </a:lnTo>
                  <a:lnTo>
                    <a:pt x="770" y="306"/>
                  </a:lnTo>
                  <a:lnTo>
                    <a:pt x="770" y="304"/>
                  </a:lnTo>
                  <a:lnTo>
                    <a:pt x="769" y="304"/>
                  </a:lnTo>
                  <a:lnTo>
                    <a:pt x="768" y="303"/>
                  </a:lnTo>
                  <a:lnTo>
                    <a:pt x="766" y="302"/>
                  </a:lnTo>
                  <a:lnTo>
                    <a:pt x="766" y="300"/>
                  </a:lnTo>
                  <a:lnTo>
                    <a:pt x="768" y="300"/>
                  </a:lnTo>
                  <a:lnTo>
                    <a:pt x="769" y="300"/>
                  </a:lnTo>
                  <a:close/>
                  <a:moveTo>
                    <a:pt x="772" y="294"/>
                  </a:moveTo>
                  <a:lnTo>
                    <a:pt x="773" y="295"/>
                  </a:lnTo>
                  <a:lnTo>
                    <a:pt x="773" y="296"/>
                  </a:lnTo>
                  <a:lnTo>
                    <a:pt x="774" y="298"/>
                  </a:lnTo>
                  <a:lnTo>
                    <a:pt x="774" y="299"/>
                  </a:lnTo>
                  <a:lnTo>
                    <a:pt x="774" y="300"/>
                  </a:lnTo>
                  <a:lnTo>
                    <a:pt x="772" y="298"/>
                  </a:lnTo>
                  <a:lnTo>
                    <a:pt x="772" y="296"/>
                  </a:lnTo>
                  <a:lnTo>
                    <a:pt x="770" y="296"/>
                  </a:lnTo>
                  <a:lnTo>
                    <a:pt x="770" y="295"/>
                  </a:lnTo>
                  <a:lnTo>
                    <a:pt x="772" y="294"/>
                  </a:lnTo>
                  <a:close/>
                  <a:moveTo>
                    <a:pt x="782" y="282"/>
                  </a:moveTo>
                  <a:lnTo>
                    <a:pt x="782" y="283"/>
                  </a:lnTo>
                  <a:lnTo>
                    <a:pt x="782" y="283"/>
                  </a:lnTo>
                  <a:lnTo>
                    <a:pt x="782" y="285"/>
                  </a:lnTo>
                  <a:lnTo>
                    <a:pt x="782" y="286"/>
                  </a:lnTo>
                  <a:lnTo>
                    <a:pt x="781" y="287"/>
                  </a:lnTo>
                  <a:lnTo>
                    <a:pt x="778" y="285"/>
                  </a:lnTo>
                  <a:lnTo>
                    <a:pt x="777" y="285"/>
                  </a:lnTo>
                  <a:lnTo>
                    <a:pt x="776" y="285"/>
                  </a:lnTo>
                  <a:lnTo>
                    <a:pt x="778" y="283"/>
                  </a:lnTo>
                  <a:lnTo>
                    <a:pt x="780" y="283"/>
                  </a:lnTo>
                  <a:lnTo>
                    <a:pt x="782" y="282"/>
                  </a:lnTo>
                  <a:close/>
                  <a:moveTo>
                    <a:pt x="718" y="269"/>
                  </a:moveTo>
                  <a:lnTo>
                    <a:pt x="719" y="269"/>
                  </a:lnTo>
                  <a:lnTo>
                    <a:pt x="720" y="270"/>
                  </a:lnTo>
                  <a:lnTo>
                    <a:pt x="722" y="270"/>
                  </a:lnTo>
                  <a:lnTo>
                    <a:pt x="723" y="271"/>
                  </a:lnTo>
                  <a:lnTo>
                    <a:pt x="724" y="273"/>
                  </a:lnTo>
                  <a:lnTo>
                    <a:pt x="724" y="274"/>
                  </a:lnTo>
                  <a:lnTo>
                    <a:pt x="724" y="274"/>
                  </a:lnTo>
                  <a:lnTo>
                    <a:pt x="724" y="275"/>
                  </a:lnTo>
                  <a:lnTo>
                    <a:pt x="722" y="275"/>
                  </a:lnTo>
                  <a:lnTo>
                    <a:pt x="722" y="274"/>
                  </a:lnTo>
                  <a:lnTo>
                    <a:pt x="720" y="274"/>
                  </a:lnTo>
                  <a:lnTo>
                    <a:pt x="720" y="271"/>
                  </a:lnTo>
                  <a:lnTo>
                    <a:pt x="720" y="271"/>
                  </a:lnTo>
                  <a:lnTo>
                    <a:pt x="719" y="270"/>
                  </a:lnTo>
                  <a:lnTo>
                    <a:pt x="718" y="269"/>
                  </a:lnTo>
                  <a:lnTo>
                    <a:pt x="716" y="269"/>
                  </a:lnTo>
                  <a:lnTo>
                    <a:pt x="718" y="269"/>
                  </a:lnTo>
                  <a:close/>
                  <a:moveTo>
                    <a:pt x="681" y="266"/>
                  </a:moveTo>
                  <a:lnTo>
                    <a:pt x="682" y="266"/>
                  </a:lnTo>
                  <a:lnTo>
                    <a:pt x="685" y="269"/>
                  </a:lnTo>
                  <a:lnTo>
                    <a:pt x="686" y="270"/>
                  </a:lnTo>
                  <a:lnTo>
                    <a:pt x="687" y="270"/>
                  </a:lnTo>
                  <a:lnTo>
                    <a:pt x="685" y="270"/>
                  </a:lnTo>
                  <a:lnTo>
                    <a:pt x="683" y="269"/>
                  </a:lnTo>
                  <a:lnTo>
                    <a:pt x="681" y="267"/>
                  </a:lnTo>
                  <a:lnTo>
                    <a:pt x="680" y="266"/>
                  </a:lnTo>
                  <a:lnTo>
                    <a:pt x="681" y="266"/>
                  </a:lnTo>
                  <a:close/>
                  <a:moveTo>
                    <a:pt x="626" y="265"/>
                  </a:moveTo>
                  <a:lnTo>
                    <a:pt x="626" y="266"/>
                  </a:lnTo>
                  <a:lnTo>
                    <a:pt x="627" y="267"/>
                  </a:lnTo>
                  <a:lnTo>
                    <a:pt x="628" y="267"/>
                  </a:lnTo>
                  <a:lnTo>
                    <a:pt x="629" y="266"/>
                  </a:lnTo>
                  <a:lnTo>
                    <a:pt x="629" y="267"/>
                  </a:lnTo>
                  <a:lnTo>
                    <a:pt x="629" y="269"/>
                  </a:lnTo>
                  <a:lnTo>
                    <a:pt x="631" y="270"/>
                  </a:lnTo>
                  <a:lnTo>
                    <a:pt x="629" y="271"/>
                  </a:lnTo>
                  <a:lnTo>
                    <a:pt x="628" y="273"/>
                  </a:lnTo>
                  <a:lnTo>
                    <a:pt x="628" y="274"/>
                  </a:lnTo>
                  <a:lnTo>
                    <a:pt x="628" y="275"/>
                  </a:lnTo>
                  <a:lnTo>
                    <a:pt x="628" y="275"/>
                  </a:lnTo>
                  <a:lnTo>
                    <a:pt x="627" y="275"/>
                  </a:lnTo>
                  <a:lnTo>
                    <a:pt x="626" y="278"/>
                  </a:lnTo>
                  <a:lnTo>
                    <a:pt x="623" y="279"/>
                  </a:lnTo>
                  <a:lnTo>
                    <a:pt x="623" y="281"/>
                  </a:lnTo>
                  <a:lnTo>
                    <a:pt x="624" y="281"/>
                  </a:lnTo>
                  <a:lnTo>
                    <a:pt x="623" y="282"/>
                  </a:lnTo>
                  <a:lnTo>
                    <a:pt x="623" y="283"/>
                  </a:lnTo>
                  <a:lnTo>
                    <a:pt x="623" y="283"/>
                  </a:lnTo>
                  <a:lnTo>
                    <a:pt x="622" y="285"/>
                  </a:lnTo>
                  <a:lnTo>
                    <a:pt x="622" y="285"/>
                  </a:lnTo>
                  <a:lnTo>
                    <a:pt x="620" y="283"/>
                  </a:lnTo>
                  <a:lnTo>
                    <a:pt x="620" y="282"/>
                  </a:lnTo>
                  <a:lnTo>
                    <a:pt x="619" y="281"/>
                  </a:lnTo>
                  <a:lnTo>
                    <a:pt x="618" y="281"/>
                  </a:lnTo>
                  <a:lnTo>
                    <a:pt x="616" y="279"/>
                  </a:lnTo>
                  <a:lnTo>
                    <a:pt x="618" y="278"/>
                  </a:lnTo>
                  <a:lnTo>
                    <a:pt x="618" y="277"/>
                  </a:lnTo>
                  <a:lnTo>
                    <a:pt x="618" y="275"/>
                  </a:lnTo>
                  <a:lnTo>
                    <a:pt x="620" y="274"/>
                  </a:lnTo>
                  <a:lnTo>
                    <a:pt x="619" y="273"/>
                  </a:lnTo>
                  <a:lnTo>
                    <a:pt x="619" y="270"/>
                  </a:lnTo>
                  <a:lnTo>
                    <a:pt x="620" y="269"/>
                  </a:lnTo>
                  <a:lnTo>
                    <a:pt x="622" y="269"/>
                  </a:lnTo>
                  <a:lnTo>
                    <a:pt x="624" y="266"/>
                  </a:lnTo>
                  <a:lnTo>
                    <a:pt x="626" y="265"/>
                  </a:lnTo>
                  <a:close/>
                  <a:moveTo>
                    <a:pt x="645" y="265"/>
                  </a:moveTo>
                  <a:lnTo>
                    <a:pt x="648" y="266"/>
                  </a:lnTo>
                  <a:lnTo>
                    <a:pt x="648" y="266"/>
                  </a:lnTo>
                  <a:lnTo>
                    <a:pt x="645" y="266"/>
                  </a:lnTo>
                  <a:lnTo>
                    <a:pt x="645" y="265"/>
                  </a:lnTo>
                  <a:lnTo>
                    <a:pt x="645" y="265"/>
                  </a:lnTo>
                  <a:close/>
                  <a:moveTo>
                    <a:pt x="789" y="260"/>
                  </a:moveTo>
                  <a:lnTo>
                    <a:pt x="789" y="260"/>
                  </a:lnTo>
                  <a:lnTo>
                    <a:pt x="790" y="262"/>
                  </a:lnTo>
                  <a:lnTo>
                    <a:pt x="789" y="265"/>
                  </a:lnTo>
                  <a:lnTo>
                    <a:pt x="789" y="266"/>
                  </a:lnTo>
                  <a:lnTo>
                    <a:pt x="789" y="267"/>
                  </a:lnTo>
                  <a:lnTo>
                    <a:pt x="787" y="265"/>
                  </a:lnTo>
                  <a:lnTo>
                    <a:pt x="789" y="262"/>
                  </a:lnTo>
                  <a:lnTo>
                    <a:pt x="789" y="260"/>
                  </a:lnTo>
                  <a:close/>
                  <a:moveTo>
                    <a:pt x="595" y="253"/>
                  </a:moveTo>
                  <a:lnTo>
                    <a:pt x="597" y="256"/>
                  </a:lnTo>
                  <a:lnTo>
                    <a:pt x="598" y="256"/>
                  </a:lnTo>
                  <a:lnTo>
                    <a:pt x="599" y="254"/>
                  </a:lnTo>
                  <a:lnTo>
                    <a:pt x="601" y="254"/>
                  </a:lnTo>
                  <a:lnTo>
                    <a:pt x="602" y="254"/>
                  </a:lnTo>
                  <a:lnTo>
                    <a:pt x="603" y="254"/>
                  </a:lnTo>
                  <a:lnTo>
                    <a:pt x="604" y="254"/>
                  </a:lnTo>
                  <a:lnTo>
                    <a:pt x="606" y="254"/>
                  </a:lnTo>
                  <a:lnTo>
                    <a:pt x="608" y="254"/>
                  </a:lnTo>
                  <a:lnTo>
                    <a:pt x="608" y="256"/>
                  </a:lnTo>
                  <a:lnTo>
                    <a:pt x="607" y="257"/>
                  </a:lnTo>
                  <a:lnTo>
                    <a:pt x="607" y="260"/>
                  </a:lnTo>
                  <a:lnTo>
                    <a:pt x="604" y="261"/>
                  </a:lnTo>
                  <a:lnTo>
                    <a:pt x="602" y="261"/>
                  </a:lnTo>
                  <a:lnTo>
                    <a:pt x="601" y="263"/>
                  </a:lnTo>
                  <a:lnTo>
                    <a:pt x="598" y="265"/>
                  </a:lnTo>
                  <a:lnTo>
                    <a:pt x="597" y="266"/>
                  </a:lnTo>
                  <a:lnTo>
                    <a:pt x="594" y="269"/>
                  </a:lnTo>
                  <a:lnTo>
                    <a:pt x="591" y="269"/>
                  </a:lnTo>
                  <a:lnTo>
                    <a:pt x="591" y="267"/>
                  </a:lnTo>
                  <a:lnTo>
                    <a:pt x="590" y="266"/>
                  </a:lnTo>
                  <a:lnTo>
                    <a:pt x="589" y="267"/>
                  </a:lnTo>
                  <a:lnTo>
                    <a:pt x="586" y="269"/>
                  </a:lnTo>
                  <a:lnTo>
                    <a:pt x="586" y="270"/>
                  </a:lnTo>
                  <a:lnTo>
                    <a:pt x="585" y="269"/>
                  </a:lnTo>
                  <a:lnTo>
                    <a:pt x="585" y="267"/>
                  </a:lnTo>
                  <a:lnTo>
                    <a:pt x="586" y="265"/>
                  </a:lnTo>
                  <a:lnTo>
                    <a:pt x="585" y="263"/>
                  </a:lnTo>
                  <a:lnTo>
                    <a:pt x="585" y="262"/>
                  </a:lnTo>
                  <a:lnTo>
                    <a:pt x="585" y="261"/>
                  </a:lnTo>
                  <a:lnTo>
                    <a:pt x="589" y="260"/>
                  </a:lnTo>
                  <a:lnTo>
                    <a:pt x="590" y="258"/>
                  </a:lnTo>
                  <a:lnTo>
                    <a:pt x="590" y="257"/>
                  </a:lnTo>
                  <a:lnTo>
                    <a:pt x="593" y="254"/>
                  </a:lnTo>
                  <a:lnTo>
                    <a:pt x="594" y="253"/>
                  </a:lnTo>
                  <a:lnTo>
                    <a:pt x="595" y="253"/>
                  </a:lnTo>
                  <a:close/>
                  <a:moveTo>
                    <a:pt x="648" y="246"/>
                  </a:moveTo>
                  <a:lnTo>
                    <a:pt x="651" y="248"/>
                  </a:lnTo>
                  <a:lnTo>
                    <a:pt x="651" y="248"/>
                  </a:lnTo>
                  <a:lnTo>
                    <a:pt x="653" y="249"/>
                  </a:lnTo>
                  <a:lnTo>
                    <a:pt x="654" y="249"/>
                  </a:lnTo>
                  <a:lnTo>
                    <a:pt x="654" y="252"/>
                  </a:lnTo>
                  <a:lnTo>
                    <a:pt x="654" y="253"/>
                  </a:lnTo>
                  <a:lnTo>
                    <a:pt x="654" y="254"/>
                  </a:lnTo>
                  <a:lnTo>
                    <a:pt x="653" y="256"/>
                  </a:lnTo>
                  <a:lnTo>
                    <a:pt x="652" y="256"/>
                  </a:lnTo>
                  <a:lnTo>
                    <a:pt x="652" y="256"/>
                  </a:lnTo>
                  <a:lnTo>
                    <a:pt x="649" y="256"/>
                  </a:lnTo>
                  <a:lnTo>
                    <a:pt x="648" y="256"/>
                  </a:lnTo>
                  <a:lnTo>
                    <a:pt x="648" y="253"/>
                  </a:lnTo>
                  <a:lnTo>
                    <a:pt x="648" y="253"/>
                  </a:lnTo>
                  <a:lnTo>
                    <a:pt x="647" y="250"/>
                  </a:lnTo>
                  <a:lnTo>
                    <a:pt x="644" y="249"/>
                  </a:lnTo>
                  <a:lnTo>
                    <a:pt x="644" y="248"/>
                  </a:lnTo>
                  <a:lnTo>
                    <a:pt x="644" y="246"/>
                  </a:lnTo>
                  <a:lnTo>
                    <a:pt x="645" y="246"/>
                  </a:lnTo>
                  <a:lnTo>
                    <a:pt x="648" y="246"/>
                  </a:lnTo>
                  <a:lnTo>
                    <a:pt x="648" y="246"/>
                  </a:lnTo>
                  <a:close/>
                  <a:moveTo>
                    <a:pt x="786" y="244"/>
                  </a:moveTo>
                  <a:lnTo>
                    <a:pt x="787" y="245"/>
                  </a:lnTo>
                  <a:lnTo>
                    <a:pt x="787" y="246"/>
                  </a:lnTo>
                  <a:lnTo>
                    <a:pt x="786" y="246"/>
                  </a:lnTo>
                  <a:lnTo>
                    <a:pt x="786" y="245"/>
                  </a:lnTo>
                  <a:lnTo>
                    <a:pt x="786" y="244"/>
                  </a:lnTo>
                  <a:close/>
                  <a:moveTo>
                    <a:pt x="660" y="244"/>
                  </a:moveTo>
                  <a:lnTo>
                    <a:pt x="661" y="244"/>
                  </a:lnTo>
                  <a:lnTo>
                    <a:pt x="662" y="244"/>
                  </a:lnTo>
                  <a:lnTo>
                    <a:pt x="662" y="244"/>
                  </a:lnTo>
                  <a:lnTo>
                    <a:pt x="662" y="245"/>
                  </a:lnTo>
                  <a:lnTo>
                    <a:pt x="665" y="245"/>
                  </a:lnTo>
                  <a:lnTo>
                    <a:pt x="666" y="246"/>
                  </a:lnTo>
                  <a:lnTo>
                    <a:pt x="666" y="248"/>
                  </a:lnTo>
                  <a:lnTo>
                    <a:pt x="665" y="248"/>
                  </a:lnTo>
                  <a:lnTo>
                    <a:pt x="666" y="249"/>
                  </a:lnTo>
                  <a:lnTo>
                    <a:pt x="666" y="250"/>
                  </a:lnTo>
                  <a:lnTo>
                    <a:pt x="665" y="250"/>
                  </a:lnTo>
                  <a:lnTo>
                    <a:pt x="665" y="252"/>
                  </a:lnTo>
                  <a:lnTo>
                    <a:pt x="665" y="252"/>
                  </a:lnTo>
                  <a:lnTo>
                    <a:pt x="664" y="252"/>
                  </a:lnTo>
                  <a:lnTo>
                    <a:pt x="662" y="252"/>
                  </a:lnTo>
                  <a:lnTo>
                    <a:pt x="661" y="250"/>
                  </a:lnTo>
                  <a:lnTo>
                    <a:pt x="661" y="249"/>
                  </a:lnTo>
                  <a:lnTo>
                    <a:pt x="661" y="248"/>
                  </a:lnTo>
                  <a:lnTo>
                    <a:pt x="660" y="246"/>
                  </a:lnTo>
                  <a:lnTo>
                    <a:pt x="658" y="246"/>
                  </a:lnTo>
                  <a:lnTo>
                    <a:pt x="658" y="246"/>
                  </a:lnTo>
                  <a:lnTo>
                    <a:pt x="657" y="244"/>
                  </a:lnTo>
                  <a:lnTo>
                    <a:pt x="658" y="244"/>
                  </a:lnTo>
                  <a:lnTo>
                    <a:pt x="660" y="244"/>
                  </a:lnTo>
                  <a:close/>
                  <a:moveTo>
                    <a:pt x="786" y="236"/>
                  </a:moveTo>
                  <a:lnTo>
                    <a:pt x="786" y="237"/>
                  </a:lnTo>
                  <a:lnTo>
                    <a:pt x="785" y="238"/>
                  </a:lnTo>
                  <a:lnTo>
                    <a:pt x="784" y="240"/>
                  </a:lnTo>
                  <a:lnTo>
                    <a:pt x="782" y="238"/>
                  </a:lnTo>
                  <a:lnTo>
                    <a:pt x="785" y="236"/>
                  </a:lnTo>
                  <a:lnTo>
                    <a:pt x="786" y="236"/>
                  </a:lnTo>
                  <a:close/>
                  <a:moveTo>
                    <a:pt x="658" y="235"/>
                  </a:moveTo>
                  <a:lnTo>
                    <a:pt x="660" y="236"/>
                  </a:lnTo>
                  <a:lnTo>
                    <a:pt x="658" y="237"/>
                  </a:lnTo>
                  <a:lnTo>
                    <a:pt x="656" y="236"/>
                  </a:lnTo>
                  <a:lnTo>
                    <a:pt x="657" y="235"/>
                  </a:lnTo>
                  <a:lnTo>
                    <a:pt x="658" y="235"/>
                  </a:lnTo>
                  <a:close/>
                  <a:moveTo>
                    <a:pt x="595" y="183"/>
                  </a:moveTo>
                  <a:lnTo>
                    <a:pt x="597" y="185"/>
                  </a:lnTo>
                  <a:lnTo>
                    <a:pt x="595" y="186"/>
                  </a:lnTo>
                  <a:lnTo>
                    <a:pt x="595" y="188"/>
                  </a:lnTo>
                  <a:lnTo>
                    <a:pt x="597" y="187"/>
                  </a:lnTo>
                  <a:lnTo>
                    <a:pt x="598" y="190"/>
                  </a:lnTo>
                  <a:lnTo>
                    <a:pt x="597" y="191"/>
                  </a:lnTo>
                  <a:lnTo>
                    <a:pt x="598" y="192"/>
                  </a:lnTo>
                  <a:lnTo>
                    <a:pt x="595" y="192"/>
                  </a:lnTo>
                  <a:lnTo>
                    <a:pt x="595" y="192"/>
                  </a:lnTo>
                  <a:lnTo>
                    <a:pt x="594" y="194"/>
                  </a:lnTo>
                  <a:lnTo>
                    <a:pt x="595" y="196"/>
                  </a:lnTo>
                  <a:lnTo>
                    <a:pt x="595" y="199"/>
                  </a:lnTo>
                  <a:lnTo>
                    <a:pt x="597" y="200"/>
                  </a:lnTo>
                  <a:lnTo>
                    <a:pt x="598" y="199"/>
                  </a:lnTo>
                  <a:lnTo>
                    <a:pt x="598" y="196"/>
                  </a:lnTo>
                  <a:lnTo>
                    <a:pt x="601" y="194"/>
                  </a:lnTo>
                  <a:lnTo>
                    <a:pt x="601" y="195"/>
                  </a:lnTo>
                  <a:lnTo>
                    <a:pt x="602" y="196"/>
                  </a:lnTo>
                  <a:lnTo>
                    <a:pt x="603" y="198"/>
                  </a:lnTo>
                  <a:lnTo>
                    <a:pt x="603" y="199"/>
                  </a:lnTo>
                  <a:lnTo>
                    <a:pt x="602" y="200"/>
                  </a:lnTo>
                  <a:lnTo>
                    <a:pt x="603" y="202"/>
                  </a:lnTo>
                  <a:lnTo>
                    <a:pt x="607" y="204"/>
                  </a:lnTo>
                  <a:lnTo>
                    <a:pt x="610" y="204"/>
                  </a:lnTo>
                  <a:lnTo>
                    <a:pt x="611" y="206"/>
                  </a:lnTo>
                  <a:lnTo>
                    <a:pt x="610" y="208"/>
                  </a:lnTo>
                  <a:lnTo>
                    <a:pt x="611" y="210"/>
                  </a:lnTo>
                  <a:lnTo>
                    <a:pt x="612" y="210"/>
                  </a:lnTo>
                  <a:lnTo>
                    <a:pt x="614" y="212"/>
                  </a:lnTo>
                  <a:lnTo>
                    <a:pt x="614" y="213"/>
                  </a:lnTo>
                  <a:lnTo>
                    <a:pt x="616" y="215"/>
                  </a:lnTo>
                  <a:lnTo>
                    <a:pt x="619" y="217"/>
                  </a:lnTo>
                  <a:lnTo>
                    <a:pt x="619" y="220"/>
                  </a:lnTo>
                  <a:lnTo>
                    <a:pt x="620" y="221"/>
                  </a:lnTo>
                  <a:lnTo>
                    <a:pt x="620" y="221"/>
                  </a:lnTo>
                  <a:lnTo>
                    <a:pt x="620" y="224"/>
                  </a:lnTo>
                  <a:lnTo>
                    <a:pt x="620" y="225"/>
                  </a:lnTo>
                  <a:lnTo>
                    <a:pt x="622" y="227"/>
                  </a:lnTo>
                  <a:lnTo>
                    <a:pt x="622" y="228"/>
                  </a:lnTo>
                  <a:lnTo>
                    <a:pt x="619" y="229"/>
                  </a:lnTo>
                  <a:lnTo>
                    <a:pt x="618" y="229"/>
                  </a:lnTo>
                  <a:lnTo>
                    <a:pt x="616" y="231"/>
                  </a:lnTo>
                  <a:lnTo>
                    <a:pt x="618" y="232"/>
                  </a:lnTo>
                  <a:lnTo>
                    <a:pt x="620" y="232"/>
                  </a:lnTo>
                  <a:lnTo>
                    <a:pt x="623" y="231"/>
                  </a:lnTo>
                  <a:lnTo>
                    <a:pt x="623" y="231"/>
                  </a:lnTo>
                  <a:lnTo>
                    <a:pt x="623" y="232"/>
                  </a:lnTo>
                  <a:lnTo>
                    <a:pt x="626" y="232"/>
                  </a:lnTo>
                  <a:lnTo>
                    <a:pt x="627" y="233"/>
                  </a:lnTo>
                  <a:lnTo>
                    <a:pt x="627" y="232"/>
                  </a:lnTo>
                  <a:lnTo>
                    <a:pt x="627" y="231"/>
                  </a:lnTo>
                  <a:lnTo>
                    <a:pt x="628" y="231"/>
                  </a:lnTo>
                  <a:lnTo>
                    <a:pt x="629" y="232"/>
                  </a:lnTo>
                  <a:lnTo>
                    <a:pt x="631" y="233"/>
                  </a:lnTo>
                  <a:lnTo>
                    <a:pt x="629" y="235"/>
                  </a:lnTo>
                  <a:lnTo>
                    <a:pt x="628" y="235"/>
                  </a:lnTo>
                  <a:lnTo>
                    <a:pt x="629" y="236"/>
                  </a:lnTo>
                  <a:lnTo>
                    <a:pt x="631" y="237"/>
                  </a:lnTo>
                  <a:lnTo>
                    <a:pt x="631" y="238"/>
                  </a:lnTo>
                  <a:lnTo>
                    <a:pt x="628" y="238"/>
                  </a:lnTo>
                  <a:lnTo>
                    <a:pt x="627" y="240"/>
                  </a:lnTo>
                  <a:lnTo>
                    <a:pt x="626" y="241"/>
                  </a:lnTo>
                  <a:lnTo>
                    <a:pt x="624" y="244"/>
                  </a:lnTo>
                  <a:lnTo>
                    <a:pt x="623" y="244"/>
                  </a:lnTo>
                  <a:lnTo>
                    <a:pt x="620" y="242"/>
                  </a:lnTo>
                  <a:lnTo>
                    <a:pt x="619" y="242"/>
                  </a:lnTo>
                  <a:lnTo>
                    <a:pt x="618" y="241"/>
                  </a:lnTo>
                  <a:lnTo>
                    <a:pt x="615" y="241"/>
                  </a:lnTo>
                  <a:lnTo>
                    <a:pt x="615" y="240"/>
                  </a:lnTo>
                  <a:lnTo>
                    <a:pt x="614" y="240"/>
                  </a:lnTo>
                  <a:lnTo>
                    <a:pt x="612" y="238"/>
                  </a:lnTo>
                  <a:lnTo>
                    <a:pt x="611" y="238"/>
                  </a:lnTo>
                  <a:lnTo>
                    <a:pt x="610" y="240"/>
                  </a:lnTo>
                  <a:lnTo>
                    <a:pt x="608" y="238"/>
                  </a:lnTo>
                  <a:lnTo>
                    <a:pt x="608" y="236"/>
                  </a:lnTo>
                  <a:lnTo>
                    <a:pt x="610" y="236"/>
                  </a:lnTo>
                  <a:lnTo>
                    <a:pt x="611" y="233"/>
                  </a:lnTo>
                  <a:lnTo>
                    <a:pt x="611" y="232"/>
                  </a:lnTo>
                  <a:lnTo>
                    <a:pt x="610" y="232"/>
                  </a:lnTo>
                  <a:lnTo>
                    <a:pt x="606" y="232"/>
                  </a:lnTo>
                  <a:lnTo>
                    <a:pt x="604" y="231"/>
                  </a:lnTo>
                  <a:lnTo>
                    <a:pt x="606" y="229"/>
                  </a:lnTo>
                  <a:lnTo>
                    <a:pt x="607" y="228"/>
                  </a:lnTo>
                  <a:lnTo>
                    <a:pt x="606" y="225"/>
                  </a:lnTo>
                  <a:lnTo>
                    <a:pt x="606" y="225"/>
                  </a:lnTo>
                  <a:lnTo>
                    <a:pt x="604" y="225"/>
                  </a:lnTo>
                  <a:lnTo>
                    <a:pt x="603" y="227"/>
                  </a:lnTo>
                  <a:lnTo>
                    <a:pt x="602" y="225"/>
                  </a:lnTo>
                  <a:lnTo>
                    <a:pt x="601" y="225"/>
                  </a:lnTo>
                  <a:lnTo>
                    <a:pt x="599" y="228"/>
                  </a:lnTo>
                  <a:lnTo>
                    <a:pt x="598" y="229"/>
                  </a:lnTo>
                  <a:lnTo>
                    <a:pt x="598" y="232"/>
                  </a:lnTo>
                  <a:lnTo>
                    <a:pt x="597" y="235"/>
                  </a:lnTo>
                  <a:lnTo>
                    <a:pt x="595" y="235"/>
                  </a:lnTo>
                  <a:lnTo>
                    <a:pt x="594" y="236"/>
                  </a:lnTo>
                  <a:lnTo>
                    <a:pt x="593" y="236"/>
                  </a:lnTo>
                  <a:lnTo>
                    <a:pt x="591" y="236"/>
                  </a:lnTo>
                  <a:lnTo>
                    <a:pt x="590" y="236"/>
                  </a:lnTo>
                  <a:lnTo>
                    <a:pt x="589" y="237"/>
                  </a:lnTo>
                  <a:lnTo>
                    <a:pt x="587" y="238"/>
                  </a:lnTo>
                  <a:lnTo>
                    <a:pt x="587" y="241"/>
                  </a:lnTo>
                  <a:lnTo>
                    <a:pt x="585" y="242"/>
                  </a:lnTo>
                  <a:lnTo>
                    <a:pt x="583" y="242"/>
                  </a:lnTo>
                  <a:lnTo>
                    <a:pt x="582" y="244"/>
                  </a:lnTo>
                  <a:lnTo>
                    <a:pt x="581" y="245"/>
                  </a:lnTo>
                  <a:lnTo>
                    <a:pt x="579" y="245"/>
                  </a:lnTo>
                  <a:lnTo>
                    <a:pt x="578" y="245"/>
                  </a:lnTo>
                  <a:lnTo>
                    <a:pt x="577" y="245"/>
                  </a:lnTo>
                  <a:lnTo>
                    <a:pt x="575" y="245"/>
                  </a:lnTo>
                  <a:lnTo>
                    <a:pt x="574" y="245"/>
                  </a:lnTo>
                  <a:lnTo>
                    <a:pt x="574" y="245"/>
                  </a:lnTo>
                  <a:lnTo>
                    <a:pt x="574" y="241"/>
                  </a:lnTo>
                  <a:lnTo>
                    <a:pt x="575" y="240"/>
                  </a:lnTo>
                  <a:lnTo>
                    <a:pt x="574" y="237"/>
                  </a:lnTo>
                  <a:lnTo>
                    <a:pt x="577" y="236"/>
                  </a:lnTo>
                  <a:lnTo>
                    <a:pt x="575" y="235"/>
                  </a:lnTo>
                  <a:lnTo>
                    <a:pt x="574" y="233"/>
                  </a:lnTo>
                  <a:lnTo>
                    <a:pt x="574" y="233"/>
                  </a:lnTo>
                  <a:lnTo>
                    <a:pt x="573" y="233"/>
                  </a:lnTo>
                  <a:lnTo>
                    <a:pt x="572" y="233"/>
                  </a:lnTo>
                  <a:lnTo>
                    <a:pt x="569" y="233"/>
                  </a:lnTo>
                  <a:lnTo>
                    <a:pt x="569" y="232"/>
                  </a:lnTo>
                  <a:lnTo>
                    <a:pt x="568" y="233"/>
                  </a:lnTo>
                  <a:lnTo>
                    <a:pt x="568" y="235"/>
                  </a:lnTo>
                  <a:lnTo>
                    <a:pt x="566" y="235"/>
                  </a:lnTo>
                  <a:lnTo>
                    <a:pt x="565" y="232"/>
                  </a:lnTo>
                  <a:lnTo>
                    <a:pt x="566" y="228"/>
                  </a:lnTo>
                  <a:lnTo>
                    <a:pt x="566" y="227"/>
                  </a:lnTo>
                  <a:lnTo>
                    <a:pt x="570" y="224"/>
                  </a:lnTo>
                  <a:lnTo>
                    <a:pt x="574" y="224"/>
                  </a:lnTo>
                  <a:lnTo>
                    <a:pt x="575" y="223"/>
                  </a:lnTo>
                  <a:lnTo>
                    <a:pt x="574" y="220"/>
                  </a:lnTo>
                  <a:lnTo>
                    <a:pt x="575" y="219"/>
                  </a:lnTo>
                  <a:lnTo>
                    <a:pt x="575" y="215"/>
                  </a:lnTo>
                  <a:lnTo>
                    <a:pt x="577" y="213"/>
                  </a:lnTo>
                  <a:lnTo>
                    <a:pt x="579" y="211"/>
                  </a:lnTo>
                  <a:lnTo>
                    <a:pt x="579" y="208"/>
                  </a:lnTo>
                  <a:lnTo>
                    <a:pt x="581" y="207"/>
                  </a:lnTo>
                  <a:lnTo>
                    <a:pt x="582" y="206"/>
                  </a:lnTo>
                  <a:lnTo>
                    <a:pt x="581" y="204"/>
                  </a:lnTo>
                  <a:lnTo>
                    <a:pt x="583" y="200"/>
                  </a:lnTo>
                  <a:lnTo>
                    <a:pt x="583" y="199"/>
                  </a:lnTo>
                  <a:lnTo>
                    <a:pt x="585" y="196"/>
                  </a:lnTo>
                  <a:lnTo>
                    <a:pt x="585" y="195"/>
                  </a:lnTo>
                  <a:lnTo>
                    <a:pt x="587" y="192"/>
                  </a:lnTo>
                  <a:lnTo>
                    <a:pt x="589" y="187"/>
                  </a:lnTo>
                  <a:lnTo>
                    <a:pt x="591" y="186"/>
                  </a:lnTo>
                  <a:lnTo>
                    <a:pt x="595" y="183"/>
                  </a:lnTo>
                  <a:close/>
                  <a:moveTo>
                    <a:pt x="828" y="183"/>
                  </a:moveTo>
                  <a:lnTo>
                    <a:pt x="828" y="183"/>
                  </a:lnTo>
                  <a:lnTo>
                    <a:pt x="828" y="186"/>
                  </a:lnTo>
                  <a:lnTo>
                    <a:pt x="826" y="186"/>
                  </a:lnTo>
                  <a:lnTo>
                    <a:pt x="826" y="187"/>
                  </a:lnTo>
                  <a:lnTo>
                    <a:pt x="826" y="185"/>
                  </a:lnTo>
                  <a:lnTo>
                    <a:pt x="827" y="183"/>
                  </a:lnTo>
                  <a:lnTo>
                    <a:pt x="828" y="183"/>
                  </a:lnTo>
                  <a:close/>
                  <a:moveTo>
                    <a:pt x="601" y="181"/>
                  </a:moveTo>
                  <a:lnTo>
                    <a:pt x="602" y="181"/>
                  </a:lnTo>
                  <a:lnTo>
                    <a:pt x="603" y="183"/>
                  </a:lnTo>
                  <a:lnTo>
                    <a:pt x="602" y="183"/>
                  </a:lnTo>
                  <a:lnTo>
                    <a:pt x="602" y="186"/>
                  </a:lnTo>
                  <a:lnTo>
                    <a:pt x="603" y="187"/>
                  </a:lnTo>
                  <a:lnTo>
                    <a:pt x="602" y="191"/>
                  </a:lnTo>
                  <a:lnTo>
                    <a:pt x="601" y="191"/>
                  </a:lnTo>
                  <a:lnTo>
                    <a:pt x="601" y="188"/>
                  </a:lnTo>
                  <a:lnTo>
                    <a:pt x="599" y="187"/>
                  </a:lnTo>
                  <a:lnTo>
                    <a:pt x="601" y="186"/>
                  </a:lnTo>
                  <a:lnTo>
                    <a:pt x="601" y="183"/>
                  </a:lnTo>
                  <a:lnTo>
                    <a:pt x="601" y="181"/>
                  </a:lnTo>
                  <a:close/>
                  <a:moveTo>
                    <a:pt x="610" y="179"/>
                  </a:moveTo>
                  <a:lnTo>
                    <a:pt x="610" y="182"/>
                  </a:lnTo>
                  <a:lnTo>
                    <a:pt x="612" y="182"/>
                  </a:lnTo>
                  <a:lnTo>
                    <a:pt x="612" y="183"/>
                  </a:lnTo>
                  <a:lnTo>
                    <a:pt x="614" y="185"/>
                  </a:lnTo>
                  <a:lnTo>
                    <a:pt x="614" y="188"/>
                  </a:lnTo>
                  <a:lnTo>
                    <a:pt x="616" y="190"/>
                  </a:lnTo>
                  <a:lnTo>
                    <a:pt x="618" y="190"/>
                  </a:lnTo>
                  <a:lnTo>
                    <a:pt x="618" y="192"/>
                  </a:lnTo>
                  <a:lnTo>
                    <a:pt x="615" y="191"/>
                  </a:lnTo>
                  <a:lnTo>
                    <a:pt x="614" y="192"/>
                  </a:lnTo>
                  <a:lnTo>
                    <a:pt x="614" y="190"/>
                  </a:lnTo>
                  <a:lnTo>
                    <a:pt x="612" y="188"/>
                  </a:lnTo>
                  <a:lnTo>
                    <a:pt x="610" y="187"/>
                  </a:lnTo>
                  <a:lnTo>
                    <a:pt x="611" y="186"/>
                  </a:lnTo>
                  <a:lnTo>
                    <a:pt x="610" y="185"/>
                  </a:lnTo>
                  <a:lnTo>
                    <a:pt x="608" y="183"/>
                  </a:lnTo>
                  <a:lnTo>
                    <a:pt x="608" y="181"/>
                  </a:lnTo>
                  <a:lnTo>
                    <a:pt x="610" y="179"/>
                  </a:lnTo>
                  <a:close/>
                  <a:moveTo>
                    <a:pt x="622" y="178"/>
                  </a:moveTo>
                  <a:lnTo>
                    <a:pt x="623" y="178"/>
                  </a:lnTo>
                  <a:lnTo>
                    <a:pt x="624" y="179"/>
                  </a:lnTo>
                  <a:lnTo>
                    <a:pt x="624" y="181"/>
                  </a:lnTo>
                  <a:lnTo>
                    <a:pt x="623" y="181"/>
                  </a:lnTo>
                  <a:lnTo>
                    <a:pt x="622" y="179"/>
                  </a:lnTo>
                  <a:lnTo>
                    <a:pt x="622" y="178"/>
                  </a:lnTo>
                  <a:close/>
                  <a:moveTo>
                    <a:pt x="816" y="171"/>
                  </a:moveTo>
                  <a:lnTo>
                    <a:pt x="818" y="173"/>
                  </a:lnTo>
                  <a:lnTo>
                    <a:pt x="818" y="175"/>
                  </a:lnTo>
                  <a:lnTo>
                    <a:pt x="818" y="175"/>
                  </a:lnTo>
                  <a:lnTo>
                    <a:pt x="816" y="175"/>
                  </a:lnTo>
                  <a:lnTo>
                    <a:pt x="815" y="173"/>
                  </a:lnTo>
                  <a:lnTo>
                    <a:pt x="816" y="171"/>
                  </a:lnTo>
                  <a:close/>
                  <a:moveTo>
                    <a:pt x="799" y="157"/>
                  </a:moveTo>
                  <a:lnTo>
                    <a:pt x="801" y="157"/>
                  </a:lnTo>
                  <a:lnTo>
                    <a:pt x="801" y="158"/>
                  </a:lnTo>
                  <a:lnTo>
                    <a:pt x="799" y="158"/>
                  </a:lnTo>
                  <a:lnTo>
                    <a:pt x="798" y="157"/>
                  </a:lnTo>
                  <a:lnTo>
                    <a:pt x="799" y="157"/>
                  </a:lnTo>
                  <a:close/>
                  <a:moveTo>
                    <a:pt x="723" y="148"/>
                  </a:moveTo>
                  <a:lnTo>
                    <a:pt x="723" y="149"/>
                  </a:lnTo>
                  <a:lnTo>
                    <a:pt x="723" y="150"/>
                  </a:lnTo>
                  <a:lnTo>
                    <a:pt x="723" y="150"/>
                  </a:lnTo>
                  <a:lnTo>
                    <a:pt x="726" y="150"/>
                  </a:lnTo>
                  <a:lnTo>
                    <a:pt x="727" y="152"/>
                  </a:lnTo>
                  <a:lnTo>
                    <a:pt x="728" y="152"/>
                  </a:lnTo>
                  <a:lnTo>
                    <a:pt x="728" y="154"/>
                  </a:lnTo>
                  <a:lnTo>
                    <a:pt x="730" y="156"/>
                  </a:lnTo>
                  <a:lnTo>
                    <a:pt x="728" y="157"/>
                  </a:lnTo>
                  <a:lnTo>
                    <a:pt x="726" y="157"/>
                  </a:lnTo>
                  <a:lnTo>
                    <a:pt x="724" y="157"/>
                  </a:lnTo>
                  <a:lnTo>
                    <a:pt x="723" y="156"/>
                  </a:lnTo>
                  <a:lnTo>
                    <a:pt x="722" y="156"/>
                  </a:lnTo>
                  <a:lnTo>
                    <a:pt x="720" y="156"/>
                  </a:lnTo>
                  <a:lnTo>
                    <a:pt x="719" y="156"/>
                  </a:lnTo>
                  <a:lnTo>
                    <a:pt x="718" y="153"/>
                  </a:lnTo>
                  <a:lnTo>
                    <a:pt x="718" y="150"/>
                  </a:lnTo>
                  <a:lnTo>
                    <a:pt x="718" y="149"/>
                  </a:lnTo>
                  <a:lnTo>
                    <a:pt x="719" y="149"/>
                  </a:lnTo>
                  <a:lnTo>
                    <a:pt x="720" y="149"/>
                  </a:lnTo>
                  <a:lnTo>
                    <a:pt x="722" y="148"/>
                  </a:lnTo>
                  <a:lnTo>
                    <a:pt x="723" y="148"/>
                  </a:lnTo>
                  <a:close/>
                  <a:moveTo>
                    <a:pt x="790" y="146"/>
                  </a:moveTo>
                  <a:lnTo>
                    <a:pt x="790" y="148"/>
                  </a:lnTo>
                  <a:lnTo>
                    <a:pt x="789" y="148"/>
                  </a:lnTo>
                  <a:lnTo>
                    <a:pt x="787" y="146"/>
                  </a:lnTo>
                  <a:lnTo>
                    <a:pt x="790" y="146"/>
                  </a:lnTo>
                  <a:close/>
                  <a:moveTo>
                    <a:pt x="726" y="142"/>
                  </a:moveTo>
                  <a:lnTo>
                    <a:pt x="727" y="142"/>
                  </a:lnTo>
                  <a:lnTo>
                    <a:pt x="727" y="144"/>
                  </a:lnTo>
                  <a:lnTo>
                    <a:pt x="726" y="145"/>
                  </a:lnTo>
                  <a:lnTo>
                    <a:pt x="726" y="144"/>
                  </a:lnTo>
                  <a:lnTo>
                    <a:pt x="726" y="142"/>
                  </a:lnTo>
                  <a:close/>
                  <a:moveTo>
                    <a:pt x="708" y="140"/>
                  </a:moveTo>
                  <a:lnTo>
                    <a:pt x="711" y="141"/>
                  </a:lnTo>
                  <a:lnTo>
                    <a:pt x="712" y="142"/>
                  </a:lnTo>
                  <a:lnTo>
                    <a:pt x="714" y="142"/>
                  </a:lnTo>
                  <a:lnTo>
                    <a:pt x="715" y="144"/>
                  </a:lnTo>
                  <a:lnTo>
                    <a:pt x="716" y="146"/>
                  </a:lnTo>
                  <a:lnTo>
                    <a:pt x="716" y="148"/>
                  </a:lnTo>
                  <a:lnTo>
                    <a:pt x="714" y="150"/>
                  </a:lnTo>
                  <a:lnTo>
                    <a:pt x="712" y="152"/>
                  </a:lnTo>
                  <a:lnTo>
                    <a:pt x="712" y="154"/>
                  </a:lnTo>
                  <a:lnTo>
                    <a:pt x="710" y="160"/>
                  </a:lnTo>
                  <a:lnTo>
                    <a:pt x="708" y="161"/>
                  </a:lnTo>
                  <a:lnTo>
                    <a:pt x="707" y="162"/>
                  </a:lnTo>
                  <a:lnTo>
                    <a:pt x="703" y="163"/>
                  </a:lnTo>
                  <a:lnTo>
                    <a:pt x="703" y="163"/>
                  </a:lnTo>
                  <a:lnTo>
                    <a:pt x="702" y="163"/>
                  </a:lnTo>
                  <a:lnTo>
                    <a:pt x="699" y="165"/>
                  </a:lnTo>
                  <a:lnTo>
                    <a:pt x="698" y="165"/>
                  </a:lnTo>
                  <a:lnTo>
                    <a:pt x="694" y="165"/>
                  </a:lnTo>
                  <a:lnTo>
                    <a:pt x="693" y="165"/>
                  </a:lnTo>
                  <a:lnTo>
                    <a:pt x="690" y="165"/>
                  </a:lnTo>
                  <a:lnTo>
                    <a:pt x="690" y="163"/>
                  </a:lnTo>
                  <a:lnTo>
                    <a:pt x="691" y="161"/>
                  </a:lnTo>
                  <a:lnTo>
                    <a:pt x="690" y="160"/>
                  </a:lnTo>
                  <a:lnTo>
                    <a:pt x="690" y="157"/>
                  </a:lnTo>
                  <a:lnTo>
                    <a:pt x="691" y="154"/>
                  </a:lnTo>
                  <a:lnTo>
                    <a:pt x="694" y="152"/>
                  </a:lnTo>
                  <a:lnTo>
                    <a:pt x="695" y="149"/>
                  </a:lnTo>
                  <a:lnTo>
                    <a:pt x="697" y="148"/>
                  </a:lnTo>
                  <a:lnTo>
                    <a:pt x="701" y="142"/>
                  </a:lnTo>
                  <a:lnTo>
                    <a:pt x="703" y="141"/>
                  </a:lnTo>
                  <a:lnTo>
                    <a:pt x="705" y="141"/>
                  </a:lnTo>
                  <a:lnTo>
                    <a:pt x="705" y="140"/>
                  </a:lnTo>
                  <a:lnTo>
                    <a:pt x="706" y="141"/>
                  </a:lnTo>
                  <a:lnTo>
                    <a:pt x="708" y="140"/>
                  </a:lnTo>
                  <a:close/>
                  <a:moveTo>
                    <a:pt x="682" y="136"/>
                  </a:moveTo>
                  <a:lnTo>
                    <a:pt x="682" y="137"/>
                  </a:lnTo>
                  <a:lnTo>
                    <a:pt x="685" y="137"/>
                  </a:lnTo>
                  <a:lnTo>
                    <a:pt x="685" y="138"/>
                  </a:lnTo>
                  <a:lnTo>
                    <a:pt x="682" y="138"/>
                  </a:lnTo>
                  <a:lnTo>
                    <a:pt x="682" y="140"/>
                  </a:lnTo>
                  <a:lnTo>
                    <a:pt x="681" y="141"/>
                  </a:lnTo>
                  <a:lnTo>
                    <a:pt x="681" y="138"/>
                  </a:lnTo>
                  <a:lnTo>
                    <a:pt x="682" y="136"/>
                  </a:lnTo>
                  <a:close/>
                  <a:moveTo>
                    <a:pt x="723" y="136"/>
                  </a:moveTo>
                  <a:lnTo>
                    <a:pt x="723" y="137"/>
                  </a:lnTo>
                  <a:lnTo>
                    <a:pt x="724" y="138"/>
                  </a:lnTo>
                  <a:lnTo>
                    <a:pt x="723" y="140"/>
                  </a:lnTo>
                  <a:lnTo>
                    <a:pt x="723" y="140"/>
                  </a:lnTo>
                  <a:lnTo>
                    <a:pt x="722" y="138"/>
                  </a:lnTo>
                  <a:lnTo>
                    <a:pt x="723" y="136"/>
                  </a:lnTo>
                  <a:close/>
                  <a:moveTo>
                    <a:pt x="601" y="135"/>
                  </a:moveTo>
                  <a:lnTo>
                    <a:pt x="603" y="136"/>
                  </a:lnTo>
                  <a:lnTo>
                    <a:pt x="603" y="136"/>
                  </a:lnTo>
                  <a:lnTo>
                    <a:pt x="602" y="138"/>
                  </a:lnTo>
                  <a:lnTo>
                    <a:pt x="599" y="138"/>
                  </a:lnTo>
                  <a:lnTo>
                    <a:pt x="599" y="137"/>
                  </a:lnTo>
                  <a:lnTo>
                    <a:pt x="599" y="136"/>
                  </a:lnTo>
                  <a:lnTo>
                    <a:pt x="601" y="135"/>
                  </a:lnTo>
                  <a:close/>
                  <a:moveTo>
                    <a:pt x="719" y="133"/>
                  </a:moveTo>
                  <a:lnTo>
                    <a:pt x="720" y="135"/>
                  </a:lnTo>
                  <a:lnTo>
                    <a:pt x="720" y="138"/>
                  </a:lnTo>
                  <a:lnTo>
                    <a:pt x="720" y="141"/>
                  </a:lnTo>
                  <a:lnTo>
                    <a:pt x="720" y="142"/>
                  </a:lnTo>
                  <a:lnTo>
                    <a:pt x="719" y="142"/>
                  </a:lnTo>
                  <a:lnTo>
                    <a:pt x="718" y="141"/>
                  </a:lnTo>
                  <a:lnTo>
                    <a:pt x="718" y="140"/>
                  </a:lnTo>
                  <a:lnTo>
                    <a:pt x="718" y="138"/>
                  </a:lnTo>
                  <a:lnTo>
                    <a:pt x="718" y="136"/>
                  </a:lnTo>
                  <a:lnTo>
                    <a:pt x="719" y="133"/>
                  </a:lnTo>
                  <a:lnTo>
                    <a:pt x="719" y="133"/>
                  </a:lnTo>
                  <a:close/>
                  <a:moveTo>
                    <a:pt x="683" y="129"/>
                  </a:moveTo>
                  <a:lnTo>
                    <a:pt x="685" y="129"/>
                  </a:lnTo>
                  <a:lnTo>
                    <a:pt x="686" y="131"/>
                  </a:lnTo>
                  <a:lnTo>
                    <a:pt x="686" y="132"/>
                  </a:lnTo>
                  <a:lnTo>
                    <a:pt x="686" y="133"/>
                  </a:lnTo>
                  <a:lnTo>
                    <a:pt x="683" y="133"/>
                  </a:lnTo>
                  <a:lnTo>
                    <a:pt x="683" y="132"/>
                  </a:lnTo>
                  <a:lnTo>
                    <a:pt x="685" y="132"/>
                  </a:lnTo>
                  <a:lnTo>
                    <a:pt x="683" y="129"/>
                  </a:lnTo>
                  <a:close/>
                  <a:moveTo>
                    <a:pt x="604" y="127"/>
                  </a:moveTo>
                  <a:lnTo>
                    <a:pt x="604" y="127"/>
                  </a:lnTo>
                  <a:lnTo>
                    <a:pt x="604" y="129"/>
                  </a:lnTo>
                  <a:lnTo>
                    <a:pt x="604" y="132"/>
                  </a:lnTo>
                  <a:lnTo>
                    <a:pt x="604" y="133"/>
                  </a:lnTo>
                  <a:lnTo>
                    <a:pt x="603" y="135"/>
                  </a:lnTo>
                  <a:lnTo>
                    <a:pt x="599" y="135"/>
                  </a:lnTo>
                  <a:lnTo>
                    <a:pt x="601" y="132"/>
                  </a:lnTo>
                  <a:lnTo>
                    <a:pt x="601" y="129"/>
                  </a:lnTo>
                  <a:lnTo>
                    <a:pt x="603" y="128"/>
                  </a:lnTo>
                  <a:lnTo>
                    <a:pt x="604" y="127"/>
                  </a:lnTo>
                  <a:close/>
                  <a:moveTo>
                    <a:pt x="801" y="121"/>
                  </a:moveTo>
                  <a:lnTo>
                    <a:pt x="802" y="123"/>
                  </a:lnTo>
                  <a:lnTo>
                    <a:pt x="801" y="124"/>
                  </a:lnTo>
                  <a:lnTo>
                    <a:pt x="799" y="124"/>
                  </a:lnTo>
                  <a:lnTo>
                    <a:pt x="799" y="123"/>
                  </a:lnTo>
                  <a:lnTo>
                    <a:pt x="801" y="121"/>
                  </a:lnTo>
                  <a:close/>
                  <a:moveTo>
                    <a:pt x="798" y="120"/>
                  </a:moveTo>
                  <a:lnTo>
                    <a:pt x="799" y="121"/>
                  </a:lnTo>
                  <a:lnTo>
                    <a:pt x="797" y="123"/>
                  </a:lnTo>
                  <a:lnTo>
                    <a:pt x="795" y="123"/>
                  </a:lnTo>
                  <a:lnTo>
                    <a:pt x="795" y="123"/>
                  </a:lnTo>
                  <a:lnTo>
                    <a:pt x="795" y="121"/>
                  </a:lnTo>
                  <a:lnTo>
                    <a:pt x="797" y="120"/>
                  </a:lnTo>
                  <a:lnTo>
                    <a:pt x="798" y="120"/>
                  </a:lnTo>
                  <a:close/>
                  <a:moveTo>
                    <a:pt x="707" y="115"/>
                  </a:moveTo>
                  <a:lnTo>
                    <a:pt x="708" y="116"/>
                  </a:lnTo>
                  <a:lnTo>
                    <a:pt x="711" y="116"/>
                  </a:lnTo>
                  <a:lnTo>
                    <a:pt x="711" y="119"/>
                  </a:lnTo>
                  <a:lnTo>
                    <a:pt x="710" y="120"/>
                  </a:lnTo>
                  <a:lnTo>
                    <a:pt x="708" y="120"/>
                  </a:lnTo>
                  <a:lnTo>
                    <a:pt x="707" y="123"/>
                  </a:lnTo>
                  <a:lnTo>
                    <a:pt x="706" y="123"/>
                  </a:lnTo>
                  <a:lnTo>
                    <a:pt x="705" y="119"/>
                  </a:lnTo>
                  <a:lnTo>
                    <a:pt x="706" y="117"/>
                  </a:lnTo>
                  <a:lnTo>
                    <a:pt x="707" y="115"/>
                  </a:lnTo>
                  <a:close/>
                  <a:moveTo>
                    <a:pt x="695" y="112"/>
                  </a:moveTo>
                  <a:lnTo>
                    <a:pt x="697" y="113"/>
                  </a:lnTo>
                  <a:lnTo>
                    <a:pt x="697" y="116"/>
                  </a:lnTo>
                  <a:lnTo>
                    <a:pt x="695" y="117"/>
                  </a:lnTo>
                  <a:lnTo>
                    <a:pt x="693" y="119"/>
                  </a:lnTo>
                  <a:lnTo>
                    <a:pt x="691" y="119"/>
                  </a:lnTo>
                  <a:lnTo>
                    <a:pt x="691" y="121"/>
                  </a:lnTo>
                  <a:lnTo>
                    <a:pt x="686" y="124"/>
                  </a:lnTo>
                  <a:lnTo>
                    <a:pt x="685" y="124"/>
                  </a:lnTo>
                  <a:lnTo>
                    <a:pt x="682" y="124"/>
                  </a:lnTo>
                  <a:lnTo>
                    <a:pt x="682" y="124"/>
                  </a:lnTo>
                  <a:lnTo>
                    <a:pt x="681" y="121"/>
                  </a:lnTo>
                  <a:lnTo>
                    <a:pt x="682" y="121"/>
                  </a:lnTo>
                  <a:lnTo>
                    <a:pt x="683" y="119"/>
                  </a:lnTo>
                  <a:lnTo>
                    <a:pt x="685" y="117"/>
                  </a:lnTo>
                  <a:lnTo>
                    <a:pt x="689" y="117"/>
                  </a:lnTo>
                  <a:lnTo>
                    <a:pt x="690" y="117"/>
                  </a:lnTo>
                  <a:lnTo>
                    <a:pt x="693" y="115"/>
                  </a:lnTo>
                  <a:lnTo>
                    <a:pt x="693" y="115"/>
                  </a:lnTo>
                  <a:lnTo>
                    <a:pt x="694" y="113"/>
                  </a:lnTo>
                  <a:lnTo>
                    <a:pt x="695" y="112"/>
                  </a:lnTo>
                  <a:close/>
                  <a:moveTo>
                    <a:pt x="485" y="108"/>
                  </a:moveTo>
                  <a:lnTo>
                    <a:pt x="487" y="108"/>
                  </a:lnTo>
                  <a:lnTo>
                    <a:pt x="487" y="110"/>
                  </a:lnTo>
                  <a:lnTo>
                    <a:pt x="486" y="111"/>
                  </a:lnTo>
                  <a:lnTo>
                    <a:pt x="485" y="110"/>
                  </a:lnTo>
                  <a:lnTo>
                    <a:pt x="485" y="108"/>
                  </a:lnTo>
                  <a:close/>
                  <a:moveTo>
                    <a:pt x="387" y="107"/>
                  </a:moveTo>
                  <a:lnTo>
                    <a:pt x="387" y="108"/>
                  </a:lnTo>
                  <a:lnTo>
                    <a:pt x="387" y="110"/>
                  </a:lnTo>
                  <a:lnTo>
                    <a:pt x="389" y="111"/>
                  </a:lnTo>
                  <a:lnTo>
                    <a:pt x="387" y="112"/>
                  </a:lnTo>
                  <a:lnTo>
                    <a:pt x="389" y="113"/>
                  </a:lnTo>
                  <a:lnTo>
                    <a:pt x="387" y="115"/>
                  </a:lnTo>
                  <a:lnTo>
                    <a:pt x="386" y="116"/>
                  </a:lnTo>
                  <a:lnTo>
                    <a:pt x="385" y="116"/>
                  </a:lnTo>
                  <a:lnTo>
                    <a:pt x="385" y="112"/>
                  </a:lnTo>
                  <a:lnTo>
                    <a:pt x="386" y="111"/>
                  </a:lnTo>
                  <a:lnTo>
                    <a:pt x="386" y="110"/>
                  </a:lnTo>
                  <a:lnTo>
                    <a:pt x="387" y="107"/>
                  </a:lnTo>
                  <a:close/>
                  <a:moveTo>
                    <a:pt x="665" y="107"/>
                  </a:moveTo>
                  <a:lnTo>
                    <a:pt x="666" y="107"/>
                  </a:lnTo>
                  <a:lnTo>
                    <a:pt x="666" y="108"/>
                  </a:lnTo>
                  <a:lnTo>
                    <a:pt x="665" y="108"/>
                  </a:lnTo>
                  <a:lnTo>
                    <a:pt x="664" y="108"/>
                  </a:lnTo>
                  <a:lnTo>
                    <a:pt x="662" y="107"/>
                  </a:lnTo>
                  <a:lnTo>
                    <a:pt x="662" y="107"/>
                  </a:lnTo>
                  <a:lnTo>
                    <a:pt x="665" y="107"/>
                  </a:lnTo>
                  <a:close/>
                  <a:moveTo>
                    <a:pt x="702" y="104"/>
                  </a:moveTo>
                  <a:lnTo>
                    <a:pt x="702" y="106"/>
                  </a:lnTo>
                  <a:lnTo>
                    <a:pt x="702" y="107"/>
                  </a:lnTo>
                  <a:lnTo>
                    <a:pt x="699" y="108"/>
                  </a:lnTo>
                  <a:lnTo>
                    <a:pt x="698" y="110"/>
                  </a:lnTo>
                  <a:lnTo>
                    <a:pt x="697" y="110"/>
                  </a:lnTo>
                  <a:lnTo>
                    <a:pt x="695" y="110"/>
                  </a:lnTo>
                  <a:lnTo>
                    <a:pt x="697" y="108"/>
                  </a:lnTo>
                  <a:lnTo>
                    <a:pt x="698" y="107"/>
                  </a:lnTo>
                  <a:lnTo>
                    <a:pt x="699" y="107"/>
                  </a:lnTo>
                  <a:lnTo>
                    <a:pt x="701" y="104"/>
                  </a:lnTo>
                  <a:lnTo>
                    <a:pt x="702" y="104"/>
                  </a:lnTo>
                  <a:close/>
                  <a:moveTo>
                    <a:pt x="664" y="104"/>
                  </a:moveTo>
                  <a:lnTo>
                    <a:pt x="665" y="104"/>
                  </a:lnTo>
                  <a:lnTo>
                    <a:pt x="665" y="106"/>
                  </a:lnTo>
                  <a:lnTo>
                    <a:pt x="664" y="104"/>
                  </a:lnTo>
                  <a:close/>
                  <a:moveTo>
                    <a:pt x="661" y="103"/>
                  </a:moveTo>
                  <a:lnTo>
                    <a:pt x="662" y="104"/>
                  </a:lnTo>
                  <a:lnTo>
                    <a:pt x="662" y="106"/>
                  </a:lnTo>
                  <a:lnTo>
                    <a:pt x="661" y="106"/>
                  </a:lnTo>
                  <a:lnTo>
                    <a:pt x="661" y="103"/>
                  </a:lnTo>
                  <a:close/>
                  <a:moveTo>
                    <a:pt x="391" y="102"/>
                  </a:moveTo>
                  <a:lnTo>
                    <a:pt x="392" y="102"/>
                  </a:lnTo>
                  <a:lnTo>
                    <a:pt x="391" y="103"/>
                  </a:lnTo>
                  <a:lnTo>
                    <a:pt x="391" y="103"/>
                  </a:lnTo>
                  <a:lnTo>
                    <a:pt x="390" y="106"/>
                  </a:lnTo>
                  <a:lnTo>
                    <a:pt x="389" y="106"/>
                  </a:lnTo>
                  <a:lnTo>
                    <a:pt x="389" y="102"/>
                  </a:lnTo>
                  <a:lnTo>
                    <a:pt x="390" y="102"/>
                  </a:lnTo>
                  <a:lnTo>
                    <a:pt x="390" y="103"/>
                  </a:lnTo>
                  <a:lnTo>
                    <a:pt x="391" y="102"/>
                  </a:lnTo>
                  <a:close/>
                  <a:moveTo>
                    <a:pt x="680" y="99"/>
                  </a:moveTo>
                  <a:lnTo>
                    <a:pt x="682" y="99"/>
                  </a:lnTo>
                  <a:lnTo>
                    <a:pt x="683" y="100"/>
                  </a:lnTo>
                  <a:lnTo>
                    <a:pt x="686" y="100"/>
                  </a:lnTo>
                  <a:lnTo>
                    <a:pt x="687" y="103"/>
                  </a:lnTo>
                  <a:lnTo>
                    <a:pt x="686" y="104"/>
                  </a:lnTo>
                  <a:lnTo>
                    <a:pt x="685" y="103"/>
                  </a:lnTo>
                  <a:lnTo>
                    <a:pt x="683" y="104"/>
                  </a:lnTo>
                  <a:lnTo>
                    <a:pt x="682" y="103"/>
                  </a:lnTo>
                  <a:lnTo>
                    <a:pt x="682" y="104"/>
                  </a:lnTo>
                  <a:lnTo>
                    <a:pt x="681" y="106"/>
                  </a:lnTo>
                  <a:lnTo>
                    <a:pt x="680" y="104"/>
                  </a:lnTo>
                  <a:lnTo>
                    <a:pt x="681" y="103"/>
                  </a:lnTo>
                  <a:lnTo>
                    <a:pt x="680" y="103"/>
                  </a:lnTo>
                  <a:lnTo>
                    <a:pt x="680" y="102"/>
                  </a:lnTo>
                  <a:lnTo>
                    <a:pt x="678" y="100"/>
                  </a:lnTo>
                  <a:lnTo>
                    <a:pt x="680" y="99"/>
                  </a:lnTo>
                  <a:lnTo>
                    <a:pt x="680" y="99"/>
                  </a:lnTo>
                  <a:close/>
                  <a:moveTo>
                    <a:pt x="706" y="98"/>
                  </a:moveTo>
                  <a:lnTo>
                    <a:pt x="706" y="99"/>
                  </a:lnTo>
                  <a:lnTo>
                    <a:pt x="705" y="99"/>
                  </a:lnTo>
                  <a:lnTo>
                    <a:pt x="705" y="98"/>
                  </a:lnTo>
                  <a:lnTo>
                    <a:pt x="706" y="98"/>
                  </a:lnTo>
                  <a:close/>
                  <a:moveTo>
                    <a:pt x="656" y="95"/>
                  </a:moveTo>
                  <a:lnTo>
                    <a:pt x="658" y="95"/>
                  </a:lnTo>
                  <a:lnTo>
                    <a:pt x="658" y="95"/>
                  </a:lnTo>
                  <a:lnTo>
                    <a:pt x="660" y="96"/>
                  </a:lnTo>
                  <a:lnTo>
                    <a:pt x="660" y="98"/>
                  </a:lnTo>
                  <a:lnTo>
                    <a:pt x="658" y="98"/>
                  </a:lnTo>
                  <a:lnTo>
                    <a:pt x="657" y="96"/>
                  </a:lnTo>
                  <a:lnTo>
                    <a:pt x="656" y="96"/>
                  </a:lnTo>
                  <a:lnTo>
                    <a:pt x="656" y="96"/>
                  </a:lnTo>
                  <a:lnTo>
                    <a:pt x="656" y="95"/>
                  </a:lnTo>
                  <a:close/>
                  <a:moveTo>
                    <a:pt x="653" y="95"/>
                  </a:moveTo>
                  <a:lnTo>
                    <a:pt x="654" y="96"/>
                  </a:lnTo>
                  <a:lnTo>
                    <a:pt x="652" y="95"/>
                  </a:lnTo>
                  <a:lnTo>
                    <a:pt x="653" y="95"/>
                  </a:lnTo>
                  <a:close/>
                  <a:moveTo>
                    <a:pt x="385" y="94"/>
                  </a:moveTo>
                  <a:lnTo>
                    <a:pt x="385" y="95"/>
                  </a:lnTo>
                  <a:lnTo>
                    <a:pt x="385" y="95"/>
                  </a:lnTo>
                  <a:lnTo>
                    <a:pt x="385" y="94"/>
                  </a:lnTo>
                  <a:lnTo>
                    <a:pt x="385" y="94"/>
                  </a:lnTo>
                  <a:close/>
                  <a:moveTo>
                    <a:pt x="383" y="94"/>
                  </a:moveTo>
                  <a:lnTo>
                    <a:pt x="385" y="96"/>
                  </a:lnTo>
                  <a:lnTo>
                    <a:pt x="383" y="96"/>
                  </a:lnTo>
                  <a:lnTo>
                    <a:pt x="382" y="95"/>
                  </a:lnTo>
                  <a:lnTo>
                    <a:pt x="383" y="94"/>
                  </a:lnTo>
                  <a:close/>
                  <a:moveTo>
                    <a:pt x="647" y="92"/>
                  </a:moveTo>
                  <a:lnTo>
                    <a:pt x="649" y="94"/>
                  </a:lnTo>
                  <a:lnTo>
                    <a:pt x="651" y="94"/>
                  </a:lnTo>
                  <a:lnTo>
                    <a:pt x="651" y="95"/>
                  </a:lnTo>
                  <a:lnTo>
                    <a:pt x="649" y="95"/>
                  </a:lnTo>
                  <a:lnTo>
                    <a:pt x="648" y="95"/>
                  </a:lnTo>
                  <a:lnTo>
                    <a:pt x="647" y="92"/>
                  </a:lnTo>
                  <a:close/>
                  <a:moveTo>
                    <a:pt x="579" y="92"/>
                  </a:moveTo>
                  <a:lnTo>
                    <a:pt x="579" y="94"/>
                  </a:lnTo>
                  <a:lnTo>
                    <a:pt x="579" y="96"/>
                  </a:lnTo>
                  <a:lnTo>
                    <a:pt x="579" y="98"/>
                  </a:lnTo>
                  <a:lnTo>
                    <a:pt x="578" y="96"/>
                  </a:lnTo>
                  <a:lnTo>
                    <a:pt x="578" y="96"/>
                  </a:lnTo>
                  <a:lnTo>
                    <a:pt x="578" y="95"/>
                  </a:lnTo>
                  <a:lnTo>
                    <a:pt x="578" y="92"/>
                  </a:lnTo>
                  <a:lnTo>
                    <a:pt x="579" y="92"/>
                  </a:lnTo>
                  <a:close/>
                  <a:moveTo>
                    <a:pt x="582" y="92"/>
                  </a:moveTo>
                  <a:lnTo>
                    <a:pt x="582" y="92"/>
                  </a:lnTo>
                  <a:lnTo>
                    <a:pt x="582" y="95"/>
                  </a:lnTo>
                  <a:lnTo>
                    <a:pt x="582" y="95"/>
                  </a:lnTo>
                  <a:lnTo>
                    <a:pt x="581" y="96"/>
                  </a:lnTo>
                  <a:lnTo>
                    <a:pt x="581" y="92"/>
                  </a:lnTo>
                  <a:lnTo>
                    <a:pt x="582" y="92"/>
                  </a:lnTo>
                  <a:close/>
                  <a:moveTo>
                    <a:pt x="382" y="86"/>
                  </a:moveTo>
                  <a:lnTo>
                    <a:pt x="383" y="86"/>
                  </a:lnTo>
                  <a:lnTo>
                    <a:pt x="383" y="87"/>
                  </a:lnTo>
                  <a:lnTo>
                    <a:pt x="381" y="87"/>
                  </a:lnTo>
                  <a:lnTo>
                    <a:pt x="382" y="86"/>
                  </a:lnTo>
                  <a:close/>
                  <a:moveTo>
                    <a:pt x="462" y="86"/>
                  </a:moveTo>
                  <a:lnTo>
                    <a:pt x="462" y="86"/>
                  </a:lnTo>
                  <a:lnTo>
                    <a:pt x="462" y="87"/>
                  </a:lnTo>
                  <a:lnTo>
                    <a:pt x="462" y="88"/>
                  </a:lnTo>
                  <a:lnTo>
                    <a:pt x="462" y="90"/>
                  </a:lnTo>
                  <a:lnTo>
                    <a:pt x="460" y="91"/>
                  </a:lnTo>
                  <a:lnTo>
                    <a:pt x="460" y="90"/>
                  </a:lnTo>
                  <a:lnTo>
                    <a:pt x="457" y="88"/>
                  </a:lnTo>
                  <a:lnTo>
                    <a:pt x="458" y="87"/>
                  </a:lnTo>
                  <a:lnTo>
                    <a:pt x="461" y="87"/>
                  </a:lnTo>
                  <a:lnTo>
                    <a:pt x="461" y="87"/>
                  </a:lnTo>
                  <a:lnTo>
                    <a:pt x="462" y="86"/>
                  </a:lnTo>
                  <a:close/>
                  <a:moveTo>
                    <a:pt x="390" y="82"/>
                  </a:moveTo>
                  <a:lnTo>
                    <a:pt x="391" y="82"/>
                  </a:lnTo>
                  <a:lnTo>
                    <a:pt x="390" y="83"/>
                  </a:lnTo>
                  <a:lnTo>
                    <a:pt x="389" y="83"/>
                  </a:lnTo>
                  <a:lnTo>
                    <a:pt x="390" y="82"/>
                  </a:lnTo>
                  <a:close/>
                  <a:moveTo>
                    <a:pt x="482" y="81"/>
                  </a:moveTo>
                  <a:lnTo>
                    <a:pt x="483" y="81"/>
                  </a:lnTo>
                  <a:lnTo>
                    <a:pt x="483" y="82"/>
                  </a:lnTo>
                  <a:lnTo>
                    <a:pt x="485" y="85"/>
                  </a:lnTo>
                  <a:lnTo>
                    <a:pt x="483" y="87"/>
                  </a:lnTo>
                  <a:lnTo>
                    <a:pt x="482" y="88"/>
                  </a:lnTo>
                  <a:lnTo>
                    <a:pt x="482" y="90"/>
                  </a:lnTo>
                  <a:lnTo>
                    <a:pt x="481" y="91"/>
                  </a:lnTo>
                  <a:lnTo>
                    <a:pt x="479" y="88"/>
                  </a:lnTo>
                  <a:lnTo>
                    <a:pt x="479" y="87"/>
                  </a:lnTo>
                  <a:lnTo>
                    <a:pt x="481" y="83"/>
                  </a:lnTo>
                  <a:lnTo>
                    <a:pt x="481" y="82"/>
                  </a:lnTo>
                  <a:lnTo>
                    <a:pt x="482" y="81"/>
                  </a:lnTo>
                  <a:close/>
                  <a:moveTo>
                    <a:pt x="772" y="79"/>
                  </a:moveTo>
                  <a:lnTo>
                    <a:pt x="773" y="81"/>
                  </a:lnTo>
                  <a:lnTo>
                    <a:pt x="773" y="82"/>
                  </a:lnTo>
                  <a:lnTo>
                    <a:pt x="776" y="82"/>
                  </a:lnTo>
                  <a:lnTo>
                    <a:pt x="776" y="83"/>
                  </a:lnTo>
                  <a:lnTo>
                    <a:pt x="774" y="85"/>
                  </a:lnTo>
                  <a:lnTo>
                    <a:pt x="773" y="85"/>
                  </a:lnTo>
                  <a:lnTo>
                    <a:pt x="772" y="85"/>
                  </a:lnTo>
                  <a:lnTo>
                    <a:pt x="770" y="85"/>
                  </a:lnTo>
                  <a:lnTo>
                    <a:pt x="770" y="86"/>
                  </a:lnTo>
                  <a:lnTo>
                    <a:pt x="769" y="86"/>
                  </a:lnTo>
                  <a:lnTo>
                    <a:pt x="769" y="85"/>
                  </a:lnTo>
                  <a:lnTo>
                    <a:pt x="768" y="83"/>
                  </a:lnTo>
                  <a:lnTo>
                    <a:pt x="769" y="81"/>
                  </a:lnTo>
                  <a:lnTo>
                    <a:pt x="772" y="79"/>
                  </a:lnTo>
                  <a:close/>
                  <a:moveTo>
                    <a:pt x="620" y="79"/>
                  </a:moveTo>
                  <a:lnTo>
                    <a:pt x="622" y="79"/>
                  </a:lnTo>
                  <a:lnTo>
                    <a:pt x="623" y="81"/>
                  </a:lnTo>
                  <a:lnTo>
                    <a:pt x="626" y="82"/>
                  </a:lnTo>
                  <a:lnTo>
                    <a:pt x="626" y="83"/>
                  </a:lnTo>
                  <a:lnTo>
                    <a:pt x="626" y="85"/>
                  </a:lnTo>
                  <a:lnTo>
                    <a:pt x="624" y="85"/>
                  </a:lnTo>
                  <a:lnTo>
                    <a:pt x="623" y="83"/>
                  </a:lnTo>
                  <a:lnTo>
                    <a:pt x="622" y="83"/>
                  </a:lnTo>
                  <a:lnTo>
                    <a:pt x="620" y="82"/>
                  </a:lnTo>
                  <a:lnTo>
                    <a:pt x="620" y="83"/>
                  </a:lnTo>
                  <a:lnTo>
                    <a:pt x="618" y="83"/>
                  </a:lnTo>
                  <a:lnTo>
                    <a:pt x="618" y="81"/>
                  </a:lnTo>
                  <a:lnTo>
                    <a:pt x="618" y="81"/>
                  </a:lnTo>
                  <a:lnTo>
                    <a:pt x="619" y="79"/>
                  </a:lnTo>
                  <a:lnTo>
                    <a:pt x="620" y="79"/>
                  </a:lnTo>
                  <a:close/>
                  <a:moveTo>
                    <a:pt x="574" y="79"/>
                  </a:moveTo>
                  <a:lnTo>
                    <a:pt x="575" y="79"/>
                  </a:lnTo>
                  <a:lnTo>
                    <a:pt x="577" y="79"/>
                  </a:lnTo>
                  <a:lnTo>
                    <a:pt x="575" y="81"/>
                  </a:lnTo>
                  <a:lnTo>
                    <a:pt x="574" y="81"/>
                  </a:lnTo>
                  <a:lnTo>
                    <a:pt x="573" y="81"/>
                  </a:lnTo>
                  <a:lnTo>
                    <a:pt x="573" y="81"/>
                  </a:lnTo>
                  <a:lnTo>
                    <a:pt x="574" y="79"/>
                  </a:lnTo>
                  <a:close/>
                  <a:moveTo>
                    <a:pt x="535" y="78"/>
                  </a:moveTo>
                  <a:lnTo>
                    <a:pt x="537" y="79"/>
                  </a:lnTo>
                  <a:lnTo>
                    <a:pt x="537" y="82"/>
                  </a:lnTo>
                  <a:lnTo>
                    <a:pt x="535" y="85"/>
                  </a:lnTo>
                  <a:lnTo>
                    <a:pt x="533" y="86"/>
                  </a:lnTo>
                  <a:lnTo>
                    <a:pt x="533" y="85"/>
                  </a:lnTo>
                  <a:lnTo>
                    <a:pt x="533" y="82"/>
                  </a:lnTo>
                  <a:lnTo>
                    <a:pt x="532" y="83"/>
                  </a:lnTo>
                  <a:lnTo>
                    <a:pt x="532" y="85"/>
                  </a:lnTo>
                  <a:lnTo>
                    <a:pt x="531" y="85"/>
                  </a:lnTo>
                  <a:lnTo>
                    <a:pt x="532" y="81"/>
                  </a:lnTo>
                  <a:lnTo>
                    <a:pt x="535" y="78"/>
                  </a:lnTo>
                  <a:close/>
                  <a:moveTo>
                    <a:pt x="489" y="78"/>
                  </a:moveTo>
                  <a:lnTo>
                    <a:pt x="490" y="81"/>
                  </a:lnTo>
                  <a:lnTo>
                    <a:pt x="489" y="82"/>
                  </a:lnTo>
                  <a:lnTo>
                    <a:pt x="487" y="83"/>
                  </a:lnTo>
                  <a:lnTo>
                    <a:pt x="487" y="83"/>
                  </a:lnTo>
                  <a:lnTo>
                    <a:pt x="486" y="82"/>
                  </a:lnTo>
                  <a:lnTo>
                    <a:pt x="486" y="82"/>
                  </a:lnTo>
                  <a:lnTo>
                    <a:pt x="487" y="78"/>
                  </a:lnTo>
                  <a:lnTo>
                    <a:pt x="489" y="78"/>
                  </a:lnTo>
                  <a:close/>
                  <a:moveTo>
                    <a:pt x="529" y="77"/>
                  </a:moveTo>
                  <a:lnTo>
                    <a:pt x="531" y="79"/>
                  </a:lnTo>
                  <a:lnTo>
                    <a:pt x="529" y="82"/>
                  </a:lnTo>
                  <a:lnTo>
                    <a:pt x="528" y="82"/>
                  </a:lnTo>
                  <a:lnTo>
                    <a:pt x="528" y="78"/>
                  </a:lnTo>
                  <a:lnTo>
                    <a:pt x="529" y="77"/>
                  </a:lnTo>
                  <a:close/>
                  <a:moveTo>
                    <a:pt x="482" y="66"/>
                  </a:moveTo>
                  <a:lnTo>
                    <a:pt x="482" y="67"/>
                  </a:lnTo>
                  <a:lnTo>
                    <a:pt x="483" y="69"/>
                  </a:lnTo>
                  <a:lnTo>
                    <a:pt x="483" y="70"/>
                  </a:lnTo>
                  <a:lnTo>
                    <a:pt x="483" y="71"/>
                  </a:lnTo>
                  <a:lnTo>
                    <a:pt x="482" y="71"/>
                  </a:lnTo>
                  <a:lnTo>
                    <a:pt x="481" y="73"/>
                  </a:lnTo>
                  <a:lnTo>
                    <a:pt x="481" y="73"/>
                  </a:lnTo>
                  <a:lnTo>
                    <a:pt x="479" y="71"/>
                  </a:lnTo>
                  <a:lnTo>
                    <a:pt x="481" y="70"/>
                  </a:lnTo>
                  <a:lnTo>
                    <a:pt x="482" y="70"/>
                  </a:lnTo>
                  <a:lnTo>
                    <a:pt x="481" y="67"/>
                  </a:lnTo>
                  <a:lnTo>
                    <a:pt x="482" y="66"/>
                  </a:lnTo>
                  <a:lnTo>
                    <a:pt x="482" y="66"/>
                  </a:lnTo>
                  <a:close/>
                  <a:moveTo>
                    <a:pt x="522" y="65"/>
                  </a:moveTo>
                  <a:lnTo>
                    <a:pt x="522" y="67"/>
                  </a:lnTo>
                  <a:lnTo>
                    <a:pt x="520" y="69"/>
                  </a:lnTo>
                  <a:lnTo>
                    <a:pt x="522" y="71"/>
                  </a:lnTo>
                  <a:lnTo>
                    <a:pt x="520" y="73"/>
                  </a:lnTo>
                  <a:lnTo>
                    <a:pt x="520" y="75"/>
                  </a:lnTo>
                  <a:lnTo>
                    <a:pt x="522" y="74"/>
                  </a:lnTo>
                  <a:lnTo>
                    <a:pt x="524" y="74"/>
                  </a:lnTo>
                  <a:lnTo>
                    <a:pt x="524" y="77"/>
                  </a:lnTo>
                  <a:lnTo>
                    <a:pt x="527" y="78"/>
                  </a:lnTo>
                  <a:lnTo>
                    <a:pt x="528" y="86"/>
                  </a:lnTo>
                  <a:lnTo>
                    <a:pt x="527" y="91"/>
                  </a:lnTo>
                  <a:lnTo>
                    <a:pt x="527" y="94"/>
                  </a:lnTo>
                  <a:lnTo>
                    <a:pt x="528" y="90"/>
                  </a:lnTo>
                  <a:lnTo>
                    <a:pt x="531" y="88"/>
                  </a:lnTo>
                  <a:lnTo>
                    <a:pt x="529" y="91"/>
                  </a:lnTo>
                  <a:lnTo>
                    <a:pt x="528" y="96"/>
                  </a:lnTo>
                  <a:lnTo>
                    <a:pt x="529" y="98"/>
                  </a:lnTo>
                  <a:lnTo>
                    <a:pt x="532" y="96"/>
                  </a:lnTo>
                  <a:lnTo>
                    <a:pt x="532" y="99"/>
                  </a:lnTo>
                  <a:lnTo>
                    <a:pt x="528" y="100"/>
                  </a:lnTo>
                  <a:lnTo>
                    <a:pt x="527" y="102"/>
                  </a:lnTo>
                  <a:lnTo>
                    <a:pt x="525" y="100"/>
                  </a:lnTo>
                  <a:lnTo>
                    <a:pt x="523" y="102"/>
                  </a:lnTo>
                  <a:lnTo>
                    <a:pt x="522" y="103"/>
                  </a:lnTo>
                  <a:lnTo>
                    <a:pt x="519" y="106"/>
                  </a:lnTo>
                  <a:lnTo>
                    <a:pt x="518" y="106"/>
                  </a:lnTo>
                  <a:lnTo>
                    <a:pt x="515" y="106"/>
                  </a:lnTo>
                  <a:lnTo>
                    <a:pt x="512" y="103"/>
                  </a:lnTo>
                  <a:lnTo>
                    <a:pt x="512" y="100"/>
                  </a:lnTo>
                  <a:lnTo>
                    <a:pt x="510" y="103"/>
                  </a:lnTo>
                  <a:lnTo>
                    <a:pt x="508" y="102"/>
                  </a:lnTo>
                  <a:lnTo>
                    <a:pt x="507" y="98"/>
                  </a:lnTo>
                  <a:lnTo>
                    <a:pt x="506" y="98"/>
                  </a:lnTo>
                  <a:lnTo>
                    <a:pt x="503" y="95"/>
                  </a:lnTo>
                  <a:lnTo>
                    <a:pt x="503" y="92"/>
                  </a:lnTo>
                  <a:lnTo>
                    <a:pt x="503" y="91"/>
                  </a:lnTo>
                  <a:lnTo>
                    <a:pt x="500" y="94"/>
                  </a:lnTo>
                  <a:lnTo>
                    <a:pt x="499" y="91"/>
                  </a:lnTo>
                  <a:lnTo>
                    <a:pt x="499" y="88"/>
                  </a:lnTo>
                  <a:lnTo>
                    <a:pt x="498" y="86"/>
                  </a:lnTo>
                  <a:lnTo>
                    <a:pt x="496" y="88"/>
                  </a:lnTo>
                  <a:lnTo>
                    <a:pt x="496" y="90"/>
                  </a:lnTo>
                  <a:lnTo>
                    <a:pt x="495" y="91"/>
                  </a:lnTo>
                  <a:lnTo>
                    <a:pt x="493" y="87"/>
                  </a:lnTo>
                  <a:lnTo>
                    <a:pt x="493" y="85"/>
                  </a:lnTo>
                  <a:lnTo>
                    <a:pt x="498" y="82"/>
                  </a:lnTo>
                  <a:lnTo>
                    <a:pt x="499" y="82"/>
                  </a:lnTo>
                  <a:lnTo>
                    <a:pt x="500" y="82"/>
                  </a:lnTo>
                  <a:lnTo>
                    <a:pt x="504" y="82"/>
                  </a:lnTo>
                  <a:lnTo>
                    <a:pt x="506" y="79"/>
                  </a:lnTo>
                  <a:lnTo>
                    <a:pt x="507" y="79"/>
                  </a:lnTo>
                  <a:lnTo>
                    <a:pt x="508" y="78"/>
                  </a:lnTo>
                  <a:lnTo>
                    <a:pt x="507" y="75"/>
                  </a:lnTo>
                  <a:lnTo>
                    <a:pt x="510" y="75"/>
                  </a:lnTo>
                  <a:lnTo>
                    <a:pt x="510" y="73"/>
                  </a:lnTo>
                  <a:lnTo>
                    <a:pt x="511" y="73"/>
                  </a:lnTo>
                  <a:lnTo>
                    <a:pt x="511" y="75"/>
                  </a:lnTo>
                  <a:lnTo>
                    <a:pt x="514" y="77"/>
                  </a:lnTo>
                  <a:lnTo>
                    <a:pt x="512" y="73"/>
                  </a:lnTo>
                  <a:lnTo>
                    <a:pt x="514" y="69"/>
                  </a:lnTo>
                  <a:lnTo>
                    <a:pt x="518" y="66"/>
                  </a:lnTo>
                  <a:lnTo>
                    <a:pt x="522" y="65"/>
                  </a:lnTo>
                  <a:close/>
                  <a:moveTo>
                    <a:pt x="764" y="65"/>
                  </a:moveTo>
                  <a:lnTo>
                    <a:pt x="765" y="66"/>
                  </a:lnTo>
                  <a:lnTo>
                    <a:pt x="765" y="66"/>
                  </a:lnTo>
                  <a:lnTo>
                    <a:pt x="766" y="66"/>
                  </a:lnTo>
                  <a:lnTo>
                    <a:pt x="765" y="67"/>
                  </a:lnTo>
                  <a:lnTo>
                    <a:pt x="764" y="70"/>
                  </a:lnTo>
                  <a:lnTo>
                    <a:pt x="764" y="70"/>
                  </a:lnTo>
                  <a:lnTo>
                    <a:pt x="762" y="69"/>
                  </a:lnTo>
                  <a:lnTo>
                    <a:pt x="762" y="67"/>
                  </a:lnTo>
                  <a:lnTo>
                    <a:pt x="762" y="65"/>
                  </a:lnTo>
                  <a:lnTo>
                    <a:pt x="764" y="65"/>
                  </a:lnTo>
                  <a:close/>
                  <a:moveTo>
                    <a:pt x="768" y="61"/>
                  </a:moveTo>
                  <a:lnTo>
                    <a:pt x="769" y="62"/>
                  </a:lnTo>
                  <a:lnTo>
                    <a:pt x="768" y="63"/>
                  </a:lnTo>
                  <a:lnTo>
                    <a:pt x="768" y="65"/>
                  </a:lnTo>
                  <a:lnTo>
                    <a:pt x="766" y="63"/>
                  </a:lnTo>
                  <a:lnTo>
                    <a:pt x="766" y="61"/>
                  </a:lnTo>
                  <a:lnTo>
                    <a:pt x="768" y="61"/>
                  </a:lnTo>
                  <a:close/>
                  <a:moveTo>
                    <a:pt x="474" y="61"/>
                  </a:moveTo>
                  <a:lnTo>
                    <a:pt x="474" y="61"/>
                  </a:lnTo>
                  <a:lnTo>
                    <a:pt x="474" y="62"/>
                  </a:lnTo>
                  <a:lnTo>
                    <a:pt x="473" y="62"/>
                  </a:lnTo>
                  <a:lnTo>
                    <a:pt x="473" y="61"/>
                  </a:lnTo>
                  <a:lnTo>
                    <a:pt x="474" y="61"/>
                  </a:lnTo>
                  <a:close/>
                  <a:moveTo>
                    <a:pt x="765" y="60"/>
                  </a:moveTo>
                  <a:lnTo>
                    <a:pt x="765" y="62"/>
                  </a:lnTo>
                  <a:lnTo>
                    <a:pt x="764" y="62"/>
                  </a:lnTo>
                  <a:lnTo>
                    <a:pt x="764" y="61"/>
                  </a:lnTo>
                  <a:lnTo>
                    <a:pt x="765" y="60"/>
                  </a:lnTo>
                  <a:close/>
                  <a:moveTo>
                    <a:pt x="503" y="37"/>
                  </a:moveTo>
                  <a:lnTo>
                    <a:pt x="503" y="38"/>
                  </a:lnTo>
                  <a:lnTo>
                    <a:pt x="503" y="40"/>
                  </a:lnTo>
                  <a:lnTo>
                    <a:pt x="504" y="41"/>
                  </a:lnTo>
                  <a:lnTo>
                    <a:pt x="503" y="42"/>
                  </a:lnTo>
                  <a:lnTo>
                    <a:pt x="503" y="44"/>
                  </a:lnTo>
                  <a:lnTo>
                    <a:pt x="502" y="45"/>
                  </a:lnTo>
                  <a:lnTo>
                    <a:pt x="502" y="41"/>
                  </a:lnTo>
                  <a:lnTo>
                    <a:pt x="500" y="41"/>
                  </a:lnTo>
                  <a:lnTo>
                    <a:pt x="502" y="38"/>
                  </a:lnTo>
                  <a:lnTo>
                    <a:pt x="503" y="37"/>
                  </a:lnTo>
                  <a:close/>
                  <a:moveTo>
                    <a:pt x="719" y="29"/>
                  </a:moveTo>
                  <a:lnTo>
                    <a:pt x="722" y="31"/>
                  </a:lnTo>
                  <a:lnTo>
                    <a:pt x="720" y="31"/>
                  </a:lnTo>
                  <a:lnTo>
                    <a:pt x="719" y="31"/>
                  </a:lnTo>
                  <a:lnTo>
                    <a:pt x="719" y="29"/>
                  </a:lnTo>
                  <a:lnTo>
                    <a:pt x="719" y="29"/>
                  </a:lnTo>
                  <a:close/>
                  <a:moveTo>
                    <a:pt x="714" y="28"/>
                  </a:moveTo>
                  <a:lnTo>
                    <a:pt x="715" y="29"/>
                  </a:lnTo>
                  <a:lnTo>
                    <a:pt x="715" y="31"/>
                  </a:lnTo>
                  <a:lnTo>
                    <a:pt x="714" y="31"/>
                  </a:lnTo>
                  <a:lnTo>
                    <a:pt x="714" y="29"/>
                  </a:lnTo>
                  <a:lnTo>
                    <a:pt x="714" y="28"/>
                  </a:lnTo>
                  <a:close/>
                  <a:moveTo>
                    <a:pt x="547" y="28"/>
                  </a:moveTo>
                  <a:lnTo>
                    <a:pt x="547" y="31"/>
                  </a:lnTo>
                  <a:lnTo>
                    <a:pt x="547" y="31"/>
                  </a:lnTo>
                  <a:lnTo>
                    <a:pt x="545" y="29"/>
                  </a:lnTo>
                  <a:lnTo>
                    <a:pt x="547" y="28"/>
                  </a:lnTo>
                  <a:lnTo>
                    <a:pt x="547" y="28"/>
                  </a:lnTo>
                  <a:close/>
                  <a:moveTo>
                    <a:pt x="711" y="25"/>
                  </a:moveTo>
                  <a:lnTo>
                    <a:pt x="712" y="27"/>
                  </a:lnTo>
                  <a:lnTo>
                    <a:pt x="712" y="28"/>
                  </a:lnTo>
                  <a:lnTo>
                    <a:pt x="711" y="29"/>
                  </a:lnTo>
                  <a:lnTo>
                    <a:pt x="710" y="27"/>
                  </a:lnTo>
                  <a:lnTo>
                    <a:pt x="711" y="25"/>
                  </a:lnTo>
                  <a:close/>
                  <a:moveTo>
                    <a:pt x="150" y="0"/>
                  </a:moveTo>
                  <a:lnTo>
                    <a:pt x="154" y="3"/>
                  </a:lnTo>
                  <a:lnTo>
                    <a:pt x="155" y="3"/>
                  </a:lnTo>
                  <a:lnTo>
                    <a:pt x="155" y="7"/>
                  </a:lnTo>
                  <a:lnTo>
                    <a:pt x="158" y="11"/>
                  </a:lnTo>
                  <a:lnTo>
                    <a:pt x="157" y="12"/>
                  </a:lnTo>
                  <a:lnTo>
                    <a:pt x="153" y="8"/>
                  </a:lnTo>
                  <a:lnTo>
                    <a:pt x="150" y="6"/>
                  </a:lnTo>
                  <a:lnTo>
                    <a:pt x="150" y="4"/>
                  </a:lnTo>
                  <a:lnTo>
                    <a:pt x="153" y="6"/>
                  </a:lnTo>
                  <a:lnTo>
                    <a:pt x="149" y="2"/>
                  </a:lnTo>
                  <a:lnTo>
                    <a:pt x="149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0070C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882" name="Freeform 501"/>
            <p:cNvSpPr>
              <a:spLocks noEditPoints="1"/>
            </p:cNvSpPr>
            <p:nvPr/>
          </p:nvSpPr>
          <p:spPr bwMode="auto">
            <a:xfrm>
              <a:off x="2090610" y="1256890"/>
              <a:ext cx="2190074" cy="1695213"/>
            </a:xfrm>
            <a:custGeom>
              <a:avLst/>
              <a:gdLst>
                <a:gd name="T0" fmla="*/ 744 w 863"/>
                <a:gd name="T1" fmla="*/ 35 h 668"/>
                <a:gd name="T2" fmla="*/ 705 w 863"/>
                <a:gd name="T3" fmla="*/ 20 h 668"/>
                <a:gd name="T4" fmla="*/ 679 w 863"/>
                <a:gd name="T5" fmla="*/ 70 h 668"/>
                <a:gd name="T6" fmla="*/ 714 w 863"/>
                <a:gd name="T7" fmla="*/ 35 h 668"/>
                <a:gd name="T8" fmla="*/ 741 w 863"/>
                <a:gd name="T9" fmla="*/ 70 h 668"/>
                <a:gd name="T10" fmla="*/ 766 w 863"/>
                <a:gd name="T11" fmla="*/ 95 h 668"/>
                <a:gd name="T12" fmla="*/ 781 w 863"/>
                <a:gd name="T13" fmla="*/ 116 h 668"/>
                <a:gd name="T14" fmla="*/ 802 w 863"/>
                <a:gd name="T15" fmla="*/ 129 h 668"/>
                <a:gd name="T16" fmla="*/ 801 w 863"/>
                <a:gd name="T17" fmla="*/ 151 h 668"/>
                <a:gd name="T18" fmla="*/ 830 w 863"/>
                <a:gd name="T19" fmla="*/ 174 h 668"/>
                <a:gd name="T20" fmla="*/ 812 w 863"/>
                <a:gd name="T21" fmla="*/ 191 h 668"/>
                <a:gd name="T22" fmla="*/ 835 w 863"/>
                <a:gd name="T23" fmla="*/ 209 h 668"/>
                <a:gd name="T24" fmla="*/ 861 w 863"/>
                <a:gd name="T25" fmla="*/ 239 h 668"/>
                <a:gd name="T26" fmla="*/ 839 w 863"/>
                <a:gd name="T27" fmla="*/ 258 h 668"/>
                <a:gd name="T28" fmla="*/ 816 w 863"/>
                <a:gd name="T29" fmla="*/ 259 h 668"/>
                <a:gd name="T30" fmla="*/ 802 w 863"/>
                <a:gd name="T31" fmla="*/ 233 h 668"/>
                <a:gd name="T32" fmla="*/ 795 w 863"/>
                <a:gd name="T33" fmla="*/ 263 h 668"/>
                <a:gd name="T34" fmla="*/ 801 w 863"/>
                <a:gd name="T35" fmla="*/ 314 h 668"/>
                <a:gd name="T36" fmla="*/ 786 w 863"/>
                <a:gd name="T37" fmla="*/ 321 h 668"/>
                <a:gd name="T38" fmla="*/ 735 w 863"/>
                <a:gd name="T39" fmla="*/ 283 h 668"/>
                <a:gd name="T40" fmla="*/ 706 w 863"/>
                <a:gd name="T41" fmla="*/ 250 h 668"/>
                <a:gd name="T42" fmla="*/ 761 w 863"/>
                <a:gd name="T43" fmla="*/ 185 h 668"/>
                <a:gd name="T44" fmla="*/ 737 w 863"/>
                <a:gd name="T45" fmla="*/ 146 h 668"/>
                <a:gd name="T46" fmla="*/ 691 w 863"/>
                <a:gd name="T47" fmla="*/ 126 h 668"/>
                <a:gd name="T48" fmla="*/ 637 w 863"/>
                <a:gd name="T49" fmla="*/ 112 h 668"/>
                <a:gd name="T50" fmla="*/ 670 w 863"/>
                <a:gd name="T51" fmla="*/ 27 h 668"/>
                <a:gd name="T52" fmla="*/ 169 w 863"/>
                <a:gd name="T53" fmla="*/ 38 h 668"/>
                <a:gd name="T54" fmla="*/ 232 w 863"/>
                <a:gd name="T55" fmla="*/ 31 h 668"/>
                <a:gd name="T56" fmla="*/ 278 w 863"/>
                <a:gd name="T57" fmla="*/ 25 h 668"/>
                <a:gd name="T58" fmla="*/ 352 w 863"/>
                <a:gd name="T59" fmla="*/ 89 h 668"/>
                <a:gd name="T60" fmla="*/ 404 w 863"/>
                <a:gd name="T61" fmla="*/ 137 h 668"/>
                <a:gd name="T62" fmla="*/ 445 w 863"/>
                <a:gd name="T63" fmla="*/ 125 h 668"/>
                <a:gd name="T64" fmla="*/ 462 w 863"/>
                <a:gd name="T65" fmla="*/ 139 h 668"/>
                <a:gd name="T66" fmla="*/ 529 w 863"/>
                <a:gd name="T67" fmla="*/ 143 h 668"/>
                <a:gd name="T68" fmla="*/ 543 w 863"/>
                <a:gd name="T69" fmla="*/ 176 h 668"/>
                <a:gd name="T70" fmla="*/ 562 w 863"/>
                <a:gd name="T71" fmla="*/ 113 h 668"/>
                <a:gd name="T72" fmla="*/ 602 w 863"/>
                <a:gd name="T73" fmla="*/ 91 h 668"/>
                <a:gd name="T74" fmla="*/ 603 w 863"/>
                <a:gd name="T75" fmla="*/ 154 h 668"/>
                <a:gd name="T76" fmla="*/ 654 w 863"/>
                <a:gd name="T77" fmla="*/ 147 h 668"/>
                <a:gd name="T78" fmla="*/ 672 w 863"/>
                <a:gd name="T79" fmla="*/ 174 h 668"/>
                <a:gd name="T80" fmla="*/ 633 w 863"/>
                <a:gd name="T81" fmla="*/ 217 h 668"/>
                <a:gd name="T82" fmla="*/ 591 w 863"/>
                <a:gd name="T83" fmla="*/ 249 h 668"/>
                <a:gd name="T84" fmla="*/ 545 w 863"/>
                <a:gd name="T85" fmla="*/ 279 h 668"/>
                <a:gd name="T86" fmla="*/ 482 w 863"/>
                <a:gd name="T87" fmla="*/ 338 h 668"/>
                <a:gd name="T88" fmla="*/ 560 w 863"/>
                <a:gd name="T89" fmla="*/ 445 h 668"/>
                <a:gd name="T90" fmla="*/ 610 w 863"/>
                <a:gd name="T91" fmla="*/ 504 h 668"/>
                <a:gd name="T92" fmla="*/ 652 w 863"/>
                <a:gd name="T93" fmla="*/ 368 h 668"/>
                <a:gd name="T94" fmla="*/ 719 w 863"/>
                <a:gd name="T95" fmla="*/ 326 h 668"/>
                <a:gd name="T96" fmla="*/ 751 w 863"/>
                <a:gd name="T97" fmla="*/ 405 h 668"/>
                <a:gd name="T98" fmla="*/ 794 w 863"/>
                <a:gd name="T99" fmla="*/ 384 h 668"/>
                <a:gd name="T100" fmla="*/ 806 w 863"/>
                <a:gd name="T101" fmla="*/ 439 h 668"/>
                <a:gd name="T102" fmla="*/ 832 w 863"/>
                <a:gd name="T103" fmla="*/ 474 h 668"/>
                <a:gd name="T104" fmla="*/ 847 w 863"/>
                <a:gd name="T105" fmla="*/ 495 h 668"/>
                <a:gd name="T106" fmla="*/ 809 w 863"/>
                <a:gd name="T107" fmla="*/ 547 h 668"/>
                <a:gd name="T108" fmla="*/ 666 w 863"/>
                <a:gd name="T109" fmla="*/ 601 h 668"/>
                <a:gd name="T110" fmla="*/ 752 w 863"/>
                <a:gd name="T111" fmla="*/ 617 h 668"/>
                <a:gd name="T112" fmla="*/ 753 w 863"/>
                <a:gd name="T113" fmla="*/ 624 h 668"/>
                <a:gd name="T114" fmla="*/ 662 w 863"/>
                <a:gd name="T115" fmla="*/ 624 h 668"/>
                <a:gd name="T116" fmla="*/ 100 w 863"/>
                <a:gd name="T117" fmla="*/ 501 h 668"/>
                <a:gd name="T118" fmla="*/ 71 w 863"/>
                <a:gd name="T119" fmla="*/ 468 h 668"/>
                <a:gd name="T120" fmla="*/ 71 w 863"/>
                <a:gd name="T121" fmla="*/ 441 h 668"/>
                <a:gd name="T122" fmla="*/ 67 w 863"/>
                <a:gd name="T123" fmla="*/ 385 h 668"/>
                <a:gd name="T124" fmla="*/ 21 w 863"/>
                <a:gd name="T125" fmla="*/ 249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63" h="668">
                  <a:moveTo>
                    <a:pt x="298" y="34"/>
                  </a:moveTo>
                  <a:lnTo>
                    <a:pt x="300" y="34"/>
                  </a:lnTo>
                  <a:lnTo>
                    <a:pt x="299" y="34"/>
                  </a:lnTo>
                  <a:lnTo>
                    <a:pt x="299" y="35"/>
                  </a:lnTo>
                  <a:lnTo>
                    <a:pt x="298" y="35"/>
                  </a:lnTo>
                  <a:lnTo>
                    <a:pt x="296" y="35"/>
                  </a:lnTo>
                  <a:lnTo>
                    <a:pt x="298" y="34"/>
                  </a:lnTo>
                  <a:close/>
                  <a:moveTo>
                    <a:pt x="178" y="30"/>
                  </a:moveTo>
                  <a:lnTo>
                    <a:pt x="178" y="35"/>
                  </a:lnTo>
                  <a:lnTo>
                    <a:pt x="176" y="38"/>
                  </a:lnTo>
                  <a:lnTo>
                    <a:pt x="175" y="37"/>
                  </a:lnTo>
                  <a:lnTo>
                    <a:pt x="174" y="35"/>
                  </a:lnTo>
                  <a:lnTo>
                    <a:pt x="175" y="35"/>
                  </a:lnTo>
                  <a:lnTo>
                    <a:pt x="175" y="33"/>
                  </a:lnTo>
                  <a:lnTo>
                    <a:pt x="178" y="30"/>
                  </a:lnTo>
                  <a:close/>
                  <a:moveTo>
                    <a:pt x="748" y="30"/>
                  </a:moveTo>
                  <a:lnTo>
                    <a:pt x="749" y="31"/>
                  </a:lnTo>
                  <a:lnTo>
                    <a:pt x="749" y="34"/>
                  </a:lnTo>
                  <a:lnTo>
                    <a:pt x="755" y="35"/>
                  </a:lnTo>
                  <a:lnTo>
                    <a:pt x="756" y="37"/>
                  </a:lnTo>
                  <a:lnTo>
                    <a:pt x="759" y="38"/>
                  </a:lnTo>
                  <a:lnTo>
                    <a:pt x="760" y="37"/>
                  </a:lnTo>
                  <a:lnTo>
                    <a:pt x="764" y="38"/>
                  </a:lnTo>
                  <a:lnTo>
                    <a:pt x="768" y="38"/>
                  </a:lnTo>
                  <a:lnTo>
                    <a:pt x="769" y="39"/>
                  </a:lnTo>
                  <a:lnTo>
                    <a:pt x="769" y="41"/>
                  </a:lnTo>
                  <a:lnTo>
                    <a:pt x="773" y="43"/>
                  </a:lnTo>
                  <a:lnTo>
                    <a:pt x="774" y="46"/>
                  </a:lnTo>
                  <a:lnTo>
                    <a:pt x="773" y="49"/>
                  </a:lnTo>
                  <a:lnTo>
                    <a:pt x="773" y="50"/>
                  </a:lnTo>
                  <a:lnTo>
                    <a:pt x="776" y="51"/>
                  </a:lnTo>
                  <a:lnTo>
                    <a:pt x="774" y="52"/>
                  </a:lnTo>
                  <a:lnTo>
                    <a:pt x="776" y="54"/>
                  </a:lnTo>
                  <a:lnTo>
                    <a:pt x="774" y="56"/>
                  </a:lnTo>
                  <a:lnTo>
                    <a:pt x="776" y="59"/>
                  </a:lnTo>
                  <a:lnTo>
                    <a:pt x="776" y="60"/>
                  </a:lnTo>
                  <a:lnTo>
                    <a:pt x="774" y="62"/>
                  </a:lnTo>
                  <a:lnTo>
                    <a:pt x="777" y="63"/>
                  </a:lnTo>
                  <a:lnTo>
                    <a:pt x="777" y="64"/>
                  </a:lnTo>
                  <a:lnTo>
                    <a:pt x="776" y="64"/>
                  </a:lnTo>
                  <a:lnTo>
                    <a:pt x="776" y="66"/>
                  </a:lnTo>
                  <a:lnTo>
                    <a:pt x="770" y="66"/>
                  </a:lnTo>
                  <a:lnTo>
                    <a:pt x="770" y="64"/>
                  </a:lnTo>
                  <a:lnTo>
                    <a:pt x="765" y="63"/>
                  </a:lnTo>
                  <a:lnTo>
                    <a:pt x="764" y="62"/>
                  </a:lnTo>
                  <a:lnTo>
                    <a:pt x="761" y="62"/>
                  </a:lnTo>
                  <a:lnTo>
                    <a:pt x="760" y="62"/>
                  </a:lnTo>
                  <a:lnTo>
                    <a:pt x="759" y="60"/>
                  </a:lnTo>
                  <a:lnTo>
                    <a:pt x="755" y="62"/>
                  </a:lnTo>
                  <a:lnTo>
                    <a:pt x="753" y="62"/>
                  </a:lnTo>
                  <a:lnTo>
                    <a:pt x="751" y="64"/>
                  </a:lnTo>
                  <a:lnTo>
                    <a:pt x="749" y="64"/>
                  </a:lnTo>
                  <a:lnTo>
                    <a:pt x="747" y="63"/>
                  </a:lnTo>
                  <a:lnTo>
                    <a:pt x="744" y="62"/>
                  </a:lnTo>
                  <a:lnTo>
                    <a:pt x="743" y="59"/>
                  </a:lnTo>
                  <a:lnTo>
                    <a:pt x="741" y="58"/>
                  </a:lnTo>
                  <a:lnTo>
                    <a:pt x="740" y="56"/>
                  </a:lnTo>
                  <a:lnTo>
                    <a:pt x="741" y="52"/>
                  </a:lnTo>
                  <a:lnTo>
                    <a:pt x="743" y="51"/>
                  </a:lnTo>
                  <a:lnTo>
                    <a:pt x="743" y="50"/>
                  </a:lnTo>
                  <a:lnTo>
                    <a:pt x="744" y="49"/>
                  </a:lnTo>
                  <a:lnTo>
                    <a:pt x="744" y="46"/>
                  </a:lnTo>
                  <a:lnTo>
                    <a:pt x="741" y="46"/>
                  </a:lnTo>
                  <a:lnTo>
                    <a:pt x="740" y="45"/>
                  </a:lnTo>
                  <a:lnTo>
                    <a:pt x="741" y="39"/>
                  </a:lnTo>
                  <a:lnTo>
                    <a:pt x="743" y="39"/>
                  </a:lnTo>
                  <a:lnTo>
                    <a:pt x="744" y="38"/>
                  </a:lnTo>
                  <a:lnTo>
                    <a:pt x="744" y="35"/>
                  </a:lnTo>
                  <a:lnTo>
                    <a:pt x="745" y="34"/>
                  </a:lnTo>
                  <a:lnTo>
                    <a:pt x="745" y="31"/>
                  </a:lnTo>
                  <a:lnTo>
                    <a:pt x="748" y="30"/>
                  </a:lnTo>
                  <a:close/>
                  <a:moveTo>
                    <a:pt x="183" y="27"/>
                  </a:moveTo>
                  <a:lnTo>
                    <a:pt x="184" y="30"/>
                  </a:lnTo>
                  <a:lnTo>
                    <a:pt x="183" y="35"/>
                  </a:lnTo>
                  <a:lnTo>
                    <a:pt x="183" y="37"/>
                  </a:lnTo>
                  <a:lnTo>
                    <a:pt x="183" y="39"/>
                  </a:lnTo>
                  <a:lnTo>
                    <a:pt x="180" y="41"/>
                  </a:lnTo>
                  <a:lnTo>
                    <a:pt x="178" y="39"/>
                  </a:lnTo>
                  <a:lnTo>
                    <a:pt x="179" y="38"/>
                  </a:lnTo>
                  <a:lnTo>
                    <a:pt x="180" y="37"/>
                  </a:lnTo>
                  <a:lnTo>
                    <a:pt x="179" y="34"/>
                  </a:lnTo>
                  <a:lnTo>
                    <a:pt x="179" y="30"/>
                  </a:lnTo>
                  <a:lnTo>
                    <a:pt x="180" y="29"/>
                  </a:lnTo>
                  <a:lnTo>
                    <a:pt x="182" y="29"/>
                  </a:lnTo>
                  <a:lnTo>
                    <a:pt x="182" y="27"/>
                  </a:lnTo>
                  <a:lnTo>
                    <a:pt x="183" y="27"/>
                  </a:lnTo>
                  <a:close/>
                  <a:moveTo>
                    <a:pt x="595" y="24"/>
                  </a:moveTo>
                  <a:lnTo>
                    <a:pt x="595" y="26"/>
                  </a:lnTo>
                  <a:lnTo>
                    <a:pt x="594" y="26"/>
                  </a:lnTo>
                  <a:lnTo>
                    <a:pt x="593" y="26"/>
                  </a:lnTo>
                  <a:lnTo>
                    <a:pt x="593" y="25"/>
                  </a:lnTo>
                  <a:lnTo>
                    <a:pt x="594" y="24"/>
                  </a:lnTo>
                  <a:lnTo>
                    <a:pt x="595" y="24"/>
                  </a:lnTo>
                  <a:close/>
                  <a:moveTo>
                    <a:pt x="191" y="21"/>
                  </a:moveTo>
                  <a:lnTo>
                    <a:pt x="191" y="22"/>
                  </a:lnTo>
                  <a:lnTo>
                    <a:pt x="190" y="24"/>
                  </a:lnTo>
                  <a:lnTo>
                    <a:pt x="190" y="22"/>
                  </a:lnTo>
                  <a:lnTo>
                    <a:pt x="191" y="21"/>
                  </a:lnTo>
                  <a:close/>
                  <a:moveTo>
                    <a:pt x="200" y="21"/>
                  </a:moveTo>
                  <a:lnTo>
                    <a:pt x="202" y="25"/>
                  </a:lnTo>
                  <a:lnTo>
                    <a:pt x="203" y="26"/>
                  </a:lnTo>
                  <a:lnTo>
                    <a:pt x="204" y="25"/>
                  </a:lnTo>
                  <a:lnTo>
                    <a:pt x="202" y="29"/>
                  </a:lnTo>
                  <a:lnTo>
                    <a:pt x="199" y="30"/>
                  </a:lnTo>
                  <a:lnTo>
                    <a:pt x="191" y="37"/>
                  </a:lnTo>
                  <a:lnTo>
                    <a:pt x="188" y="37"/>
                  </a:lnTo>
                  <a:lnTo>
                    <a:pt x="187" y="38"/>
                  </a:lnTo>
                  <a:lnTo>
                    <a:pt x="184" y="38"/>
                  </a:lnTo>
                  <a:lnTo>
                    <a:pt x="184" y="37"/>
                  </a:lnTo>
                  <a:lnTo>
                    <a:pt x="186" y="34"/>
                  </a:lnTo>
                  <a:lnTo>
                    <a:pt x="186" y="30"/>
                  </a:lnTo>
                  <a:lnTo>
                    <a:pt x="187" y="29"/>
                  </a:lnTo>
                  <a:lnTo>
                    <a:pt x="188" y="26"/>
                  </a:lnTo>
                  <a:lnTo>
                    <a:pt x="188" y="27"/>
                  </a:lnTo>
                  <a:lnTo>
                    <a:pt x="190" y="25"/>
                  </a:lnTo>
                  <a:lnTo>
                    <a:pt x="192" y="26"/>
                  </a:lnTo>
                  <a:lnTo>
                    <a:pt x="191" y="27"/>
                  </a:lnTo>
                  <a:lnTo>
                    <a:pt x="192" y="30"/>
                  </a:lnTo>
                  <a:lnTo>
                    <a:pt x="192" y="27"/>
                  </a:lnTo>
                  <a:lnTo>
                    <a:pt x="194" y="27"/>
                  </a:lnTo>
                  <a:lnTo>
                    <a:pt x="195" y="27"/>
                  </a:lnTo>
                  <a:lnTo>
                    <a:pt x="195" y="25"/>
                  </a:lnTo>
                  <a:lnTo>
                    <a:pt x="198" y="24"/>
                  </a:lnTo>
                  <a:lnTo>
                    <a:pt x="199" y="21"/>
                  </a:lnTo>
                  <a:lnTo>
                    <a:pt x="200" y="21"/>
                  </a:lnTo>
                  <a:close/>
                  <a:moveTo>
                    <a:pt x="191" y="18"/>
                  </a:moveTo>
                  <a:lnTo>
                    <a:pt x="192" y="18"/>
                  </a:lnTo>
                  <a:lnTo>
                    <a:pt x="191" y="20"/>
                  </a:lnTo>
                  <a:lnTo>
                    <a:pt x="190" y="20"/>
                  </a:lnTo>
                  <a:lnTo>
                    <a:pt x="191" y="18"/>
                  </a:lnTo>
                  <a:close/>
                  <a:moveTo>
                    <a:pt x="691" y="17"/>
                  </a:moveTo>
                  <a:lnTo>
                    <a:pt x="695" y="18"/>
                  </a:lnTo>
                  <a:lnTo>
                    <a:pt x="697" y="17"/>
                  </a:lnTo>
                  <a:lnTo>
                    <a:pt x="698" y="18"/>
                  </a:lnTo>
                  <a:lnTo>
                    <a:pt x="702" y="18"/>
                  </a:lnTo>
                  <a:lnTo>
                    <a:pt x="705" y="20"/>
                  </a:lnTo>
                  <a:lnTo>
                    <a:pt x="710" y="22"/>
                  </a:lnTo>
                  <a:lnTo>
                    <a:pt x="710" y="24"/>
                  </a:lnTo>
                  <a:lnTo>
                    <a:pt x="708" y="25"/>
                  </a:lnTo>
                  <a:lnTo>
                    <a:pt x="706" y="26"/>
                  </a:lnTo>
                  <a:lnTo>
                    <a:pt x="702" y="29"/>
                  </a:lnTo>
                  <a:lnTo>
                    <a:pt x="699" y="29"/>
                  </a:lnTo>
                  <a:lnTo>
                    <a:pt x="699" y="30"/>
                  </a:lnTo>
                  <a:lnTo>
                    <a:pt x="697" y="33"/>
                  </a:lnTo>
                  <a:lnTo>
                    <a:pt x="694" y="33"/>
                  </a:lnTo>
                  <a:lnTo>
                    <a:pt x="690" y="37"/>
                  </a:lnTo>
                  <a:lnTo>
                    <a:pt x="686" y="42"/>
                  </a:lnTo>
                  <a:lnTo>
                    <a:pt x="682" y="45"/>
                  </a:lnTo>
                  <a:lnTo>
                    <a:pt x="681" y="46"/>
                  </a:lnTo>
                  <a:lnTo>
                    <a:pt x="678" y="50"/>
                  </a:lnTo>
                  <a:lnTo>
                    <a:pt x="678" y="52"/>
                  </a:lnTo>
                  <a:lnTo>
                    <a:pt x="679" y="55"/>
                  </a:lnTo>
                  <a:lnTo>
                    <a:pt x="681" y="56"/>
                  </a:lnTo>
                  <a:lnTo>
                    <a:pt x="681" y="59"/>
                  </a:lnTo>
                  <a:lnTo>
                    <a:pt x="678" y="60"/>
                  </a:lnTo>
                  <a:lnTo>
                    <a:pt x="677" y="62"/>
                  </a:lnTo>
                  <a:lnTo>
                    <a:pt x="674" y="64"/>
                  </a:lnTo>
                  <a:lnTo>
                    <a:pt x="674" y="67"/>
                  </a:lnTo>
                  <a:lnTo>
                    <a:pt x="673" y="70"/>
                  </a:lnTo>
                  <a:lnTo>
                    <a:pt x="672" y="71"/>
                  </a:lnTo>
                  <a:lnTo>
                    <a:pt x="672" y="72"/>
                  </a:lnTo>
                  <a:lnTo>
                    <a:pt x="673" y="75"/>
                  </a:lnTo>
                  <a:lnTo>
                    <a:pt x="673" y="77"/>
                  </a:lnTo>
                  <a:lnTo>
                    <a:pt x="674" y="80"/>
                  </a:lnTo>
                  <a:lnTo>
                    <a:pt x="674" y="83"/>
                  </a:lnTo>
                  <a:lnTo>
                    <a:pt x="676" y="85"/>
                  </a:lnTo>
                  <a:lnTo>
                    <a:pt x="677" y="87"/>
                  </a:lnTo>
                  <a:lnTo>
                    <a:pt x="678" y="88"/>
                  </a:lnTo>
                  <a:lnTo>
                    <a:pt x="678" y="91"/>
                  </a:lnTo>
                  <a:lnTo>
                    <a:pt x="678" y="92"/>
                  </a:lnTo>
                  <a:lnTo>
                    <a:pt x="677" y="91"/>
                  </a:lnTo>
                  <a:lnTo>
                    <a:pt x="676" y="91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3" y="92"/>
                  </a:lnTo>
                  <a:lnTo>
                    <a:pt x="672" y="93"/>
                  </a:lnTo>
                  <a:lnTo>
                    <a:pt x="673" y="93"/>
                  </a:lnTo>
                  <a:lnTo>
                    <a:pt x="674" y="95"/>
                  </a:lnTo>
                  <a:lnTo>
                    <a:pt x="676" y="95"/>
                  </a:lnTo>
                  <a:lnTo>
                    <a:pt x="676" y="95"/>
                  </a:lnTo>
                  <a:lnTo>
                    <a:pt x="677" y="95"/>
                  </a:lnTo>
                  <a:lnTo>
                    <a:pt x="676" y="97"/>
                  </a:lnTo>
                  <a:lnTo>
                    <a:pt x="674" y="100"/>
                  </a:lnTo>
                  <a:lnTo>
                    <a:pt x="674" y="102"/>
                  </a:lnTo>
                  <a:lnTo>
                    <a:pt x="673" y="104"/>
                  </a:lnTo>
                  <a:lnTo>
                    <a:pt x="677" y="101"/>
                  </a:lnTo>
                  <a:lnTo>
                    <a:pt x="677" y="100"/>
                  </a:lnTo>
                  <a:lnTo>
                    <a:pt x="679" y="95"/>
                  </a:lnTo>
                  <a:lnTo>
                    <a:pt x="679" y="95"/>
                  </a:lnTo>
                  <a:lnTo>
                    <a:pt x="681" y="89"/>
                  </a:lnTo>
                  <a:lnTo>
                    <a:pt x="682" y="88"/>
                  </a:lnTo>
                  <a:lnTo>
                    <a:pt x="683" y="87"/>
                  </a:lnTo>
                  <a:lnTo>
                    <a:pt x="683" y="84"/>
                  </a:lnTo>
                  <a:lnTo>
                    <a:pt x="683" y="83"/>
                  </a:lnTo>
                  <a:lnTo>
                    <a:pt x="683" y="81"/>
                  </a:lnTo>
                  <a:lnTo>
                    <a:pt x="682" y="80"/>
                  </a:lnTo>
                  <a:lnTo>
                    <a:pt x="681" y="80"/>
                  </a:lnTo>
                  <a:lnTo>
                    <a:pt x="681" y="77"/>
                  </a:lnTo>
                  <a:lnTo>
                    <a:pt x="679" y="76"/>
                  </a:lnTo>
                  <a:lnTo>
                    <a:pt x="679" y="74"/>
                  </a:lnTo>
                  <a:lnTo>
                    <a:pt x="678" y="71"/>
                  </a:lnTo>
                  <a:lnTo>
                    <a:pt x="678" y="70"/>
                  </a:lnTo>
                  <a:lnTo>
                    <a:pt x="679" y="68"/>
                  </a:lnTo>
                  <a:lnTo>
                    <a:pt x="679" y="70"/>
                  </a:lnTo>
                  <a:lnTo>
                    <a:pt x="681" y="70"/>
                  </a:lnTo>
                  <a:lnTo>
                    <a:pt x="683" y="68"/>
                  </a:lnTo>
                  <a:lnTo>
                    <a:pt x="685" y="67"/>
                  </a:lnTo>
                  <a:lnTo>
                    <a:pt x="685" y="66"/>
                  </a:lnTo>
                  <a:lnTo>
                    <a:pt x="686" y="63"/>
                  </a:lnTo>
                  <a:lnTo>
                    <a:pt x="687" y="64"/>
                  </a:lnTo>
                  <a:lnTo>
                    <a:pt x="689" y="67"/>
                  </a:lnTo>
                  <a:lnTo>
                    <a:pt x="689" y="68"/>
                  </a:lnTo>
                  <a:lnTo>
                    <a:pt x="689" y="70"/>
                  </a:lnTo>
                  <a:lnTo>
                    <a:pt x="691" y="67"/>
                  </a:lnTo>
                  <a:lnTo>
                    <a:pt x="691" y="66"/>
                  </a:lnTo>
                  <a:lnTo>
                    <a:pt x="693" y="63"/>
                  </a:lnTo>
                  <a:lnTo>
                    <a:pt x="694" y="63"/>
                  </a:lnTo>
                  <a:lnTo>
                    <a:pt x="694" y="62"/>
                  </a:lnTo>
                  <a:lnTo>
                    <a:pt x="695" y="62"/>
                  </a:lnTo>
                  <a:lnTo>
                    <a:pt x="697" y="60"/>
                  </a:lnTo>
                  <a:lnTo>
                    <a:pt x="697" y="59"/>
                  </a:lnTo>
                  <a:lnTo>
                    <a:pt x="694" y="59"/>
                  </a:lnTo>
                  <a:lnTo>
                    <a:pt x="690" y="62"/>
                  </a:lnTo>
                  <a:lnTo>
                    <a:pt x="689" y="62"/>
                  </a:lnTo>
                  <a:lnTo>
                    <a:pt x="689" y="59"/>
                  </a:lnTo>
                  <a:lnTo>
                    <a:pt x="687" y="58"/>
                  </a:lnTo>
                  <a:lnTo>
                    <a:pt x="687" y="56"/>
                  </a:lnTo>
                  <a:lnTo>
                    <a:pt x="690" y="55"/>
                  </a:lnTo>
                  <a:lnTo>
                    <a:pt x="689" y="54"/>
                  </a:lnTo>
                  <a:lnTo>
                    <a:pt x="689" y="51"/>
                  </a:lnTo>
                  <a:lnTo>
                    <a:pt x="691" y="47"/>
                  </a:lnTo>
                  <a:lnTo>
                    <a:pt x="691" y="46"/>
                  </a:lnTo>
                  <a:lnTo>
                    <a:pt x="693" y="43"/>
                  </a:lnTo>
                  <a:lnTo>
                    <a:pt x="695" y="45"/>
                  </a:lnTo>
                  <a:lnTo>
                    <a:pt x="698" y="46"/>
                  </a:lnTo>
                  <a:lnTo>
                    <a:pt x="698" y="47"/>
                  </a:lnTo>
                  <a:lnTo>
                    <a:pt x="701" y="50"/>
                  </a:lnTo>
                  <a:lnTo>
                    <a:pt x="702" y="51"/>
                  </a:lnTo>
                  <a:lnTo>
                    <a:pt x="705" y="51"/>
                  </a:lnTo>
                  <a:lnTo>
                    <a:pt x="703" y="50"/>
                  </a:lnTo>
                  <a:lnTo>
                    <a:pt x="702" y="49"/>
                  </a:lnTo>
                  <a:lnTo>
                    <a:pt x="699" y="46"/>
                  </a:lnTo>
                  <a:lnTo>
                    <a:pt x="698" y="45"/>
                  </a:lnTo>
                  <a:lnTo>
                    <a:pt x="698" y="43"/>
                  </a:lnTo>
                  <a:lnTo>
                    <a:pt x="695" y="43"/>
                  </a:lnTo>
                  <a:lnTo>
                    <a:pt x="694" y="42"/>
                  </a:lnTo>
                  <a:lnTo>
                    <a:pt x="695" y="41"/>
                  </a:lnTo>
                  <a:lnTo>
                    <a:pt x="699" y="41"/>
                  </a:lnTo>
                  <a:lnTo>
                    <a:pt x="699" y="39"/>
                  </a:lnTo>
                  <a:lnTo>
                    <a:pt x="701" y="39"/>
                  </a:lnTo>
                  <a:lnTo>
                    <a:pt x="705" y="43"/>
                  </a:lnTo>
                  <a:lnTo>
                    <a:pt x="707" y="46"/>
                  </a:lnTo>
                  <a:lnTo>
                    <a:pt x="708" y="46"/>
                  </a:lnTo>
                  <a:lnTo>
                    <a:pt x="706" y="43"/>
                  </a:lnTo>
                  <a:lnTo>
                    <a:pt x="705" y="41"/>
                  </a:lnTo>
                  <a:lnTo>
                    <a:pt x="701" y="38"/>
                  </a:lnTo>
                  <a:lnTo>
                    <a:pt x="701" y="37"/>
                  </a:lnTo>
                  <a:lnTo>
                    <a:pt x="702" y="35"/>
                  </a:lnTo>
                  <a:lnTo>
                    <a:pt x="706" y="34"/>
                  </a:lnTo>
                  <a:lnTo>
                    <a:pt x="707" y="35"/>
                  </a:lnTo>
                  <a:lnTo>
                    <a:pt x="706" y="37"/>
                  </a:lnTo>
                  <a:lnTo>
                    <a:pt x="707" y="38"/>
                  </a:lnTo>
                  <a:lnTo>
                    <a:pt x="707" y="38"/>
                  </a:lnTo>
                  <a:lnTo>
                    <a:pt x="707" y="35"/>
                  </a:lnTo>
                  <a:lnTo>
                    <a:pt x="708" y="34"/>
                  </a:lnTo>
                  <a:lnTo>
                    <a:pt x="711" y="34"/>
                  </a:lnTo>
                  <a:lnTo>
                    <a:pt x="712" y="37"/>
                  </a:lnTo>
                  <a:lnTo>
                    <a:pt x="714" y="38"/>
                  </a:lnTo>
                  <a:lnTo>
                    <a:pt x="715" y="41"/>
                  </a:lnTo>
                  <a:lnTo>
                    <a:pt x="716" y="39"/>
                  </a:lnTo>
                  <a:lnTo>
                    <a:pt x="716" y="38"/>
                  </a:lnTo>
                  <a:lnTo>
                    <a:pt x="714" y="35"/>
                  </a:lnTo>
                  <a:lnTo>
                    <a:pt x="714" y="34"/>
                  </a:lnTo>
                  <a:lnTo>
                    <a:pt x="720" y="31"/>
                  </a:lnTo>
                  <a:lnTo>
                    <a:pt x="724" y="30"/>
                  </a:lnTo>
                  <a:lnTo>
                    <a:pt x="727" y="30"/>
                  </a:lnTo>
                  <a:lnTo>
                    <a:pt x="730" y="29"/>
                  </a:lnTo>
                  <a:lnTo>
                    <a:pt x="732" y="30"/>
                  </a:lnTo>
                  <a:lnTo>
                    <a:pt x="736" y="30"/>
                  </a:lnTo>
                  <a:lnTo>
                    <a:pt x="740" y="30"/>
                  </a:lnTo>
                  <a:lnTo>
                    <a:pt x="740" y="31"/>
                  </a:lnTo>
                  <a:lnTo>
                    <a:pt x="740" y="33"/>
                  </a:lnTo>
                  <a:lnTo>
                    <a:pt x="739" y="38"/>
                  </a:lnTo>
                  <a:lnTo>
                    <a:pt x="739" y="39"/>
                  </a:lnTo>
                  <a:lnTo>
                    <a:pt x="737" y="41"/>
                  </a:lnTo>
                  <a:lnTo>
                    <a:pt x="735" y="45"/>
                  </a:lnTo>
                  <a:lnTo>
                    <a:pt x="736" y="46"/>
                  </a:lnTo>
                  <a:lnTo>
                    <a:pt x="737" y="46"/>
                  </a:lnTo>
                  <a:lnTo>
                    <a:pt x="739" y="49"/>
                  </a:lnTo>
                  <a:lnTo>
                    <a:pt x="739" y="50"/>
                  </a:lnTo>
                  <a:lnTo>
                    <a:pt x="735" y="52"/>
                  </a:lnTo>
                  <a:lnTo>
                    <a:pt x="735" y="55"/>
                  </a:lnTo>
                  <a:lnTo>
                    <a:pt x="735" y="56"/>
                  </a:lnTo>
                  <a:lnTo>
                    <a:pt x="736" y="59"/>
                  </a:lnTo>
                  <a:lnTo>
                    <a:pt x="736" y="59"/>
                  </a:lnTo>
                  <a:lnTo>
                    <a:pt x="735" y="62"/>
                  </a:lnTo>
                  <a:lnTo>
                    <a:pt x="733" y="62"/>
                  </a:lnTo>
                  <a:lnTo>
                    <a:pt x="731" y="64"/>
                  </a:lnTo>
                  <a:lnTo>
                    <a:pt x="730" y="64"/>
                  </a:lnTo>
                  <a:lnTo>
                    <a:pt x="728" y="67"/>
                  </a:lnTo>
                  <a:lnTo>
                    <a:pt x="726" y="68"/>
                  </a:lnTo>
                  <a:lnTo>
                    <a:pt x="724" y="70"/>
                  </a:lnTo>
                  <a:lnTo>
                    <a:pt x="727" y="70"/>
                  </a:lnTo>
                  <a:lnTo>
                    <a:pt x="728" y="67"/>
                  </a:lnTo>
                  <a:lnTo>
                    <a:pt x="732" y="66"/>
                  </a:lnTo>
                  <a:lnTo>
                    <a:pt x="733" y="66"/>
                  </a:lnTo>
                  <a:lnTo>
                    <a:pt x="733" y="66"/>
                  </a:lnTo>
                  <a:lnTo>
                    <a:pt x="732" y="67"/>
                  </a:lnTo>
                  <a:lnTo>
                    <a:pt x="732" y="68"/>
                  </a:lnTo>
                  <a:lnTo>
                    <a:pt x="728" y="72"/>
                  </a:lnTo>
                  <a:lnTo>
                    <a:pt x="727" y="72"/>
                  </a:lnTo>
                  <a:lnTo>
                    <a:pt x="726" y="74"/>
                  </a:lnTo>
                  <a:lnTo>
                    <a:pt x="727" y="75"/>
                  </a:lnTo>
                  <a:lnTo>
                    <a:pt x="726" y="76"/>
                  </a:lnTo>
                  <a:lnTo>
                    <a:pt x="724" y="75"/>
                  </a:lnTo>
                  <a:lnTo>
                    <a:pt x="723" y="75"/>
                  </a:lnTo>
                  <a:lnTo>
                    <a:pt x="723" y="76"/>
                  </a:lnTo>
                  <a:lnTo>
                    <a:pt x="724" y="76"/>
                  </a:lnTo>
                  <a:lnTo>
                    <a:pt x="726" y="77"/>
                  </a:lnTo>
                  <a:lnTo>
                    <a:pt x="726" y="80"/>
                  </a:lnTo>
                  <a:lnTo>
                    <a:pt x="723" y="81"/>
                  </a:lnTo>
                  <a:lnTo>
                    <a:pt x="726" y="81"/>
                  </a:lnTo>
                  <a:lnTo>
                    <a:pt x="726" y="80"/>
                  </a:lnTo>
                  <a:lnTo>
                    <a:pt x="728" y="79"/>
                  </a:lnTo>
                  <a:lnTo>
                    <a:pt x="730" y="76"/>
                  </a:lnTo>
                  <a:lnTo>
                    <a:pt x="730" y="75"/>
                  </a:lnTo>
                  <a:lnTo>
                    <a:pt x="732" y="75"/>
                  </a:lnTo>
                  <a:lnTo>
                    <a:pt x="732" y="72"/>
                  </a:lnTo>
                  <a:lnTo>
                    <a:pt x="733" y="74"/>
                  </a:lnTo>
                  <a:lnTo>
                    <a:pt x="733" y="76"/>
                  </a:lnTo>
                  <a:lnTo>
                    <a:pt x="735" y="76"/>
                  </a:lnTo>
                  <a:lnTo>
                    <a:pt x="735" y="74"/>
                  </a:lnTo>
                  <a:lnTo>
                    <a:pt x="733" y="72"/>
                  </a:lnTo>
                  <a:lnTo>
                    <a:pt x="735" y="70"/>
                  </a:lnTo>
                  <a:lnTo>
                    <a:pt x="735" y="70"/>
                  </a:lnTo>
                  <a:lnTo>
                    <a:pt x="737" y="70"/>
                  </a:lnTo>
                  <a:lnTo>
                    <a:pt x="737" y="72"/>
                  </a:lnTo>
                  <a:lnTo>
                    <a:pt x="737" y="74"/>
                  </a:lnTo>
                  <a:lnTo>
                    <a:pt x="739" y="72"/>
                  </a:lnTo>
                  <a:lnTo>
                    <a:pt x="741" y="70"/>
                  </a:lnTo>
                  <a:lnTo>
                    <a:pt x="743" y="72"/>
                  </a:lnTo>
                  <a:lnTo>
                    <a:pt x="744" y="74"/>
                  </a:lnTo>
                  <a:lnTo>
                    <a:pt x="743" y="76"/>
                  </a:lnTo>
                  <a:lnTo>
                    <a:pt x="740" y="80"/>
                  </a:lnTo>
                  <a:lnTo>
                    <a:pt x="737" y="81"/>
                  </a:lnTo>
                  <a:lnTo>
                    <a:pt x="737" y="83"/>
                  </a:lnTo>
                  <a:lnTo>
                    <a:pt x="739" y="84"/>
                  </a:lnTo>
                  <a:lnTo>
                    <a:pt x="741" y="84"/>
                  </a:lnTo>
                  <a:lnTo>
                    <a:pt x="743" y="84"/>
                  </a:lnTo>
                  <a:lnTo>
                    <a:pt x="741" y="83"/>
                  </a:lnTo>
                  <a:lnTo>
                    <a:pt x="743" y="80"/>
                  </a:lnTo>
                  <a:lnTo>
                    <a:pt x="744" y="77"/>
                  </a:lnTo>
                  <a:lnTo>
                    <a:pt x="745" y="80"/>
                  </a:lnTo>
                  <a:lnTo>
                    <a:pt x="747" y="83"/>
                  </a:lnTo>
                  <a:lnTo>
                    <a:pt x="747" y="81"/>
                  </a:lnTo>
                  <a:lnTo>
                    <a:pt x="747" y="79"/>
                  </a:lnTo>
                  <a:lnTo>
                    <a:pt x="745" y="76"/>
                  </a:lnTo>
                  <a:lnTo>
                    <a:pt x="745" y="72"/>
                  </a:lnTo>
                  <a:lnTo>
                    <a:pt x="745" y="71"/>
                  </a:lnTo>
                  <a:lnTo>
                    <a:pt x="748" y="72"/>
                  </a:lnTo>
                  <a:lnTo>
                    <a:pt x="748" y="75"/>
                  </a:lnTo>
                  <a:lnTo>
                    <a:pt x="747" y="76"/>
                  </a:lnTo>
                  <a:lnTo>
                    <a:pt x="748" y="76"/>
                  </a:lnTo>
                  <a:lnTo>
                    <a:pt x="751" y="75"/>
                  </a:lnTo>
                  <a:lnTo>
                    <a:pt x="755" y="79"/>
                  </a:lnTo>
                  <a:lnTo>
                    <a:pt x="755" y="80"/>
                  </a:lnTo>
                  <a:lnTo>
                    <a:pt x="757" y="80"/>
                  </a:lnTo>
                  <a:lnTo>
                    <a:pt x="759" y="81"/>
                  </a:lnTo>
                  <a:lnTo>
                    <a:pt x="760" y="81"/>
                  </a:lnTo>
                  <a:lnTo>
                    <a:pt x="759" y="79"/>
                  </a:lnTo>
                  <a:lnTo>
                    <a:pt x="757" y="79"/>
                  </a:lnTo>
                  <a:lnTo>
                    <a:pt x="756" y="77"/>
                  </a:lnTo>
                  <a:lnTo>
                    <a:pt x="752" y="74"/>
                  </a:lnTo>
                  <a:lnTo>
                    <a:pt x="751" y="74"/>
                  </a:lnTo>
                  <a:lnTo>
                    <a:pt x="749" y="72"/>
                  </a:lnTo>
                  <a:lnTo>
                    <a:pt x="752" y="68"/>
                  </a:lnTo>
                  <a:lnTo>
                    <a:pt x="755" y="68"/>
                  </a:lnTo>
                  <a:lnTo>
                    <a:pt x="757" y="67"/>
                  </a:lnTo>
                  <a:lnTo>
                    <a:pt x="760" y="66"/>
                  </a:lnTo>
                  <a:lnTo>
                    <a:pt x="764" y="67"/>
                  </a:lnTo>
                  <a:lnTo>
                    <a:pt x="764" y="67"/>
                  </a:lnTo>
                  <a:lnTo>
                    <a:pt x="765" y="67"/>
                  </a:lnTo>
                  <a:lnTo>
                    <a:pt x="769" y="68"/>
                  </a:lnTo>
                  <a:lnTo>
                    <a:pt x="769" y="71"/>
                  </a:lnTo>
                  <a:lnTo>
                    <a:pt x="770" y="72"/>
                  </a:lnTo>
                  <a:lnTo>
                    <a:pt x="772" y="72"/>
                  </a:lnTo>
                  <a:lnTo>
                    <a:pt x="773" y="75"/>
                  </a:lnTo>
                  <a:lnTo>
                    <a:pt x="773" y="75"/>
                  </a:lnTo>
                  <a:lnTo>
                    <a:pt x="774" y="74"/>
                  </a:lnTo>
                  <a:lnTo>
                    <a:pt x="776" y="74"/>
                  </a:lnTo>
                  <a:lnTo>
                    <a:pt x="777" y="76"/>
                  </a:lnTo>
                  <a:lnTo>
                    <a:pt x="780" y="76"/>
                  </a:lnTo>
                  <a:lnTo>
                    <a:pt x="780" y="79"/>
                  </a:lnTo>
                  <a:lnTo>
                    <a:pt x="780" y="80"/>
                  </a:lnTo>
                  <a:lnTo>
                    <a:pt x="780" y="81"/>
                  </a:lnTo>
                  <a:lnTo>
                    <a:pt x="780" y="83"/>
                  </a:lnTo>
                  <a:lnTo>
                    <a:pt x="778" y="85"/>
                  </a:lnTo>
                  <a:lnTo>
                    <a:pt x="776" y="84"/>
                  </a:lnTo>
                  <a:lnTo>
                    <a:pt x="774" y="84"/>
                  </a:lnTo>
                  <a:lnTo>
                    <a:pt x="770" y="85"/>
                  </a:lnTo>
                  <a:lnTo>
                    <a:pt x="768" y="88"/>
                  </a:lnTo>
                  <a:lnTo>
                    <a:pt x="772" y="85"/>
                  </a:lnTo>
                  <a:lnTo>
                    <a:pt x="776" y="85"/>
                  </a:lnTo>
                  <a:lnTo>
                    <a:pt x="776" y="87"/>
                  </a:lnTo>
                  <a:lnTo>
                    <a:pt x="774" y="88"/>
                  </a:lnTo>
                  <a:lnTo>
                    <a:pt x="772" y="89"/>
                  </a:lnTo>
                  <a:lnTo>
                    <a:pt x="769" y="93"/>
                  </a:lnTo>
                  <a:lnTo>
                    <a:pt x="766" y="95"/>
                  </a:lnTo>
                  <a:lnTo>
                    <a:pt x="766" y="96"/>
                  </a:lnTo>
                  <a:lnTo>
                    <a:pt x="765" y="97"/>
                  </a:lnTo>
                  <a:lnTo>
                    <a:pt x="766" y="97"/>
                  </a:lnTo>
                  <a:lnTo>
                    <a:pt x="770" y="93"/>
                  </a:lnTo>
                  <a:lnTo>
                    <a:pt x="773" y="91"/>
                  </a:lnTo>
                  <a:lnTo>
                    <a:pt x="776" y="89"/>
                  </a:lnTo>
                  <a:lnTo>
                    <a:pt x="778" y="87"/>
                  </a:lnTo>
                  <a:lnTo>
                    <a:pt x="781" y="88"/>
                  </a:lnTo>
                  <a:lnTo>
                    <a:pt x="782" y="88"/>
                  </a:lnTo>
                  <a:lnTo>
                    <a:pt x="784" y="89"/>
                  </a:lnTo>
                  <a:lnTo>
                    <a:pt x="784" y="91"/>
                  </a:lnTo>
                  <a:lnTo>
                    <a:pt x="782" y="92"/>
                  </a:lnTo>
                  <a:lnTo>
                    <a:pt x="782" y="95"/>
                  </a:lnTo>
                  <a:lnTo>
                    <a:pt x="780" y="95"/>
                  </a:lnTo>
                  <a:lnTo>
                    <a:pt x="778" y="97"/>
                  </a:lnTo>
                  <a:lnTo>
                    <a:pt x="776" y="97"/>
                  </a:lnTo>
                  <a:lnTo>
                    <a:pt x="776" y="96"/>
                  </a:lnTo>
                  <a:lnTo>
                    <a:pt x="773" y="96"/>
                  </a:lnTo>
                  <a:lnTo>
                    <a:pt x="772" y="99"/>
                  </a:lnTo>
                  <a:lnTo>
                    <a:pt x="774" y="99"/>
                  </a:lnTo>
                  <a:lnTo>
                    <a:pt x="774" y="100"/>
                  </a:lnTo>
                  <a:lnTo>
                    <a:pt x="770" y="101"/>
                  </a:lnTo>
                  <a:lnTo>
                    <a:pt x="772" y="102"/>
                  </a:lnTo>
                  <a:lnTo>
                    <a:pt x="773" y="101"/>
                  </a:lnTo>
                  <a:lnTo>
                    <a:pt x="776" y="100"/>
                  </a:lnTo>
                  <a:lnTo>
                    <a:pt x="777" y="99"/>
                  </a:lnTo>
                  <a:lnTo>
                    <a:pt x="778" y="100"/>
                  </a:lnTo>
                  <a:lnTo>
                    <a:pt x="777" y="101"/>
                  </a:lnTo>
                  <a:lnTo>
                    <a:pt x="774" y="102"/>
                  </a:lnTo>
                  <a:lnTo>
                    <a:pt x="772" y="104"/>
                  </a:lnTo>
                  <a:lnTo>
                    <a:pt x="774" y="104"/>
                  </a:lnTo>
                  <a:lnTo>
                    <a:pt x="774" y="104"/>
                  </a:lnTo>
                  <a:lnTo>
                    <a:pt x="773" y="106"/>
                  </a:lnTo>
                  <a:lnTo>
                    <a:pt x="770" y="108"/>
                  </a:lnTo>
                  <a:lnTo>
                    <a:pt x="769" y="109"/>
                  </a:lnTo>
                  <a:lnTo>
                    <a:pt x="770" y="110"/>
                  </a:lnTo>
                  <a:lnTo>
                    <a:pt x="773" y="108"/>
                  </a:lnTo>
                  <a:lnTo>
                    <a:pt x="776" y="104"/>
                  </a:lnTo>
                  <a:lnTo>
                    <a:pt x="777" y="102"/>
                  </a:lnTo>
                  <a:lnTo>
                    <a:pt x="781" y="100"/>
                  </a:lnTo>
                  <a:lnTo>
                    <a:pt x="781" y="101"/>
                  </a:lnTo>
                  <a:lnTo>
                    <a:pt x="781" y="102"/>
                  </a:lnTo>
                  <a:lnTo>
                    <a:pt x="784" y="101"/>
                  </a:lnTo>
                  <a:lnTo>
                    <a:pt x="784" y="100"/>
                  </a:lnTo>
                  <a:lnTo>
                    <a:pt x="786" y="97"/>
                  </a:lnTo>
                  <a:lnTo>
                    <a:pt x="787" y="97"/>
                  </a:lnTo>
                  <a:lnTo>
                    <a:pt x="787" y="99"/>
                  </a:lnTo>
                  <a:lnTo>
                    <a:pt x="784" y="102"/>
                  </a:lnTo>
                  <a:lnTo>
                    <a:pt x="780" y="105"/>
                  </a:lnTo>
                  <a:lnTo>
                    <a:pt x="778" y="105"/>
                  </a:lnTo>
                  <a:lnTo>
                    <a:pt x="778" y="106"/>
                  </a:lnTo>
                  <a:lnTo>
                    <a:pt x="780" y="106"/>
                  </a:lnTo>
                  <a:lnTo>
                    <a:pt x="778" y="109"/>
                  </a:lnTo>
                  <a:lnTo>
                    <a:pt x="778" y="110"/>
                  </a:lnTo>
                  <a:lnTo>
                    <a:pt x="778" y="112"/>
                  </a:lnTo>
                  <a:lnTo>
                    <a:pt x="780" y="109"/>
                  </a:lnTo>
                  <a:lnTo>
                    <a:pt x="780" y="108"/>
                  </a:lnTo>
                  <a:lnTo>
                    <a:pt x="784" y="105"/>
                  </a:lnTo>
                  <a:lnTo>
                    <a:pt x="786" y="102"/>
                  </a:lnTo>
                  <a:lnTo>
                    <a:pt x="786" y="105"/>
                  </a:lnTo>
                  <a:lnTo>
                    <a:pt x="786" y="106"/>
                  </a:lnTo>
                  <a:lnTo>
                    <a:pt x="785" y="108"/>
                  </a:lnTo>
                  <a:lnTo>
                    <a:pt x="782" y="110"/>
                  </a:lnTo>
                  <a:lnTo>
                    <a:pt x="782" y="112"/>
                  </a:lnTo>
                  <a:lnTo>
                    <a:pt x="780" y="114"/>
                  </a:lnTo>
                  <a:lnTo>
                    <a:pt x="778" y="116"/>
                  </a:lnTo>
                  <a:lnTo>
                    <a:pt x="778" y="117"/>
                  </a:lnTo>
                  <a:lnTo>
                    <a:pt x="781" y="116"/>
                  </a:lnTo>
                  <a:lnTo>
                    <a:pt x="782" y="114"/>
                  </a:lnTo>
                  <a:lnTo>
                    <a:pt x="785" y="110"/>
                  </a:lnTo>
                  <a:lnTo>
                    <a:pt x="786" y="109"/>
                  </a:lnTo>
                  <a:lnTo>
                    <a:pt x="787" y="110"/>
                  </a:lnTo>
                  <a:lnTo>
                    <a:pt x="789" y="112"/>
                  </a:lnTo>
                  <a:lnTo>
                    <a:pt x="787" y="113"/>
                  </a:lnTo>
                  <a:lnTo>
                    <a:pt x="786" y="113"/>
                  </a:lnTo>
                  <a:lnTo>
                    <a:pt x="785" y="116"/>
                  </a:lnTo>
                  <a:lnTo>
                    <a:pt x="784" y="120"/>
                  </a:lnTo>
                  <a:lnTo>
                    <a:pt x="785" y="120"/>
                  </a:lnTo>
                  <a:lnTo>
                    <a:pt x="786" y="118"/>
                  </a:lnTo>
                  <a:lnTo>
                    <a:pt x="786" y="116"/>
                  </a:lnTo>
                  <a:lnTo>
                    <a:pt x="787" y="114"/>
                  </a:lnTo>
                  <a:lnTo>
                    <a:pt x="790" y="113"/>
                  </a:lnTo>
                  <a:lnTo>
                    <a:pt x="790" y="110"/>
                  </a:lnTo>
                  <a:lnTo>
                    <a:pt x="791" y="109"/>
                  </a:lnTo>
                  <a:lnTo>
                    <a:pt x="793" y="108"/>
                  </a:lnTo>
                  <a:lnTo>
                    <a:pt x="793" y="106"/>
                  </a:lnTo>
                  <a:lnTo>
                    <a:pt x="794" y="105"/>
                  </a:lnTo>
                  <a:lnTo>
                    <a:pt x="795" y="104"/>
                  </a:lnTo>
                  <a:lnTo>
                    <a:pt x="795" y="102"/>
                  </a:lnTo>
                  <a:lnTo>
                    <a:pt x="795" y="101"/>
                  </a:lnTo>
                  <a:lnTo>
                    <a:pt x="797" y="101"/>
                  </a:lnTo>
                  <a:lnTo>
                    <a:pt x="799" y="104"/>
                  </a:lnTo>
                  <a:lnTo>
                    <a:pt x="801" y="105"/>
                  </a:lnTo>
                  <a:lnTo>
                    <a:pt x="802" y="108"/>
                  </a:lnTo>
                  <a:lnTo>
                    <a:pt x="803" y="109"/>
                  </a:lnTo>
                  <a:lnTo>
                    <a:pt x="803" y="112"/>
                  </a:lnTo>
                  <a:lnTo>
                    <a:pt x="806" y="114"/>
                  </a:lnTo>
                  <a:lnTo>
                    <a:pt x="806" y="116"/>
                  </a:lnTo>
                  <a:lnTo>
                    <a:pt x="805" y="117"/>
                  </a:lnTo>
                  <a:lnTo>
                    <a:pt x="802" y="120"/>
                  </a:lnTo>
                  <a:lnTo>
                    <a:pt x="801" y="120"/>
                  </a:lnTo>
                  <a:lnTo>
                    <a:pt x="799" y="118"/>
                  </a:lnTo>
                  <a:lnTo>
                    <a:pt x="797" y="117"/>
                  </a:lnTo>
                  <a:lnTo>
                    <a:pt x="795" y="117"/>
                  </a:lnTo>
                  <a:lnTo>
                    <a:pt x="795" y="117"/>
                  </a:lnTo>
                  <a:lnTo>
                    <a:pt x="794" y="118"/>
                  </a:lnTo>
                  <a:lnTo>
                    <a:pt x="793" y="120"/>
                  </a:lnTo>
                  <a:lnTo>
                    <a:pt x="790" y="121"/>
                  </a:lnTo>
                  <a:lnTo>
                    <a:pt x="789" y="121"/>
                  </a:lnTo>
                  <a:lnTo>
                    <a:pt x="787" y="122"/>
                  </a:lnTo>
                  <a:lnTo>
                    <a:pt x="790" y="122"/>
                  </a:lnTo>
                  <a:lnTo>
                    <a:pt x="791" y="122"/>
                  </a:lnTo>
                  <a:lnTo>
                    <a:pt x="793" y="124"/>
                  </a:lnTo>
                  <a:lnTo>
                    <a:pt x="790" y="126"/>
                  </a:lnTo>
                  <a:lnTo>
                    <a:pt x="789" y="126"/>
                  </a:lnTo>
                  <a:lnTo>
                    <a:pt x="786" y="127"/>
                  </a:lnTo>
                  <a:lnTo>
                    <a:pt x="790" y="127"/>
                  </a:lnTo>
                  <a:lnTo>
                    <a:pt x="791" y="126"/>
                  </a:lnTo>
                  <a:lnTo>
                    <a:pt x="794" y="126"/>
                  </a:lnTo>
                  <a:lnTo>
                    <a:pt x="795" y="126"/>
                  </a:lnTo>
                  <a:lnTo>
                    <a:pt x="798" y="125"/>
                  </a:lnTo>
                  <a:lnTo>
                    <a:pt x="799" y="125"/>
                  </a:lnTo>
                  <a:lnTo>
                    <a:pt x="801" y="126"/>
                  </a:lnTo>
                  <a:lnTo>
                    <a:pt x="802" y="127"/>
                  </a:lnTo>
                  <a:lnTo>
                    <a:pt x="801" y="127"/>
                  </a:lnTo>
                  <a:lnTo>
                    <a:pt x="802" y="127"/>
                  </a:lnTo>
                  <a:lnTo>
                    <a:pt x="803" y="125"/>
                  </a:lnTo>
                  <a:lnTo>
                    <a:pt x="802" y="122"/>
                  </a:lnTo>
                  <a:lnTo>
                    <a:pt x="803" y="121"/>
                  </a:lnTo>
                  <a:lnTo>
                    <a:pt x="807" y="120"/>
                  </a:lnTo>
                  <a:lnTo>
                    <a:pt x="807" y="120"/>
                  </a:lnTo>
                  <a:lnTo>
                    <a:pt x="807" y="121"/>
                  </a:lnTo>
                  <a:lnTo>
                    <a:pt x="809" y="124"/>
                  </a:lnTo>
                  <a:lnTo>
                    <a:pt x="807" y="125"/>
                  </a:lnTo>
                  <a:lnTo>
                    <a:pt x="805" y="129"/>
                  </a:lnTo>
                  <a:lnTo>
                    <a:pt x="802" y="129"/>
                  </a:lnTo>
                  <a:lnTo>
                    <a:pt x="801" y="130"/>
                  </a:lnTo>
                  <a:lnTo>
                    <a:pt x="801" y="131"/>
                  </a:lnTo>
                  <a:lnTo>
                    <a:pt x="798" y="131"/>
                  </a:lnTo>
                  <a:lnTo>
                    <a:pt x="797" y="131"/>
                  </a:lnTo>
                  <a:lnTo>
                    <a:pt x="795" y="131"/>
                  </a:lnTo>
                  <a:lnTo>
                    <a:pt x="794" y="133"/>
                  </a:lnTo>
                  <a:lnTo>
                    <a:pt x="794" y="134"/>
                  </a:lnTo>
                  <a:lnTo>
                    <a:pt x="791" y="137"/>
                  </a:lnTo>
                  <a:lnTo>
                    <a:pt x="791" y="138"/>
                  </a:lnTo>
                  <a:lnTo>
                    <a:pt x="791" y="139"/>
                  </a:lnTo>
                  <a:lnTo>
                    <a:pt x="793" y="139"/>
                  </a:lnTo>
                  <a:lnTo>
                    <a:pt x="795" y="135"/>
                  </a:lnTo>
                  <a:lnTo>
                    <a:pt x="797" y="133"/>
                  </a:lnTo>
                  <a:lnTo>
                    <a:pt x="798" y="133"/>
                  </a:lnTo>
                  <a:lnTo>
                    <a:pt x="798" y="133"/>
                  </a:lnTo>
                  <a:lnTo>
                    <a:pt x="799" y="133"/>
                  </a:lnTo>
                  <a:lnTo>
                    <a:pt x="799" y="134"/>
                  </a:lnTo>
                  <a:lnTo>
                    <a:pt x="798" y="135"/>
                  </a:lnTo>
                  <a:lnTo>
                    <a:pt x="797" y="138"/>
                  </a:lnTo>
                  <a:lnTo>
                    <a:pt x="794" y="141"/>
                  </a:lnTo>
                  <a:lnTo>
                    <a:pt x="793" y="142"/>
                  </a:lnTo>
                  <a:lnTo>
                    <a:pt x="793" y="143"/>
                  </a:lnTo>
                  <a:lnTo>
                    <a:pt x="797" y="141"/>
                  </a:lnTo>
                  <a:lnTo>
                    <a:pt x="801" y="137"/>
                  </a:lnTo>
                  <a:lnTo>
                    <a:pt x="802" y="133"/>
                  </a:lnTo>
                  <a:lnTo>
                    <a:pt x="802" y="131"/>
                  </a:lnTo>
                  <a:lnTo>
                    <a:pt x="803" y="130"/>
                  </a:lnTo>
                  <a:lnTo>
                    <a:pt x="805" y="130"/>
                  </a:lnTo>
                  <a:lnTo>
                    <a:pt x="807" y="127"/>
                  </a:lnTo>
                  <a:lnTo>
                    <a:pt x="811" y="126"/>
                  </a:lnTo>
                  <a:lnTo>
                    <a:pt x="812" y="126"/>
                  </a:lnTo>
                  <a:lnTo>
                    <a:pt x="812" y="127"/>
                  </a:lnTo>
                  <a:lnTo>
                    <a:pt x="811" y="129"/>
                  </a:lnTo>
                  <a:lnTo>
                    <a:pt x="810" y="131"/>
                  </a:lnTo>
                  <a:lnTo>
                    <a:pt x="807" y="131"/>
                  </a:lnTo>
                  <a:lnTo>
                    <a:pt x="806" y="131"/>
                  </a:lnTo>
                  <a:lnTo>
                    <a:pt x="806" y="134"/>
                  </a:lnTo>
                  <a:lnTo>
                    <a:pt x="806" y="134"/>
                  </a:lnTo>
                  <a:lnTo>
                    <a:pt x="807" y="133"/>
                  </a:lnTo>
                  <a:lnTo>
                    <a:pt x="810" y="133"/>
                  </a:lnTo>
                  <a:lnTo>
                    <a:pt x="811" y="130"/>
                  </a:lnTo>
                  <a:lnTo>
                    <a:pt x="814" y="130"/>
                  </a:lnTo>
                  <a:lnTo>
                    <a:pt x="815" y="129"/>
                  </a:lnTo>
                  <a:lnTo>
                    <a:pt x="816" y="129"/>
                  </a:lnTo>
                  <a:lnTo>
                    <a:pt x="818" y="129"/>
                  </a:lnTo>
                  <a:lnTo>
                    <a:pt x="819" y="130"/>
                  </a:lnTo>
                  <a:lnTo>
                    <a:pt x="822" y="133"/>
                  </a:lnTo>
                  <a:lnTo>
                    <a:pt x="823" y="135"/>
                  </a:lnTo>
                  <a:lnTo>
                    <a:pt x="824" y="137"/>
                  </a:lnTo>
                  <a:lnTo>
                    <a:pt x="824" y="138"/>
                  </a:lnTo>
                  <a:lnTo>
                    <a:pt x="824" y="139"/>
                  </a:lnTo>
                  <a:lnTo>
                    <a:pt x="823" y="142"/>
                  </a:lnTo>
                  <a:lnTo>
                    <a:pt x="822" y="141"/>
                  </a:lnTo>
                  <a:lnTo>
                    <a:pt x="822" y="139"/>
                  </a:lnTo>
                  <a:lnTo>
                    <a:pt x="820" y="139"/>
                  </a:lnTo>
                  <a:lnTo>
                    <a:pt x="820" y="141"/>
                  </a:lnTo>
                  <a:lnTo>
                    <a:pt x="819" y="142"/>
                  </a:lnTo>
                  <a:lnTo>
                    <a:pt x="818" y="143"/>
                  </a:lnTo>
                  <a:lnTo>
                    <a:pt x="814" y="143"/>
                  </a:lnTo>
                  <a:lnTo>
                    <a:pt x="812" y="145"/>
                  </a:lnTo>
                  <a:lnTo>
                    <a:pt x="810" y="145"/>
                  </a:lnTo>
                  <a:lnTo>
                    <a:pt x="806" y="146"/>
                  </a:lnTo>
                  <a:lnTo>
                    <a:pt x="805" y="146"/>
                  </a:lnTo>
                  <a:lnTo>
                    <a:pt x="801" y="149"/>
                  </a:lnTo>
                  <a:lnTo>
                    <a:pt x="803" y="147"/>
                  </a:lnTo>
                  <a:lnTo>
                    <a:pt x="805" y="149"/>
                  </a:lnTo>
                  <a:lnTo>
                    <a:pt x="803" y="150"/>
                  </a:lnTo>
                  <a:lnTo>
                    <a:pt x="801" y="151"/>
                  </a:lnTo>
                  <a:lnTo>
                    <a:pt x="799" y="151"/>
                  </a:lnTo>
                  <a:lnTo>
                    <a:pt x="803" y="151"/>
                  </a:lnTo>
                  <a:lnTo>
                    <a:pt x="806" y="149"/>
                  </a:lnTo>
                  <a:lnTo>
                    <a:pt x="810" y="146"/>
                  </a:lnTo>
                  <a:lnTo>
                    <a:pt x="812" y="146"/>
                  </a:lnTo>
                  <a:lnTo>
                    <a:pt x="814" y="146"/>
                  </a:lnTo>
                  <a:lnTo>
                    <a:pt x="815" y="146"/>
                  </a:lnTo>
                  <a:lnTo>
                    <a:pt x="816" y="146"/>
                  </a:lnTo>
                  <a:lnTo>
                    <a:pt x="816" y="146"/>
                  </a:lnTo>
                  <a:lnTo>
                    <a:pt x="816" y="149"/>
                  </a:lnTo>
                  <a:lnTo>
                    <a:pt x="815" y="150"/>
                  </a:lnTo>
                  <a:lnTo>
                    <a:pt x="814" y="151"/>
                  </a:lnTo>
                  <a:lnTo>
                    <a:pt x="812" y="151"/>
                  </a:lnTo>
                  <a:lnTo>
                    <a:pt x="810" y="152"/>
                  </a:lnTo>
                  <a:lnTo>
                    <a:pt x="809" y="154"/>
                  </a:lnTo>
                  <a:lnTo>
                    <a:pt x="807" y="155"/>
                  </a:lnTo>
                  <a:lnTo>
                    <a:pt x="805" y="154"/>
                  </a:lnTo>
                  <a:lnTo>
                    <a:pt x="803" y="154"/>
                  </a:lnTo>
                  <a:lnTo>
                    <a:pt x="802" y="156"/>
                  </a:lnTo>
                  <a:lnTo>
                    <a:pt x="803" y="156"/>
                  </a:lnTo>
                  <a:lnTo>
                    <a:pt x="805" y="155"/>
                  </a:lnTo>
                  <a:lnTo>
                    <a:pt x="807" y="155"/>
                  </a:lnTo>
                  <a:lnTo>
                    <a:pt x="807" y="156"/>
                  </a:lnTo>
                  <a:lnTo>
                    <a:pt x="810" y="154"/>
                  </a:lnTo>
                  <a:lnTo>
                    <a:pt x="811" y="152"/>
                  </a:lnTo>
                  <a:lnTo>
                    <a:pt x="814" y="151"/>
                  </a:lnTo>
                  <a:lnTo>
                    <a:pt x="815" y="152"/>
                  </a:lnTo>
                  <a:lnTo>
                    <a:pt x="818" y="152"/>
                  </a:lnTo>
                  <a:lnTo>
                    <a:pt x="819" y="151"/>
                  </a:lnTo>
                  <a:lnTo>
                    <a:pt x="822" y="150"/>
                  </a:lnTo>
                  <a:lnTo>
                    <a:pt x="822" y="149"/>
                  </a:lnTo>
                  <a:lnTo>
                    <a:pt x="822" y="147"/>
                  </a:lnTo>
                  <a:lnTo>
                    <a:pt x="822" y="147"/>
                  </a:lnTo>
                  <a:lnTo>
                    <a:pt x="823" y="145"/>
                  </a:lnTo>
                  <a:lnTo>
                    <a:pt x="823" y="143"/>
                  </a:lnTo>
                  <a:lnTo>
                    <a:pt x="824" y="143"/>
                  </a:lnTo>
                  <a:lnTo>
                    <a:pt x="824" y="145"/>
                  </a:lnTo>
                  <a:lnTo>
                    <a:pt x="826" y="143"/>
                  </a:lnTo>
                  <a:lnTo>
                    <a:pt x="826" y="146"/>
                  </a:lnTo>
                  <a:lnTo>
                    <a:pt x="828" y="151"/>
                  </a:lnTo>
                  <a:lnTo>
                    <a:pt x="828" y="154"/>
                  </a:lnTo>
                  <a:lnTo>
                    <a:pt x="830" y="155"/>
                  </a:lnTo>
                  <a:lnTo>
                    <a:pt x="830" y="158"/>
                  </a:lnTo>
                  <a:lnTo>
                    <a:pt x="828" y="159"/>
                  </a:lnTo>
                  <a:lnTo>
                    <a:pt x="826" y="159"/>
                  </a:lnTo>
                  <a:lnTo>
                    <a:pt x="824" y="158"/>
                  </a:lnTo>
                  <a:lnTo>
                    <a:pt x="822" y="158"/>
                  </a:lnTo>
                  <a:lnTo>
                    <a:pt x="819" y="158"/>
                  </a:lnTo>
                  <a:lnTo>
                    <a:pt x="818" y="159"/>
                  </a:lnTo>
                  <a:lnTo>
                    <a:pt x="816" y="159"/>
                  </a:lnTo>
                  <a:lnTo>
                    <a:pt x="815" y="159"/>
                  </a:lnTo>
                  <a:lnTo>
                    <a:pt x="814" y="159"/>
                  </a:lnTo>
                  <a:lnTo>
                    <a:pt x="812" y="160"/>
                  </a:lnTo>
                  <a:lnTo>
                    <a:pt x="809" y="160"/>
                  </a:lnTo>
                  <a:lnTo>
                    <a:pt x="810" y="162"/>
                  </a:lnTo>
                  <a:lnTo>
                    <a:pt x="815" y="160"/>
                  </a:lnTo>
                  <a:lnTo>
                    <a:pt x="816" y="162"/>
                  </a:lnTo>
                  <a:lnTo>
                    <a:pt x="820" y="164"/>
                  </a:lnTo>
                  <a:lnTo>
                    <a:pt x="822" y="166"/>
                  </a:lnTo>
                  <a:lnTo>
                    <a:pt x="823" y="164"/>
                  </a:lnTo>
                  <a:lnTo>
                    <a:pt x="824" y="164"/>
                  </a:lnTo>
                  <a:lnTo>
                    <a:pt x="826" y="166"/>
                  </a:lnTo>
                  <a:lnTo>
                    <a:pt x="827" y="167"/>
                  </a:lnTo>
                  <a:lnTo>
                    <a:pt x="830" y="167"/>
                  </a:lnTo>
                  <a:lnTo>
                    <a:pt x="830" y="170"/>
                  </a:lnTo>
                  <a:lnTo>
                    <a:pt x="831" y="171"/>
                  </a:lnTo>
                  <a:lnTo>
                    <a:pt x="831" y="174"/>
                  </a:lnTo>
                  <a:lnTo>
                    <a:pt x="830" y="174"/>
                  </a:lnTo>
                  <a:lnTo>
                    <a:pt x="828" y="174"/>
                  </a:lnTo>
                  <a:lnTo>
                    <a:pt x="827" y="172"/>
                  </a:lnTo>
                  <a:lnTo>
                    <a:pt x="827" y="172"/>
                  </a:lnTo>
                  <a:lnTo>
                    <a:pt x="826" y="174"/>
                  </a:lnTo>
                  <a:lnTo>
                    <a:pt x="824" y="174"/>
                  </a:lnTo>
                  <a:lnTo>
                    <a:pt x="823" y="172"/>
                  </a:lnTo>
                  <a:lnTo>
                    <a:pt x="822" y="172"/>
                  </a:lnTo>
                  <a:lnTo>
                    <a:pt x="820" y="172"/>
                  </a:lnTo>
                  <a:lnTo>
                    <a:pt x="818" y="170"/>
                  </a:lnTo>
                  <a:lnTo>
                    <a:pt x="816" y="168"/>
                  </a:lnTo>
                  <a:lnTo>
                    <a:pt x="815" y="168"/>
                  </a:lnTo>
                  <a:lnTo>
                    <a:pt x="814" y="170"/>
                  </a:lnTo>
                  <a:lnTo>
                    <a:pt x="811" y="168"/>
                  </a:lnTo>
                  <a:lnTo>
                    <a:pt x="812" y="170"/>
                  </a:lnTo>
                  <a:lnTo>
                    <a:pt x="815" y="170"/>
                  </a:lnTo>
                  <a:lnTo>
                    <a:pt x="816" y="171"/>
                  </a:lnTo>
                  <a:lnTo>
                    <a:pt x="816" y="171"/>
                  </a:lnTo>
                  <a:lnTo>
                    <a:pt x="812" y="171"/>
                  </a:lnTo>
                  <a:lnTo>
                    <a:pt x="812" y="172"/>
                  </a:lnTo>
                  <a:lnTo>
                    <a:pt x="810" y="172"/>
                  </a:lnTo>
                  <a:lnTo>
                    <a:pt x="807" y="174"/>
                  </a:lnTo>
                  <a:lnTo>
                    <a:pt x="807" y="175"/>
                  </a:lnTo>
                  <a:lnTo>
                    <a:pt x="809" y="175"/>
                  </a:lnTo>
                  <a:lnTo>
                    <a:pt x="810" y="174"/>
                  </a:lnTo>
                  <a:lnTo>
                    <a:pt x="812" y="174"/>
                  </a:lnTo>
                  <a:lnTo>
                    <a:pt x="814" y="172"/>
                  </a:lnTo>
                  <a:lnTo>
                    <a:pt x="816" y="172"/>
                  </a:lnTo>
                  <a:lnTo>
                    <a:pt x="818" y="174"/>
                  </a:lnTo>
                  <a:lnTo>
                    <a:pt x="818" y="175"/>
                  </a:lnTo>
                  <a:lnTo>
                    <a:pt x="819" y="175"/>
                  </a:lnTo>
                  <a:lnTo>
                    <a:pt x="819" y="176"/>
                  </a:lnTo>
                  <a:lnTo>
                    <a:pt x="818" y="176"/>
                  </a:lnTo>
                  <a:lnTo>
                    <a:pt x="816" y="176"/>
                  </a:lnTo>
                  <a:lnTo>
                    <a:pt x="815" y="177"/>
                  </a:lnTo>
                  <a:lnTo>
                    <a:pt x="814" y="176"/>
                  </a:lnTo>
                  <a:lnTo>
                    <a:pt x="814" y="176"/>
                  </a:lnTo>
                  <a:lnTo>
                    <a:pt x="812" y="176"/>
                  </a:lnTo>
                  <a:lnTo>
                    <a:pt x="811" y="176"/>
                  </a:lnTo>
                  <a:lnTo>
                    <a:pt x="814" y="177"/>
                  </a:lnTo>
                  <a:lnTo>
                    <a:pt x="815" y="179"/>
                  </a:lnTo>
                  <a:lnTo>
                    <a:pt x="816" y="180"/>
                  </a:lnTo>
                  <a:lnTo>
                    <a:pt x="816" y="181"/>
                  </a:lnTo>
                  <a:lnTo>
                    <a:pt x="816" y="181"/>
                  </a:lnTo>
                  <a:lnTo>
                    <a:pt x="815" y="183"/>
                  </a:lnTo>
                  <a:lnTo>
                    <a:pt x="811" y="181"/>
                  </a:lnTo>
                  <a:lnTo>
                    <a:pt x="809" y="180"/>
                  </a:lnTo>
                  <a:lnTo>
                    <a:pt x="803" y="179"/>
                  </a:lnTo>
                  <a:lnTo>
                    <a:pt x="802" y="179"/>
                  </a:lnTo>
                  <a:lnTo>
                    <a:pt x="802" y="180"/>
                  </a:lnTo>
                  <a:lnTo>
                    <a:pt x="805" y="181"/>
                  </a:lnTo>
                  <a:lnTo>
                    <a:pt x="811" y="184"/>
                  </a:lnTo>
                  <a:lnTo>
                    <a:pt x="811" y="185"/>
                  </a:lnTo>
                  <a:lnTo>
                    <a:pt x="810" y="185"/>
                  </a:lnTo>
                  <a:lnTo>
                    <a:pt x="807" y="183"/>
                  </a:lnTo>
                  <a:lnTo>
                    <a:pt x="806" y="184"/>
                  </a:lnTo>
                  <a:lnTo>
                    <a:pt x="805" y="185"/>
                  </a:lnTo>
                  <a:lnTo>
                    <a:pt x="806" y="185"/>
                  </a:lnTo>
                  <a:lnTo>
                    <a:pt x="807" y="185"/>
                  </a:lnTo>
                  <a:lnTo>
                    <a:pt x="809" y="187"/>
                  </a:lnTo>
                  <a:lnTo>
                    <a:pt x="809" y="187"/>
                  </a:lnTo>
                  <a:lnTo>
                    <a:pt x="810" y="187"/>
                  </a:lnTo>
                  <a:lnTo>
                    <a:pt x="810" y="188"/>
                  </a:lnTo>
                  <a:lnTo>
                    <a:pt x="811" y="189"/>
                  </a:lnTo>
                  <a:lnTo>
                    <a:pt x="812" y="189"/>
                  </a:lnTo>
                  <a:lnTo>
                    <a:pt x="812" y="188"/>
                  </a:lnTo>
                  <a:lnTo>
                    <a:pt x="814" y="188"/>
                  </a:lnTo>
                  <a:lnTo>
                    <a:pt x="814" y="189"/>
                  </a:lnTo>
                  <a:lnTo>
                    <a:pt x="812" y="191"/>
                  </a:lnTo>
                  <a:lnTo>
                    <a:pt x="812" y="191"/>
                  </a:lnTo>
                  <a:lnTo>
                    <a:pt x="814" y="191"/>
                  </a:lnTo>
                  <a:lnTo>
                    <a:pt x="815" y="189"/>
                  </a:lnTo>
                  <a:lnTo>
                    <a:pt x="816" y="189"/>
                  </a:lnTo>
                  <a:lnTo>
                    <a:pt x="818" y="189"/>
                  </a:lnTo>
                  <a:lnTo>
                    <a:pt x="820" y="191"/>
                  </a:lnTo>
                  <a:lnTo>
                    <a:pt x="822" y="191"/>
                  </a:lnTo>
                  <a:lnTo>
                    <a:pt x="822" y="192"/>
                  </a:lnTo>
                  <a:lnTo>
                    <a:pt x="822" y="193"/>
                  </a:lnTo>
                  <a:lnTo>
                    <a:pt x="819" y="193"/>
                  </a:lnTo>
                  <a:lnTo>
                    <a:pt x="818" y="192"/>
                  </a:lnTo>
                  <a:lnTo>
                    <a:pt x="815" y="192"/>
                  </a:lnTo>
                  <a:lnTo>
                    <a:pt x="811" y="195"/>
                  </a:lnTo>
                  <a:lnTo>
                    <a:pt x="811" y="196"/>
                  </a:lnTo>
                  <a:lnTo>
                    <a:pt x="812" y="195"/>
                  </a:lnTo>
                  <a:lnTo>
                    <a:pt x="816" y="195"/>
                  </a:lnTo>
                  <a:lnTo>
                    <a:pt x="818" y="195"/>
                  </a:lnTo>
                  <a:lnTo>
                    <a:pt x="816" y="195"/>
                  </a:lnTo>
                  <a:lnTo>
                    <a:pt x="815" y="196"/>
                  </a:lnTo>
                  <a:lnTo>
                    <a:pt x="816" y="196"/>
                  </a:lnTo>
                  <a:lnTo>
                    <a:pt x="820" y="196"/>
                  </a:lnTo>
                  <a:lnTo>
                    <a:pt x="820" y="197"/>
                  </a:lnTo>
                  <a:lnTo>
                    <a:pt x="820" y="197"/>
                  </a:lnTo>
                  <a:lnTo>
                    <a:pt x="822" y="199"/>
                  </a:lnTo>
                  <a:lnTo>
                    <a:pt x="823" y="200"/>
                  </a:lnTo>
                  <a:lnTo>
                    <a:pt x="822" y="201"/>
                  </a:lnTo>
                  <a:lnTo>
                    <a:pt x="822" y="204"/>
                  </a:lnTo>
                  <a:lnTo>
                    <a:pt x="822" y="205"/>
                  </a:lnTo>
                  <a:lnTo>
                    <a:pt x="822" y="205"/>
                  </a:lnTo>
                  <a:lnTo>
                    <a:pt x="823" y="202"/>
                  </a:lnTo>
                  <a:lnTo>
                    <a:pt x="824" y="201"/>
                  </a:lnTo>
                  <a:lnTo>
                    <a:pt x="826" y="201"/>
                  </a:lnTo>
                  <a:lnTo>
                    <a:pt x="826" y="202"/>
                  </a:lnTo>
                  <a:lnTo>
                    <a:pt x="826" y="204"/>
                  </a:lnTo>
                  <a:lnTo>
                    <a:pt x="823" y="208"/>
                  </a:lnTo>
                  <a:lnTo>
                    <a:pt x="822" y="210"/>
                  </a:lnTo>
                  <a:lnTo>
                    <a:pt x="822" y="212"/>
                  </a:lnTo>
                  <a:lnTo>
                    <a:pt x="823" y="212"/>
                  </a:lnTo>
                  <a:lnTo>
                    <a:pt x="824" y="208"/>
                  </a:lnTo>
                  <a:lnTo>
                    <a:pt x="824" y="206"/>
                  </a:lnTo>
                  <a:lnTo>
                    <a:pt x="826" y="205"/>
                  </a:lnTo>
                  <a:lnTo>
                    <a:pt x="828" y="204"/>
                  </a:lnTo>
                  <a:lnTo>
                    <a:pt x="828" y="204"/>
                  </a:lnTo>
                  <a:lnTo>
                    <a:pt x="828" y="202"/>
                  </a:lnTo>
                  <a:lnTo>
                    <a:pt x="831" y="201"/>
                  </a:lnTo>
                  <a:lnTo>
                    <a:pt x="831" y="201"/>
                  </a:lnTo>
                  <a:lnTo>
                    <a:pt x="831" y="204"/>
                  </a:lnTo>
                  <a:lnTo>
                    <a:pt x="828" y="206"/>
                  </a:lnTo>
                  <a:lnTo>
                    <a:pt x="827" y="208"/>
                  </a:lnTo>
                  <a:lnTo>
                    <a:pt x="827" y="210"/>
                  </a:lnTo>
                  <a:lnTo>
                    <a:pt x="827" y="212"/>
                  </a:lnTo>
                  <a:lnTo>
                    <a:pt x="828" y="212"/>
                  </a:lnTo>
                  <a:lnTo>
                    <a:pt x="828" y="210"/>
                  </a:lnTo>
                  <a:lnTo>
                    <a:pt x="828" y="208"/>
                  </a:lnTo>
                  <a:lnTo>
                    <a:pt x="830" y="206"/>
                  </a:lnTo>
                  <a:lnTo>
                    <a:pt x="831" y="205"/>
                  </a:lnTo>
                  <a:lnTo>
                    <a:pt x="834" y="202"/>
                  </a:lnTo>
                  <a:lnTo>
                    <a:pt x="836" y="201"/>
                  </a:lnTo>
                  <a:lnTo>
                    <a:pt x="836" y="202"/>
                  </a:lnTo>
                  <a:lnTo>
                    <a:pt x="836" y="205"/>
                  </a:lnTo>
                  <a:lnTo>
                    <a:pt x="835" y="205"/>
                  </a:lnTo>
                  <a:lnTo>
                    <a:pt x="832" y="206"/>
                  </a:lnTo>
                  <a:lnTo>
                    <a:pt x="832" y="208"/>
                  </a:lnTo>
                  <a:lnTo>
                    <a:pt x="831" y="210"/>
                  </a:lnTo>
                  <a:lnTo>
                    <a:pt x="832" y="210"/>
                  </a:lnTo>
                  <a:lnTo>
                    <a:pt x="832" y="209"/>
                  </a:lnTo>
                  <a:lnTo>
                    <a:pt x="834" y="210"/>
                  </a:lnTo>
                  <a:lnTo>
                    <a:pt x="835" y="209"/>
                  </a:lnTo>
                  <a:lnTo>
                    <a:pt x="838" y="209"/>
                  </a:lnTo>
                  <a:lnTo>
                    <a:pt x="839" y="210"/>
                  </a:lnTo>
                  <a:lnTo>
                    <a:pt x="839" y="213"/>
                  </a:lnTo>
                  <a:lnTo>
                    <a:pt x="839" y="214"/>
                  </a:lnTo>
                  <a:lnTo>
                    <a:pt x="838" y="214"/>
                  </a:lnTo>
                  <a:lnTo>
                    <a:pt x="838" y="216"/>
                  </a:lnTo>
                  <a:lnTo>
                    <a:pt x="839" y="216"/>
                  </a:lnTo>
                  <a:lnTo>
                    <a:pt x="840" y="218"/>
                  </a:lnTo>
                  <a:lnTo>
                    <a:pt x="838" y="218"/>
                  </a:lnTo>
                  <a:lnTo>
                    <a:pt x="836" y="218"/>
                  </a:lnTo>
                  <a:lnTo>
                    <a:pt x="838" y="220"/>
                  </a:lnTo>
                  <a:lnTo>
                    <a:pt x="840" y="220"/>
                  </a:lnTo>
                  <a:lnTo>
                    <a:pt x="835" y="221"/>
                  </a:lnTo>
                  <a:lnTo>
                    <a:pt x="834" y="221"/>
                  </a:lnTo>
                  <a:lnTo>
                    <a:pt x="834" y="222"/>
                  </a:lnTo>
                  <a:lnTo>
                    <a:pt x="836" y="222"/>
                  </a:lnTo>
                  <a:lnTo>
                    <a:pt x="839" y="222"/>
                  </a:lnTo>
                  <a:lnTo>
                    <a:pt x="840" y="221"/>
                  </a:lnTo>
                  <a:lnTo>
                    <a:pt x="843" y="221"/>
                  </a:lnTo>
                  <a:lnTo>
                    <a:pt x="843" y="221"/>
                  </a:lnTo>
                  <a:lnTo>
                    <a:pt x="841" y="224"/>
                  </a:lnTo>
                  <a:lnTo>
                    <a:pt x="840" y="226"/>
                  </a:lnTo>
                  <a:lnTo>
                    <a:pt x="843" y="224"/>
                  </a:lnTo>
                  <a:lnTo>
                    <a:pt x="844" y="224"/>
                  </a:lnTo>
                  <a:lnTo>
                    <a:pt x="845" y="221"/>
                  </a:lnTo>
                  <a:lnTo>
                    <a:pt x="848" y="220"/>
                  </a:lnTo>
                  <a:lnTo>
                    <a:pt x="849" y="221"/>
                  </a:lnTo>
                  <a:lnTo>
                    <a:pt x="849" y="221"/>
                  </a:lnTo>
                  <a:lnTo>
                    <a:pt x="848" y="224"/>
                  </a:lnTo>
                  <a:lnTo>
                    <a:pt x="847" y="224"/>
                  </a:lnTo>
                  <a:lnTo>
                    <a:pt x="845" y="225"/>
                  </a:lnTo>
                  <a:lnTo>
                    <a:pt x="845" y="227"/>
                  </a:lnTo>
                  <a:lnTo>
                    <a:pt x="843" y="229"/>
                  </a:lnTo>
                  <a:lnTo>
                    <a:pt x="841" y="230"/>
                  </a:lnTo>
                  <a:lnTo>
                    <a:pt x="841" y="231"/>
                  </a:lnTo>
                  <a:lnTo>
                    <a:pt x="843" y="231"/>
                  </a:lnTo>
                  <a:lnTo>
                    <a:pt x="844" y="230"/>
                  </a:lnTo>
                  <a:lnTo>
                    <a:pt x="844" y="229"/>
                  </a:lnTo>
                  <a:lnTo>
                    <a:pt x="847" y="226"/>
                  </a:lnTo>
                  <a:lnTo>
                    <a:pt x="848" y="226"/>
                  </a:lnTo>
                  <a:lnTo>
                    <a:pt x="848" y="227"/>
                  </a:lnTo>
                  <a:lnTo>
                    <a:pt x="847" y="230"/>
                  </a:lnTo>
                  <a:lnTo>
                    <a:pt x="847" y="233"/>
                  </a:lnTo>
                  <a:lnTo>
                    <a:pt x="845" y="234"/>
                  </a:lnTo>
                  <a:lnTo>
                    <a:pt x="847" y="233"/>
                  </a:lnTo>
                  <a:lnTo>
                    <a:pt x="849" y="230"/>
                  </a:lnTo>
                  <a:lnTo>
                    <a:pt x="849" y="229"/>
                  </a:lnTo>
                  <a:lnTo>
                    <a:pt x="849" y="227"/>
                  </a:lnTo>
                  <a:lnTo>
                    <a:pt x="851" y="229"/>
                  </a:lnTo>
                  <a:lnTo>
                    <a:pt x="851" y="231"/>
                  </a:lnTo>
                  <a:lnTo>
                    <a:pt x="852" y="233"/>
                  </a:lnTo>
                  <a:lnTo>
                    <a:pt x="852" y="233"/>
                  </a:lnTo>
                  <a:lnTo>
                    <a:pt x="852" y="230"/>
                  </a:lnTo>
                  <a:lnTo>
                    <a:pt x="853" y="229"/>
                  </a:lnTo>
                  <a:lnTo>
                    <a:pt x="856" y="227"/>
                  </a:lnTo>
                  <a:lnTo>
                    <a:pt x="857" y="227"/>
                  </a:lnTo>
                  <a:lnTo>
                    <a:pt x="856" y="229"/>
                  </a:lnTo>
                  <a:lnTo>
                    <a:pt x="856" y="230"/>
                  </a:lnTo>
                  <a:lnTo>
                    <a:pt x="859" y="230"/>
                  </a:lnTo>
                  <a:lnTo>
                    <a:pt x="860" y="231"/>
                  </a:lnTo>
                  <a:lnTo>
                    <a:pt x="859" y="234"/>
                  </a:lnTo>
                  <a:lnTo>
                    <a:pt x="860" y="233"/>
                  </a:lnTo>
                  <a:lnTo>
                    <a:pt x="861" y="234"/>
                  </a:lnTo>
                  <a:lnTo>
                    <a:pt x="861" y="235"/>
                  </a:lnTo>
                  <a:lnTo>
                    <a:pt x="863" y="237"/>
                  </a:lnTo>
                  <a:lnTo>
                    <a:pt x="863" y="238"/>
                  </a:lnTo>
                  <a:lnTo>
                    <a:pt x="863" y="239"/>
                  </a:lnTo>
                  <a:lnTo>
                    <a:pt x="861" y="239"/>
                  </a:lnTo>
                  <a:lnTo>
                    <a:pt x="859" y="239"/>
                  </a:lnTo>
                  <a:lnTo>
                    <a:pt x="859" y="238"/>
                  </a:lnTo>
                  <a:lnTo>
                    <a:pt x="859" y="237"/>
                  </a:lnTo>
                  <a:lnTo>
                    <a:pt x="857" y="237"/>
                  </a:lnTo>
                  <a:lnTo>
                    <a:pt x="856" y="235"/>
                  </a:lnTo>
                  <a:lnTo>
                    <a:pt x="855" y="237"/>
                  </a:lnTo>
                  <a:lnTo>
                    <a:pt x="853" y="238"/>
                  </a:lnTo>
                  <a:lnTo>
                    <a:pt x="856" y="238"/>
                  </a:lnTo>
                  <a:lnTo>
                    <a:pt x="856" y="238"/>
                  </a:lnTo>
                  <a:lnTo>
                    <a:pt x="857" y="239"/>
                  </a:lnTo>
                  <a:lnTo>
                    <a:pt x="856" y="239"/>
                  </a:lnTo>
                  <a:lnTo>
                    <a:pt x="857" y="239"/>
                  </a:lnTo>
                  <a:lnTo>
                    <a:pt x="859" y="241"/>
                  </a:lnTo>
                  <a:lnTo>
                    <a:pt x="857" y="242"/>
                  </a:lnTo>
                  <a:lnTo>
                    <a:pt x="856" y="241"/>
                  </a:lnTo>
                  <a:lnTo>
                    <a:pt x="855" y="242"/>
                  </a:lnTo>
                  <a:lnTo>
                    <a:pt x="855" y="242"/>
                  </a:lnTo>
                  <a:lnTo>
                    <a:pt x="857" y="242"/>
                  </a:lnTo>
                  <a:lnTo>
                    <a:pt x="859" y="242"/>
                  </a:lnTo>
                  <a:lnTo>
                    <a:pt x="859" y="243"/>
                  </a:lnTo>
                  <a:lnTo>
                    <a:pt x="859" y="245"/>
                  </a:lnTo>
                  <a:lnTo>
                    <a:pt x="856" y="245"/>
                  </a:lnTo>
                  <a:lnTo>
                    <a:pt x="855" y="245"/>
                  </a:lnTo>
                  <a:lnTo>
                    <a:pt x="852" y="245"/>
                  </a:lnTo>
                  <a:lnTo>
                    <a:pt x="851" y="245"/>
                  </a:lnTo>
                  <a:lnTo>
                    <a:pt x="851" y="243"/>
                  </a:lnTo>
                  <a:lnTo>
                    <a:pt x="851" y="242"/>
                  </a:lnTo>
                  <a:lnTo>
                    <a:pt x="849" y="241"/>
                  </a:lnTo>
                  <a:lnTo>
                    <a:pt x="848" y="241"/>
                  </a:lnTo>
                  <a:lnTo>
                    <a:pt x="848" y="241"/>
                  </a:lnTo>
                  <a:lnTo>
                    <a:pt x="848" y="242"/>
                  </a:lnTo>
                  <a:lnTo>
                    <a:pt x="849" y="242"/>
                  </a:lnTo>
                  <a:lnTo>
                    <a:pt x="849" y="245"/>
                  </a:lnTo>
                  <a:lnTo>
                    <a:pt x="849" y="245"/>
                  </a:lnTo>
                  <a:lnTo>
                    <a:pt x="847" y="246"/>
                  </a:lnTo>
                  <a:lnTo>
                    <a:pt x="845" y="245"/>
                  </a:lnTo>
                  <a:lnTo>
                    <a:pt x="845" y="243"/>
                  </a:lnTo>
                  <a:lnTo>
                    <a:pt x="845" y="245"/>
                  </a:lnTo>
                  <a:lnTo>
                    <a:pt x="847" y="246"/>
                  </a:lnTo>
                  <a:lnTo>
                    <a:pt x="848" y="246"/>
                  </a:lnTo>
                  <a:lnTo>
                    <a:pt x="849" y="247"/>
                  </a:lnTo>
                  <a:lnTo>
                    <a:pt x="851" y="249"/>
                  </a:lnTo>
                  <a:lnTo>
                    <a:pt x="852" y="250"/>
                  </a:lnTo>
                  <a:lnTo>
                    <a:pt x="851" y="251"/>
                  </a:lnTo>
                  <a:lnTo>
                    <a:pt x="847" y="251"/>
                  </a:lnTo>
                  <a:lnTo>
                    <a:pt x="847" y="250"/>
                  </a:lnTo>
                  <a:lnTo>
                    <a:pt x="844" y="249"/>
                  </a:lnTo>
                  <a:lnTo>
                    <a:pt x="844" y="247"/>
                  </a:lnTo>
                  <a:lnTo>
                    <a:pt x="843" y="247"/>
                  </a:lnTo>
                  <a:lnTo>
                    <a:pt x="843" y="249"/>
                  </a:lnTo>
                  <a:lnTo>
                    <a:pt x="845" y="250"/>
                  </a:lnTo>
                  <a:lnTo>
                    <a:pt x="847" y="251"/>
                  </a:lnTo>
                  <a:lnTo>
                    <a:pt x="847" y="254"/>
                  </a:lnTo>
                  <a:lnTo>
                    <a:pt x="845" y="255"/>
                  </a:lnTo>
                  <a:lnTo>
                    <a:pt x="844" y="255"/>
                  </a:lnTo>
                  <a:lnTo>
                    <a:pt x="844" y="254"/>
                  </a:lnTo>
                  <a:lnTo>
                    <a:pt x="843" y="252"/>
                  </a:lnTo>
                  <a:lnTo>
                    <a:pt x="841" y="252"/>
                  </a:lnTo>
                  <a:lnTo>
                    <a:pt x="841" y="252"/>
                  </a:lnTo>
                  <a:lnTo>
                    <a:pt x="843" y="254"/>
                  </a:lnTo>
                  <a:lnTo>
                    <a:pt x="843" y="255"/>
                  </a:lnTo>
                  <a:lnTo>
                    <a:pt x="843" y="258"/>
                  </a:lnTo>
                  <a:lnTo>
                    <a:pt x="841" y="259"/>
                  </a:lnTo>
                  <a:lnTo>
                    <a:pt x="840" y="259"/>
                  </a:lnTo>
                  <a:lnTo>
                    <a:pt x="840" y="258"/>
                  </a:lnTo>
                  <a:lnTo>
                    <a:pt x="840" y="255"/>
                  </a:lnTo>
                  <a:lnTo>
                    <a:pt x="839" y="256"/>
                  </a:lnTo>
                  <a:lnTo>
                    <a:pt x="839" y="258"/>
                  </a:lnTo>
                  <a:lnTo>
                    <a:pt x="838" y="258"/>
                  </a:lnTo>
                  <a:lnTo>
                    <a:pt x="836" y="258"/>
                  </a:lnTo>
                  <a:lnTo>
                    <a:pt x="836" y="255"/>
                  </a:lnTo>
                  <a:lnTo>
                    <a:pt x="836" y="254"/>
                  </a:lnTo>
                  <a:lnTo>
                    <a:pt x="836" y="252"/>
                  </a:lnTo>
                  <a:lnTo>
                    <a:pt x="835" y="251"/>
                  </a:lnTo>
                  <a:lnTo>
                    <a:pt x="835" y="252"/>
                  </a:lnTo>
                  <a:lnTo>
                    <a:pt x="835" y="256"/>
                  </a:lnTo>
                  <a:lnTo>
                    <a:pt x="834" y="256"/>
                  </a:lnTo>
                  <a:lnTo>
                    <a:pt x="832" y="256"/>
                  </a:lnTo>
                  <a:lnTo>
                    <a:pt x="832" y="258"/>
                  </a:lnTo>
                  <a:lnTo>
                    <a:pt x="834" y="258"/>
                  </a:lnTo>
                  <a:lnTo>
                    <a:pt x="834" y="259"/>
                  </a:lnTo>
                  <a:lnTo>
                    <a:pt x="834" y="260"/>
                  </a:lnTo>
                  <a:lnTo>
                    <a:pt x="832" y="259"/>
                  </a:lnTo>
                  <a:lnTo>
                    <a:pt x="831" y="259"/>
                  </a:lnTo>
                  <a:lnTo>
                    <a:pt x="831" y="260"/>
                  </a:lnTo>
                  <a:lnTo>
                    <a:pt x="832" y="260"/>
                  </a:lnTo>
                  <a:lnTo>
                    <a:pt x="834" y="260"/>
                  </a:lnTo>
                  <a:lnTo>
                    <a:pt x="834" y="262"/>
                  </a:lnTo>
                  <a:lnTo>
                    <a:pt x="834" y="263"/>
                  </a:lnTo>
                  <a:lnTo>
                    <a:pt x="832" y="263"/>
                  </a:lnTo>
                  <a:lnTo>
                    <a:pt x="832" y="264"/>
                  </a:lnTo>
                  <a:lnTo>
                    <a:pt x="832" y="266"/>
                  </a:lnTo>
                  <a:lnTo>
                    <a:pt x="832" y="267"/>
                  </a:lnTo>
                  <a:lnTo>
                    <a:pt x="832" y="267"/>
                  </a:lnTo>
                  <a:lnTo>
                    <a:pt x="831" y="267"/>
                  </a:lnTo>
                  <a:lnTo>
                    <a:pt x="831" y="267"/>
                  </a:lnTo>
                  <a:lnTo>
                    <a:pt x="832" y="268"/>
                  </a:lnTo>
                  <a:lnTo>
                    <a:pt x="832" y="270"/>
                  </a:lnTo>
                  <a:lnTo>
                    <a:pt x="832" y="272"/>
                  </a:lnTo>
                  <a:lnTo>
                    <a:pt x="830" y="272"/>
                  </a:lnTo>
                  <a:lnTo>
                    <a:pt x="830" y="274"/>
                  </a:lnTo>
                  <a:lnTo>
                    <a:pt x="828" y="274"/>
                  </a:lnTo>
                  <a:lnTo>
                    <a:pt x="828" y="272"/>
                  </a:lnTo>
                  <a:lnTo>
                    <a:pt x="827" y="271"/>
                  </a:lnTo>
                  <a:lnTo>
                    <a:pt x="828" y="271"/>
                  </a:lnTo>
                  <a:lnTo>
                    <a:pt x="827" y="270"/>
                  </a:lnTo>
                  <a:lnTo>
                    <a:pt x="826" y="270"/>
                  </a:lnTo>
                  <a:lnTo>
                    <a:pt x="827" y="268"/>
                  </a:lnTo>
                  <a:lnTo>
                    <a:pt x="827" y="267"/>
                  </a:lnTo>
                  <a:lnTo>
                    <a:pt x="827" y="267"/>
                  </a:lnTo>
                  <a:lnTo>
                    <a:pt x="824" y="268"/>
                  </a:lnTo>
                  <a:lnTo>
                    <a:pt x="824" y="270"/>
                  </a:lnTo>
                  <a:lnTo>
                    <a:pt x="823" y="270"/>
                  </a:lnTo>
                  <a:lnTo>
                    <a:pt x="823" y="268"/>
                  </a:lnTo>
                  <a:lnTo>
                    <a:pt x="823" y="267"/>
                  </a:lnTo>
                  <a:lnTo>
                    <a:pt x="822" y="266"/>
                  </a:lnTo>
                  <a:lnTo>
                    <a:pt x="822" y="264"/>
                  </a:lnTo>
                  <a:lnTo>
                    <a:pt x="823" y="264"/>
                  </a:lnTo>
                  <a:lnTo>
                    <a:pt x="823" y="263"/>
                  </a:lnTo>
                  <a:lnTo>
                    <a:pt x="823" y="262"/>
                  </a:lnTo>
                  <a:lnTo>
                    <a:pt x="823" y="262"/>
                  </a:lnTo>
                  <a:lnTo>
                    <a:pt x="822" y="263"/>
                  </a:lnTo>
                  <a:lnTo>
                    <a:pt x="820" y="266"/>
                  </a:lnTo>
                  <a:lnTo>
                    <a:pt x="819" y="267"/>
                  </a:lnTo>
                  <a:lnTo>
                    <a:pt x="819" y="267"/>
                  </a:lnTo>
                  <a:lnTo>
                    <a:pt x="819" y="266"/>
                  </a:lnTo>
                  <a:lnTo>
                    <a:pt x="818" y="263"/>
                  </a:lnTo>
                  <a:lnTo>
                    <a:pt x="818" y="262"/>
                  </a:lnTo>
                  <a:lnTo>
                    <a:pt x="819" y="262"/>
                  </a:lnTo>
                  <a:lnTo>
                    <a:pt x="820" y="260"/>
                  </a:lnTo>
                  <a:lnTo>
                    <a:pt x="820" y="260"/>
                  </a:lnTo>
                  <a:lnTo>
                    <a:pt x="822" y="259"/>
                  </a:lnTo>
                  <a:lnTo>
                    <a:pt x="822" y="259"/>
                  </a:lnTo>
                  <a:lnTo>
                    <a:pt x="820" y="259"/>
                  </a:lnTo>
                  <a:lnTo>
                    <a:pt x="819" y="259"/>
                  </a:lnTo>
                  <a:lnTo>
                    <a:pt x="816" y="259"/>
                  </a:lnTo>
                  <a:lnTo>
                    <a:pt x="816" y="258"/>
                  </a:lnTo>
                  <a:lnTo>
                    <a:pt x="816" y="256"/>
                  </a:lnTo>
                  <a:lnTo>
                    <a:pt x="819" y="256"/>
                  </a:lnTo>
                  <a:lnTo>
                    <a:pt x="820" y="255"/>
                  </a:lnTo>
                  <a:lnTo>
                    <a:pt x="819" y="255"/>
                  </a:lnTo>
                  <a:lnTo>
                    <a:pt x="818" y="255"/>
                  </a:lnTo>
                  <a:lnTo>
                    <a:pt x="816" y="255"/>
                  </a:lnTo>
                  <a:lnTo>
                    <a:pt x="816" y="254"/>
                  </a:lnTo>
                  <a:lnTo>
                    <a:pt x="818" y="254"/>
                  </a:lnTo>
                  <a:lnTo>
                    <a:pt x="819" y="252"/>
                  </a:lnTo>
                  <a:lnTo>
                    <a:pt x="820" y="252"/>
                  </a:lnTo>
                  <a:lnTo>
                    <a:pt x="819" y="251"/>
                  </a:lnTo>
                  <a:lnTo>
                    <a:pt x="818" y="251"/>
                  </a:lnTo>
                  <a:lnTo>
                    <a:pt x="816" y="252"/>
                  </a:lnTo>
                  <a:lnTo>
                    <a:pt x="816" y="252"/>
                  </a:lnTo>
                  <a:lnTo>
                    <a:pt x="816" y="251"/>
                  </a:lnTo>
                  <a:lnTo>
                    <a:pt x="818" y="249"/>
                  </a:lnTo>
                  <a:lnTo>
                    <a:pt x="819" y="249"/>
                  </a:lnTo>
                  <a:lnTo>
                    <a:pt x="822" y="247"/>
                  </a:lnTo>
                  <a:lnTo>
                    <a:pt x="823" y="246"/>
                  </a:lnTo>
                  <a:lnTo>
                    <a:pt x="824" y="245"/>
                  </a:lnTo>
                  <a:lnTo>
                    <a:pt x="826" y="243"/>
                  </a:lnTo>
                  <a:lnTo>
                    <a:pt x="827" y="241"/>
                  </a:lnTo>
                  <a:lnTo>
                    <a:pt x="828" y="241"/>
                  </a:lnTo>
                  <a:lnTo>
                    <a:pt x="828" y="239"/>
                  </a:lnTo>
                  <a:lnTo>
                    <a:pt x="827" y="239"/>
                  </a:lnTo>
                  <a:lnTo>
                    <a:pt x="826" y="242"/>
                  </a:lnTo>
                  <a:lnTo>
                    <a:pt x="824" y="242"/>
                  </a:lnTo>
                  <a:lnTo>
                    <a:pt x="823" y="245"/>
                  </a:lnTo>
                  <a:lnTo>
                    <a:pt x="820" y="246"/>
                  </a:lnTo>
                  <a:lnTo>
                    <a:pt x="819" y="246"/>
                  </a:lnTo>
                  <a:lnTo>
                    <a:pt x="815" y="247"/>
                  </a:lnTo>
                  <a:lnTo>
                    <a:pt x="814" y="247"/>
                  </a:lnTo>
                  <a:lnTo>
                    <a:pt x="812" y="247"/>
                  </a:lnTo>
                  <a:lnTo>
                    <a:pt x="812" y="246"/>
                  </a:lnTo>
                  <a:lnTo>
                    <a:pt x="815" y="243"/>
                  </a:lnTo>
                  <a:lnTo>
                    <a:pt x="818" y="242"/>
                  </a:lnTo>
                  <a:lnTo>
                    <a:pt x="818" y="241"/>
                  </a:lnTo>
                  <a:lnTo>
                    <a:pt x="819" y="239"/>
                  </a:lnTo>
                  <a:lnTo>
                    <a:pt x="819" y="238"/>
                  </a:lnTo>
                  <a:lnTo>
                    <a:pt x="818" y="241"/>
                  </a:lnTo>
                  <a:lnTo>
                    <a:pt x="812" y="243"/>
                  </a:lnTo>
                  <a:lnTo>
                    <a:pt x="811" y="243"/>
                  </a:lnTo>
                  <a:lnTo>
                    <a:pt x="810" y="243"/>
                  </a:lnTo>
                  <a:lnTo>
                    <a:pt x="810" y="243"/>
                  </a:lnTo>
                  <a:lnTo>
                    <a:pt x="810" y="241"/>
                  </a:lnTo>
                  <a:lnTo>
                    <a:pt x="810" y="241"/>
                  </a:lnTo>
                  <a:lnTo>
                    <a:pt x="809" y="241"/>
                  </a:lnTo>
                  <a:lnTo>
                    <a:pt x="807" y="239"/>
                  </a:lnTo>
                  <a:lnTo>
                    <a:pt x="807" y="239"/>
                  </a:lnTo>
                  <a:lnTo>
                    <a:pt x="809" y="239"/>
                  </a:lnTo>
                  <a:lnTo>
                    <a:pt x="809" y="238"/>
                  </a:lnTo>
                  <a:lnTo>
                    <a:pt x="809" y="237"/>
                  </a:lnTo>
                  <a:lnTo>
                    <a:pt x="807" y="237"/>
                  </a:lnTo>
                  <a:lnTo>
                    <a:pt x="806" y="237"/>
                  </a:lnTo>
                  <a:lnTo>
                    <a:pt x="807" y="234"/>
                  </a:lnTo>
                  <a:lnTo>
                    <a:pt x="807" y="234"/>
                  </a:lnTo>
                  <a:lnTo>
                    <a:pt x="807" y="233"/>
                  </a:lnTo>
                  <a:lnTo>
                    <a:pt x="806" y="231"/>
                  </a:lnTo>
                  <a:lnTo>
                    <a:pt x="806" y="230"/>
                  </a:lnTo>
                  <a:lnTo>
                    <a:pt x="805" y="230"/>
                  </a:lnTo>
                  <a:lnTo>
                    <a:pt x="805" y="233"/>
                  </a:lnTo>
                  <a:lnTo>
                    <a:pt x="806" y="233"/>
                  </a:lnTo>
                  <a:lnTo>
                    <a:pt x="803" y="234"/>
                  </a:lnTo>
                  <a:lnTo>
                    <a:pt x="802" y="233"/>
                  </a:lnTo>
                  <a:lnTo>
                    <a:pt x="802" y="231"/>
                  </a:lnTo>
                  <a:lnTo>
                    <a:pt x="799" y="231"/>
                  </a:lnTo>
                  <a:lnTo>
                    <a:pt x="802" y="233"/>
                  </a:lnTo>
                  <a:lnTo>
                    <a:pt x="803" y="235"/>
                  </a:lnTo>
                  <a:lnTo>
                    <a:pt x="803" y="238"/>
                  </a:lnTo>
                  <a:lnTo>
                    <a:pt x="802" y="237"/>
                  </a:lnTo>
                  <a:lnTo>
                    <a:pt x="801" y="238"/>
                  </a:lnTo>
                  <a:lnTo>
                    <a:pt x="802" y="238"/>
                  </a:lnTo>
                  <a:lnTo>
                    <a:pt x="799" y="239"/>
                  </a:lnTo>
                  <a:lnTo>
                    <a:pt x="799" y="238"/>
                  </a:lnTo>
                  <a:lnTo>
                    <a:pt x="798" y="235"/>
                  </a:lnTo>
                  <a:lnTo>
                    <a:pt x="797" y="234"/>
                  </a:lnTo>
                  <a:lnTo>
                    <a:pt x="797" y="235"/>
                  </a:lnTo>
                  <a:lnTo>
                    <a:pt x="798" y="237"/>
                  </a:lnTo>
                  <a:lnTo>
                    <a:pt x="798" y="238"/>
                  </a:lnTo>
                  <a:lnTo>
                    <a:pt x="798" y="239"/>
                  </a:lnTo>
                  <a:lnTo>
                    <a:pt x="799" y="239"/>
                  </a:lnTo>
                  <a:lnTo>
                    <a:pt x="801" y="242"/>
                  </a:lnTo>
                  <a:lnTo>
                    <a:pt x="801" y="243"/>
                  </a:lnTo>
                  <a:lnTo>
                    <a:pt x="801" y="245"/>
                  </a:lnTo>
                  <a:lnTo>
                    <a:pt x="802" y="246"/>
                  </a:lnTo>
                  <a:lnTo>
                    <a:pt x="802" y="246"/>
                  </a:lnTo>
                  <a:lnTo>
                    <a:pt x="801" y="247"/>
                  </a:lnTo>
                  <a:lnTo>
                    <a:pt x="798" y="246"/>
                  </a:lnTo>
                  <a:lnTo>
                    <a:pt x="797" y="245"/>
                  </a:lnTo>
                  <a:lnTo>
                    <a:pt x="797" y="247"/>
                  </a:lnTo>
                  <a:lnTo>
                    <a:pt x="795" y="247"/>
                  </a:lnTo>
                  <a:lnTo>
                    <a:pt x="793" y="245"/>
                  </a:lnTo>
                  <a:lnTo>
                    <a:pt x="793" y="243"/>
                  </a:lnTo>
                  <a:lnTo>
                    <a:pt x="794" y="242"/>
                  </a:lnTo>
                  <a:lnTo>
                    <a:pt x="793" y="241"/>
                  </a:lnTo>
                  <a:lnTo>
                    <a:pt x="791" y="239"/>
                  </a:lnTo>
                  <a:lnTo>
                    <a:pt x="790" y="239"/>
                  </a:lnTo>
                  <a:lnTo>
                    <a:pt x="789" y="238"/>
                  </a:lnTo>
                  <a:lnTo>
                    <a:pt x="789" y="237"/>
                  </a:lnTo>
                  <a:lnTo>
                    <a:pt x="787" y="238"/>
                  </a:lnTo>
                  <a:lnTo>
                    <a:pt x="785" y="238"/>
                  </a:lnTo>
                  <a:lnTo>
                    <a:pt x="782" y="238"/>
                  </a:lnTo>
                  <a:lnTo>
                    <a:pt x="784" y="239"/>
                  </a:lnTo>
                  <a:lnTo>
                    <a:pt x="786" y="239"/>
                  </a:lnTo>
                  <a:lnTo>
                    <a:pt x="787" y="239"/>
                  </a:lnTo>
                  <a:lnTo>
                    <a:pt x="790" y="241"/>
                  </a:lnTo>
                  <a:lnTo>
                    <a:pt x="790" y="243"/>
                  </a:lnTo>
                  <a:lnTo>
                    <a:pt x="789" y="245"/>
                  </a:lnTo>
                  <a:lnTo>
                    <a:pt x="789" y="246"/>
                  </a:lnTo>
                  <a:lnTo>
                    <a:pt x="790" y="246"/>
                  </a:lnTo>
                  <a:lnTo>
                    <a:pt x="791" y="247"/>
                  </a:lnTo>
                  <a:lnTo>
                    <a:pt x="790" y="249"/>
                  </a:lnTo>
                  <a:lnTo>
                    <a:pt x="791" y="249"/>
                  </a:lnTo>
                  <a:lnTo>
                    <a:pt x="793" y="249"/>
                  </a:lnTo>
                  <a:lnTo>
                    <a:pt x="794" y="250"/>
                  </a:lnTo>
                  <a:lnTo>
                    <a:pt x="793" y="251"/>
                  </a:lnTo>
                  <a:lnTo>
                    <a:pt x="789" y="254"/>
                  </a:lnTo>
                  <a:lnTo>
                    <a:pt x="787" y="256"/>
                  </a:lnTo>
                  <a:lnTo>
                    <a:pt x="791" y="255"/>
                  </a:lnTo>
                  <a:lnTo>
                    <a:pt x="793" y="254"/>
                  </a:lnTo>
                  <a:lnTo>
                    <a:pt x="793" y="252"/>
                  </a:lnTo>
                  <a:lnTo>
                    <a:pt x="797" y="252"/>
                  </a:lnTo>
                  <a:lnTo>
                    <a:pt x="797" y="254"/>
                  </a:lnTo>
                  <a:lnTo>
                    <a:pt x="797" y="254"/>
                  </a:lnTo>
                  <a:lnTo>
                    <a:pt x="795" y="255"/>
                  </a:lnTo>
                  <a:lnTo>
                    <a:pt x="794" y="256"/>
                  </a:lnTo>
                  <a:lnTo>
                    <a:pt x="795" y="258"/>
                  </a:lnTo>
                  <a:lnTo>
                    <a:pt x="797" y="258"/>
                  </a:lnTo>
                  <a:lnTo>
                    <a:pt x="798" y="259"/>
                  </a:lnTo>
                  <a:lnTo>
                    <a:pt x="797" y="259"/>
                  </a:lnTo>
                  <a:lnTo>
                    <a:pt x="795" y="260"/>
                  </a:lnTo>
                  <a:lnTo>
                    <a:pt x="794" y="260"/>
                  </a:lnTo>
                  <a:lnTo>
                    <a:pt x="795" y="262"/>
                  </a:lnTo>
                  <a:lnTo>
                    <a:pt x="797" y="263"/>
                  </a:lnTo>
                  <a:lnTo>
                    <a:pt x="795" y="263"/>
                  </a:lnTo>
                  <a:lnTo>
                    <a:pt x="795" y="264"/>
                  </a:lnTo>
                  <a:lnTo>
                    <a:pt x="797" y="264"/>
                  </a:lnTo>
                  <a:lnTo>
                    <a:pt x="797" y="266"/>
                  </a:lnTo>
                  <a:lnTo>
                    <a:pt x="798" y="266"/>
                  </a:lnTo>
                  <a:lnTo>
                    <a:pt x="798" y="267"/>
                  </a:lnTo>
                  <a:lnTo>
                    <a:pt x="798" y="270"/>
                  </a:lnTo>
                  <a:lnTo>
                    <a:pt x="798" y="271"/>
                  </a:lnTo>
                  <a:lnTo>
                    <a:pt x="799" y="270"/>
                  </a:lnTo>
                  <a:lnTo>
                    <a:pt x="799" y="267"/>
                  </a:lnTo>
                  <a:lnTo>
                    <a:pt x="801" y="267"/>
                  </a:lnTo>
                  <a:lnTo>
                    <a:pt x="802" y="268"/>
                  </a:lnTo>
                  <a:lnTo>
                    <a:pt x="802" y="270"/>
                  </a:lnTo>
                  <a:lnTo>
                    <a:pt x="803" y="271"/>
                  </a:lnTo>
                  <a:lnTo>
                    <a:pt x="803" y="272"/>
                  </a:lnTo>
                  <a:lnTo>
                    <a:pt x="801" y="274"/>
                  </a:lnTo>
                  <a:lnTo>
                    <a:pt x="801" y="274"/>
                  </a:lnTo>
                  <a:lnTo>
                    <a:pt x="805" y="274"/>
                  </a:lnTo>
                  <a:lnTo>
                    <a:pt x="805" y="274"/>
                  </a:lnTo>
                  <a:lnTo>
                    <a:pt x="805" y="275"/>
                  </a:lnTo>
                  <a:lnTo>
                    <a:pt x="806" y="274"/>
                  </a:lnTo>
                  <a:lnTo>
                    <a:pt x="806" y="272"/>
                  </a:lnTo>
                  <a:lnTo>
                    <a:pt x="807" y="272"/>
                  </a:lnTo>
                  <a:lnTo>
                    <a:pt x="809" y="274"/>
                  </a:lnTo>
                  <a:lnTo>
                    <a:pt x="807" y="276"/>
                  </a:lnTo>
                  <a:lnTo>
                    <a:pt x="806" y="277"/>
                  </a:lnTo>
                  <a:lnTo>
                    <a:pt x="806" y="279"/>
                  </a:lnTo>
                  <a:lnTo>
                    <a:pt x="806" y="279"/>
                  </a:lnTo>
                  <a:lnTo>
                    <a:pt x="807" y="280"/>
                  </a:lnTo>
                  <a:lnTo>
                    <a:pt x="810" y="280"/>
                  </a:lnTo>
                  <a:lnTo>
                    <a:pt x="811" y="279"/>
                  </a:lnTo>
                  <a:lnTo>
                    <a:pt x="812" y="280"/>
                  </a:lnTo>
                  <a:lnTo>
                    <a:pt x="810" y="281"/>
                  </a:lnTo>
                  <a:lnTo>
                    <a:pt x="810" y="283"/>
                  </a:lnTo>
                  <a:lnTo>
                    <a:pt x="807" y="283"/>
                  </a:lnTo>
                  <a:lnTo>
                    <a:pt x="809" y="284"/>
                  </a:lnTo>
                  <a:lnTo>
                    <a:pt x="810" y="287"/>
                  </a:lnTo>
                  <a:lnTo>
                    <a:pt x="810" y="288"/>
                  </a:lnTo>
                  <a:lnTo>
                    <a:pt x="810" y="289"/>
                  </a:lnTo>
                  <a:lnTo>
                    <a:pt x="811" y="292"/>
                  </a:lnTo>
                  <a:lnTo>
                    <a:pt x="814" y="296"/>
                  </a:lnTo>
                  <a:lnTo>
                    <a:pt x="814" y="296"/>
                  </a:lnTo>
                  <a:lnTo>
                    <a:pt x="812" y="297"/>
                  </a:lnTo>
                  <a:lnTo>
                    <a:pt x="812" y="300"/>
                  </a:lnTo>
                  <a:lnTo>
                    <a:pt x="811" y="302"/>
                  </a:lnTo>
                  <a:lnTo>
                    <a:pt x="811" y="305"/>
                  </a:lnTo>
                  <a:lnTo>
                    <a:pt x="811" y="306"/>
                  </a:lnTo>
                  <a:lnTo>
                    <a:pt x="809" y="302"/>
                  </a:lnTo>
                  <a:lnTo>
                    <a:pt x="807" y="300"/>
                  </a:lnTo>
                  <a:lnTo>
                    <a:pt x="807" y="297"/>
                  </a:lnTo>
                  <a:lnTo>
                    <a:pt x="807" y="295"/>
                  </a:lnTo>
                  <a:lnTo>
                    <a:pt x="807" y="297"/>
                  </a:lnTo>
                  <a:lnTo>
                    <a:pt x="806" y="301"/>
                  </a:lnTo>
                  <a:lnTo>
                    <a:pt x="807" y="305"/>
                  </a:lnTo>
                  <a:lnTo>
                    <a:pt x="807" y="308"/>
                  </a:lnTo>
                  <a:lnTo>
                    <a:pt x="807" y="310"/>
                  </a:lnTo>
                  <a:lnTo>
                    <a:pt x="809" y="312"/>
                  </a:lnTo>
                  <a:lnTo>
                    <a:pt x="807" y="313"/>
                  </a:lnTo>
                  <a:lnTo>
                    <a:pt x="806" y="313"/>
                  </a:lnTo>
                  <a:lnTo>
                    <a:pt x="805" y="310"/>
                  </a:lnTo>
                  <a:lnTo>
                    <a:pt x="802" y="310"/>
                  </a:lnTo>
                  <a:lnTo>
                    <a:pt x="803" y="316"/>
                  </a:lnTo>
                  <a:lnTo>
                    <a:pt x="803" y="318"/>
                  </a:lnTo>
                  <a:lnTo>
                    <a:pt x="805" y="318"/>
                  </a:lnTo>
                  <a:lnTo>
                    <a:pt x="805" y="321"/>
                  </a:lnTo>
                  <a:lnTo>
                    <a:pt x="802" y="320"/>
                  </a:lnTo>
                  <a:lnTo>
                    <a:pt x="801" y="318"/>
                  </a:lnTo>
                  <a:lnTo>
                    <a:pt x="799" y="314"/>
                  </a:lnTo>
                  <a:lnTo>
                    <a:pt x="801" y="314"/>
                  </a:lnTo>
                  <a:lnTo>
                    <a:pt x="801" y="312"/>
                  </a:lnTo>
                  <a:lnTo>
                    <a:pt x="799" y="313"/>
                  </a:lnTo>
                  <a:lnTo>
                    <a:pt x="798" y="313"/>
                  </a:lnTo>
                  <a:lnTo>
                    <a:pt x="797" y="312"/>
                  </a:lnTo>
                  <a:lnTo>
                    <a:pt x="797" y="308"/>
                  </a:lnTo>
                  <a:lnTo>
                    <a:pt x="795" y="309"/>
                  </a:lnTo>
                  <a:lnTo>
                    <a:pt x="795" y="310"/>
                  </a:lnTo>
                  <a:lnTo>
                    <a:pt x="795" y="310"/>
                  </a:lnTo>
                  <a:lnTo>
                    <a:pt x="795" y="309"/>
                  </a:lnTo>
                  <a:lnTo>
                    <a:pt x="794" y="306"/>
                  </a:lnTo>
                  <a:lnTo>
                    <a:pt x="793" y="306"/>
                  </a:lnTo>
                  <a:lnTo>
                    <a:pt x="793" y="306"/>
                  </a:lnTo>
                  <a:lnTo>
                    <a:pt x="794" y="308"/>
                  </a:lnTo>
                  <a:lnTo>
                    <a:pt x="793" y="309"/>
                  </a:lnTo>
                  <a:lnTo>
                    <a:pt x="791" y="309"/>
                  </a:lnTo>
                  <a:lnTo>
                    <a:pt x="790" y="308"/>
                  </a:lnTo>
                  <a:lnTo>
                    <a:pt x="790" y="306"/>
                  </a:lnTo>
                  <a:lnTo>
                    <a:pt x="790" y="304"/>
                  </a:lnTo>
                  <a:lnTo>
                    <a:pt x="789" y="301"/>
                  </a:lnTo>
                  <a:lnTo>
                    <a:pt x="789" y="299"/>
                  </a:lnTo>
                  <a:lnTo>
                    <a:pt x="789" y="301"/>
                  </a:lnTo>
                  <a:lnTo>
                    <a:pt x="789" y="305"/>
                  </a:lnTo>
                  <a:lnTo>
                    <a:pt x="790" y="306"/>
                  </a:lnTo>
                  <a:lnTo>
                    <a:pt x="789" y="308"/>
                  </a:lnTo>
                  <a:lnTo>
                    <a:pt x="786" y="305"/>
                  </a:lnTo>
                  <a:lnTo>
                    <a:pt x="785" y="302"/>
                  </a:lnTo>
                  <a:lnTo>
                    <a:pt x="785" y="301"/>
                  </a:lnTo>
                  <a:lnTo>
                    <a:pt x="784" y="301"/>
                  </a:lnTo>
                  <a:lnTo>
                    <a:pt x="782" y="297"/>
                  </a:lnTo>
                  <a:lnTo>
                    <a:pt x="781" y="297"/>
                  </a:lnTo>
                  <a:lnTo>
                    <a:pt x="781" y="296"/>
                  </a:lnTo>
                  <a:lnTo>
                    <a:pt x="780" y="293"/>
                  </a:lnTo>
                  <a:lnTo>
                    <a:pt x="780" y="295"/>
                  </a:lnTo>
                  <a:lnTo>
                    <a:pt x="778" y="296"/>
                  </a:lnTo>
                  <a:lnTo>
                    <a:pt x="780" y="299"/>
                  </a:lnTo>
                  <a:lnTo>
                    <a:pt x="780" y="300"/>
                  </a:lnTo>
                  <a:lnTo>
                    <a:pt x="780" y="299"/>
                  </a:lnTo>
                  <a:lnTo>
                    <a:pt x="778" y="297"/>
                  </a:lnTo>
                  <a:lnTo>
                    <a:pt x="778" y="297"/>
                  </a:lnTo>
                  <a:lnTo>
                    <a:pt x="776" y="296"/>
                  </a:lnTo>
                  <a:lnTo>
                    <a:pt x="773" y="292"/>
                  </a:lnTo>
                  <a:lnTo>
                    <a:pt x="773" y="291"/>
                  </a:lnTo>
                  <a:lnTo>
                    <a:pt x="772" y="289"/>
                  </a:lnTo>
                  <a:lnTo>
                    <a:pt x="770" y="291"/>
                  </a:lnTo>
                  <a:lnTo>
                    <a:pt x="769" y="291"/>
                  </a:lnTo>
                  <a:lnTo>
                    <a:pt x="768" y="292"/>
                  </a:lnTo>
                  <a:lnTo>
                    <a:pt x="769" y="295"/>
                  </a:lnTo>
                  <a:lnTo>
                    <a:pt x="772" y="299"/>
                  </a:lnTo>
                  <a:lnTo>
                    <a:pt x="772" y="299"/>
                  </a:lnTo>
                  <a:lnTo>
                    <a:pt x="773" y="301"/>
                  </a:lnTo>
                  <a:lnTo>
                    <a:pt x="773" y="304"/>
                  </a:lnTo>
                  <a:lnTo>
                    <a:pt x="774" y="304"/>
                  </a:lnTo>
                  <a:lnTo>
                    <a:pt x="777" y="304"/>
                  </a:lnTo>
                  <a:lnTo>
                    <a:pt x="778" y="305"/>
                  </a:lnTo>
                  <a:lnTo>
                    <a:pt x="777" y="306"/>
                  </a:lnTo>
                  <a:lnTo>
                    <a:pt x="778" y="306"/>
                  </a:lnTo>
                  <a:lnTo>
                    <a:pt x="780" y="308"/>
                  </a:lnTo>
                  <a:lnTo>
                    <a:pt x="778" y="309"/>
                  </a:lnTo>
                  <a:lnTo>
                    <a:pt x="781" y="309"/>
                  </a:lnTo>
                  <a:lnTo>
                    <a:pt x="781" y="310"/>
                  </a:lnTo>
                  <a:lnTo>
                    <a:pt x="782" y="313"/>
                  </a:lnTo>
                  <a:lnTo>
                    <a:pt x="782" y="314"/>
                  </a:lnTo>
                  <a:lnTo>
                    <a:pt x="784" y="314"/>
                  </a:lnTo>
                  <a:lnTo>
                    <a:pt x="785" y="314"/>
                  </a:lnTo>
                  <a:lnTo>
                    <a:pt x="786" y="318"/>
                  </a:lnTo>
                  <a:lnTo>
                    <a:pt x="784" y="320"/>
                  </a:lnTo>
                  <a:lnTo>
                    <a:pt x="785" y="320"/>
                  </a:lnTo>
                  <a:lnTo>
                    <a:pt x="786" y="321"/>
                  </a:lnTo>
                  <a:lnTo>
                    <a:pt x="786" y="322"/>
                  </a:lnTo>
                  <a:lnTo>
                    <a:pt x="787" y="321"/>
                  </a:lnTo>
                  <a:lnTo>
                    <a:pt x="789" y="321"/>
                  </a:lnTo>
                  <a:lnTo>
                    <a:pt x="789" y="324"/>
                  </a:lnTo>
                  <a:lnTo>
                    <a:pt x="789" y="325"/>
                  </a:lnTo>
                  <a:lnTo>
                    <a:pt x="790" y="324"/>
                  </a:lnTo>
                  <a:lnTo>
                    <a:pt x="790" y="325"/>
                  </a:lnTo>
                  <a:lnTo>
                    <a:pt x="790" y="326"/>
                  </a:lnTo>
                  <a:lnTo>
                    <a:pt x="787" y="326"/>
                  </a:lnTo>
                  <a:lnTo>
                    <a:pt x="787" y="327"/>
                  </a:lnTo>
                  <a:lnTo>
                    <a:pt x="787" y="329"/>
                  </a:lnTo>
                  <a:lnTo>
                    <a:pt x="790" y="330"/>
                  </a:lnTo>
                  <a:lnTo>
                    <a:pt x="789" y="331"/>
                  </a:lnTo>
                  <a:lnTo>
                    <a:pt x="789" y="333"/>
                  </a:lnTo>
                  <a:lnTo>
                    <a:pt x="786" y="333"/>
                  </a:lnTo>
                  <a:lnTo>
                    <a:pt x="785" y="331"/>
                  </a:lnTo>
                  <a:lnTo>
                    <a:pt x="781" y="330"/>
                  </a:lnTo>
                  <a:lnTo>
                    <a:pt x="780" y="329"/>
                  </a:lnTo>
                  <a:lnTo>
                    <a:pt x="778" y="327"/>
                  </a:lnTo>
                  <a:lnTo>
                    <a:pt x="774" y="325"/>
                  </a:lnTo>
                  <a:lnTo>
                    <a:pt x="774" y="324"/>
                  </a:lnTo>
                  <a:lnTo>
                    <a:pt x="772" y="324"/>
                  </a:lnTo>
                  <a:lnTo>
                    <a:pt x="770" y="324"/>
                  </a:lnTo>
                  <a:lnTo>
                    <a:pt x="769" y="322"/>
                  </a:lnTo>
                  <a:lnTo>
                    <a:pt x="769" y="324"/>
                  </a:lnTo>
                  <a:lnTo>
                    <a:pt x="765" y="322"/>
                  </a:lnTo>
                  <a:lnTo>
                    <a:pt x="765" y="321"/>
                  </a:lnTo>
                  <a:lnTo>
                    <a:pt x="764" y="320"/>
                  </a:lnTo>
                  <a:lnTo>
                    <a:pt x="762" y="320"/>
                  </a:lnTo>
                  <a:lnTo>
                    <a:pt x="760" y="317"/>
                  </a:lnTo>
                  <a:lnTo>
                    <a:pt x="760" y="316"/>
                  </a:lnTo>
                  <a:lnTo>
                    <a:pt x="759" y="316"/>
                  </a:lnTo>
                  <a:lnTo>
                    <a:pt x="757" y="314"/>
                  </a:lnTo>
                  <a:lnTo>
                    <a:pt x="756" y="312"/>
                  </a:lnTo>
                  <a:lnTo>
                    <a:pt x="757" y="312"/>
                  </a:lnTo>
                  <a:lnTo>
                    <a:pt x="759" y="310"/>
                  </a:lnTo>
                  <a:lnTo>
                    <a:pt x="756" y="309"/>
                  </a:lnTo>
                  <a:lnTo>
                    <a:pt x="755" y="310"/>
                  </a:lnTo>
                  <a:lnTo>
                    <a:pt x="755" y="310"/>
                  </a:lnTo>
                  <a:lnTo>
                    <a:pt x="753" y="310"/>
                  </a:lnTo>
                  <a:lnTo>
                    <a:pt x="753" y="309"/>
                  </a:lnTo>
                  <a:lnTo>
                    <a:pt x="752" y="309"/>
                  </a:lnTo>
                  <a:lnTo>
                    <a:pt x="748" y="306"/>
                  </a:lnTo>
                  <a:lnTo>
                    <a:pt x="747" y="306"/>
                  </a:lnTo>
                  <a:lnTo>
                    <a:pt x="745" y="305"/>
                  </a:lnTo>
                  <a:lnTo>
                    <a:pt x="743" y="304"/>
                  </a:lnTo>
                  <a:lnTo>
                    <a:pt x="743" y="302"/>
                  </a:lnTo>
                  <a:lnTo>
                    <a:pt x="741" y="302"/>
                  </a:lnTo>
                  <a:lnTo>
                    <a:pt x="740" y="301"/>
                  </a:lnTo>
                  <a:lnTo>
                    <a:pt x="739" y="299"/>
                  </a:lnTo>
                  <a:lnTo>
                    <a:pt x="739" y="296"/>
                  </a:lnTo>
                  <a:lnTo>
                    <a:pt x="736" y="295"/>
                  </a:lnTo>
                  <a:lnTo>
                    <a:pt x="737" y="293"/>
                  </a:lnTo>
                  <a:lnTo>
                    <a:pt x="740" y="295"/>
                  </a:lnTo>
                  <a:lnTo>
                    <a:pt x="744" y="291"/>
                  </a:lnTo>
                  <a:lnTo>
                    <a:pt x="745" y="289"/>
                  </a:lnTo>
                  <a:lnTo>
                    <a:pt x="741" y="291"/>
                  </a:lnTo>
                  <a:lnTo>
                    <a:pt x="740" y="288"/>
                  </a:lnTo>
                  <a:lnTo>
                    <a:pt x="740" y="285"/>
                  </a:lnTo>
                  <a:lnTo>
                    <a:pt x="740" y="284"/>
                  </a:lnTo>
                  <a:lnTo>
                    <a:pt x="739" y="285"/>
                  </a:lnTo>
                  <a:lnTo>
                    <a:pt x="737" y="287"/>
                  </a:lnTo>
                  <a:lnTo>
                    <a:pt x="737" y="289"/>
                  </a:lnTo>
                  <a:lnTo>
                    <a:pt x="736" y="287"/>
                  </a:lnTo>
                  <a:lnTo>
                    <a:pt x="737" y="285"/>
                  </a:lnTo>
                  <a:lnTo>
                    <a:pt x="737" y="281"/>
                  </a:lnTo>
                  <a:lnTo>
                    <a:pt x="736" y="284"/>
                  </a:lnTo>
                  <a:lnTo>
                    <a:pt x="735" y="283"/>
                  </a:lnTo>
                  <a:lnTo>
                    <a:pt x="735" y="280"/>
                  </a:lnTo>
                  <a:lnTo>
                    <a:pt x="733" y="281"/>
                  </a:lnTo>
                  <a:lnTo>
                    <a:pt x="732" y="279"/>
                  </a:lnTo>
                  <a:lnTo>
                    <a:pt x="732" y="276"/>
                  </a:lnTo>
                  <a:lnTo>
                    <a:pt x="731" y="274"/>
                  </a:lnTo>
                  <a:lnTo>
                    <a:pt x="730" y="272"/>
                  </a:lnTo>
                  <a:lnTo>
                    <a:pt x="730" y="271"/>
                  </a:lnTo>
                  <a:lnTo>
                    <a:pt x="732" y="268"/>
                  </a:lnTo>
                  <a:lnTo>
                    <a:pt x="732" y="267"/>
                  </a:lnTo>
                  <a:lnTo>
                    <a:pt x="728" y="271"/>
                  </a:lnTo>
                  <a:lnTo>
                    <a:pt x="727" y="272"/>
                  </a:lnTo>
                  <a:lnTo>
                    <a:pt x="727" y="271"/>
                  </a:lnTo>
                  <a:lnTo>
                    <a:pt x="728" y="268"/>
                  </a:lnTo>
                  <a:lnTo>
                    <a:pt x="727" y="268"/>
                  </a:lnTo>
                  <a:lnTo>
                    <a:pt x="726" y="268"/>
                  </a:lnTo>
                  <a:lnTo>
                    <a:pt x="724" y="268"/>
                  </a:lnTo>
                  <a:lnTo>
                    <a:pt x="723" y="272"/>
                  </a:lnTo>
                  <a:lnTo>
                    <a:pt x="722" y="274"/>
                  </a:lnTo>
                  <a:lnTo>
                    <a:pt x="722" y="271"/>
                  </a:lnTo>
                  <a:lnTo>
                    <a:pt x="723" y="268"/>
                  </a:lnTo>
                  <a:lnTo>
                    <a:pt x="723" y="267"/>
                  </a:lnTo>
                  <a:lnTo>
                    <a:pt x="723" y="264"/>
                  </a:lnTo>
                  <a:lnTo>
                    <a:pt x="722" y="266"/>
                  </a:lnTo>
                  <a:lnTo>
                    <a:pt x="719" y="267"/>
                  </a:lnTo>
                  <a:lnTo>
                    <a:pt x="718" y="267"/>
                  </a:lnTo>
                  <a:lnTo>
                    <a:pt x="716" y="270"/>
                  </a:lnTo>
                  <a:lnTo>
                    <a:pt x="716" y="271"/>
                  </a:lnTo>
                  <a:lnTo>
                    <a:pt x="714" y="270"/>
                  </a:lnTo>
                  <a:lnTo>
                    <a:pt x="712" y="268"/>
                  </a:lnTo>
                  <a:lnTo>
                    <a:pt x="710" y="268"/>
                  </a:lnTo>
                  <a:lnTo>
                    <a:pt x="708" y="264"/>
                  </a:lnTo>
                  <a:lnTo>
                    <a:pt x="707" y="264"/>
                  </a:lnTo>
                  <a:lnTo>
                    <a:pt x="706" y="266"/>
                  </a:lnTo>
                  <a:lnTo>
                    <a:pt x="706" y="268"/>
                  </a:lnTo>
                  <a:lnTo>
                    <a:pt x="705" y="270"/>
                  </a:lnTo>
                  <a:lnTo>
                    <a:pt x="703" y="268"/>
                  </a:lnTo>
                  <a:lnTo>
                    <a:pt x="702" y="270"/>
                  </a:lnTo>
                  <a:lnTo>
                    <a:pt x="699" y="270"/>
                  </a:lnTo>
                  <a:lnTo>
                    <a:pt x="698" y="271"/>
                  </a:lnTo>
                  <a:lnTo>
                    <a:pt x="697" y="271"/>
                  </a:lnTo>
                  <a:lnTo>
                    <a:pt x="695" y="272"/>
                  </a:lnTo>
                  <a:lnTo>
                    <a:pt x="693" y="271"/>
                  </a:lnTo>
                  <a:lnTo>
                    <a:pt x="690" y="271"/>
                  </a:lnTo>
                  <a:lnTo>
                    <a:pt x="690" y="270"/>
                  </a:lnTo>
                  <a:lnTo>
                    <a:pt x="687" y="267"/>
                  </a:lnTo>
                  <a:lnTo>
                    <a:pt x="686" y="267"/>
                  </a:lnTo>
                  <a:lnTo>
                    <a:pt x="685" y="266"/>
                  </a:lnTo>
                  <a:lnTo>
                    <a:pt x="683" y="260"/>
                  </a:lnTo>
                  <a:lnTo>
                    <a:pt x="683" y="258"/>
                  </a:lnTo>
                  <a:lnTo>
                    <a:pt x="686" y="256"/>
                  </a:lnTo>
                  <a:lnTo>
                    <a:pt x="686" y="255"/>
                  </a:lnTo>
                  <a:lnTo>
                    <a:pt x="687" y="252"/>
                  </a:lnTo>
                  <a:lnTo>
                    <a:pt x="690" y="252"/>
                  </a:lnTo>
                  <a:lnTo>
                    <a:pt x="691" y="251"/>
                  </a:lnTo>
                  <a:lnTo>
                    <a:pt x="693" y="251"/>
                  </a:lnTo>
                  <a:lnTo>
                    <a:pt x="694" y="251"/>
                  </a:lnTo>
                  <a:lnTo>
                    <a:pt x="695" y="249"/>
                  </a:lnTo>
                  <a:lnTo>
                    <a:pt x="694" y="247"/>
                  </a:lnTo>
                  <a:lnTo>
                    <a:pt x="694" y="246"/>
                  </a:lnTo>
                  <a:lnTo>
                    <a:pt x="694" y="246"/>
                  </a:lnTo>
                  <a:lnTo>
                    <a:pt x="695" y="246"/>
                  </a:lnTo>
                  <a:lnTo>
                    <a:pt x="695" y="245"/>
                  </a:lnTo>
                  <a:lnTo>
                    <a:pt x="695" y="243"/>
                  </a:lnTo>
                  <a:lnTo>
                    <a:pt x="697" y="243"/>
                  </a:lnTo>
                  <a:lnTo>
                    <a:pt x="699" y="246"/>
                  </a:lnTo>
                  <a:lnTo>
                    <a:pt x="702" y="247"/>
                  </a:lnTo>
                  <a:lnTo>
                    <a:pt x="703" y="249"/>
                  </a:lnTo>
                  <a:lnTo>
                    <a:pt x="706" y="250"/>
                  </a:lnTo>
                  <a:lnTo>
                    <a:pt x="707" y="251"/>
                  </a:lnTo>
                  <a:lnTo>
                    <a:pt x="710" y="252"/>
                  </a:lnTo>
                  <a:lnTo>
                    <a:pt x="711" y="251"/>
                  </a:lnTo>
                  <a:lnTo>
                    <a:pt x="712" y="251"/>
                  </a:lnTo>
                  <a:lnTo>
                    <a:pt x="714" y="252"/>
                  </a:lnTo>
                  <a:lnTo>
                    <a:pt x="715" y="252"/>
                  </a:lnTo>
                  <a:lnTo>
                    <a:pt x="718" y="252"/>
                  </a:lnTo>
                  <a:lnTo>
                    <a:pt x="719" y="251"/>
                  </a:lnTo>
                  <a:lnTo>
                    <a:pt x="720" y="249"/>
                  </a:lnTo>
                  <a:lnTo>
                    <a:pt x="723" y="249"/>
                  </a:lnTo>
                  <a:lnTo>
                    <a:pt x="723" y="250"/>
                  </a:lnTo>
                  <a:lnTo>
                    <a:pt x="723" y="250"/>
                  </a:lnTo>
                  <a:lnTo>
                    <a:pt x="724" y="251"/>
                  </a:lnTo>
                  <a:lnTo>
                    <a:pt x="727" y="250"/>
                  </a:lnTo>
                  <a:lnTo>
                    <a:pt x="727" y="247"/>
                  </a:lnTo>
                  <a:lnTo>
                    <a:pt x="730" y="246"/>
                  </a:lnTo>
                  <a:lnTo>
                    <a:pt x="731" y="247"/>
                  </a:lnTo>
                  <a:lnTo>
                    <a:pt x="731" y="251"/>
                  </a:lnTo>
                  <a:lnTo>
                    <a:pt x="731" y="252"/>
                  </a:lnTo>
                  <a:lnTo>
                    <a:pt x="732" y="250"/>
                  </a:lnTo>
                  <a:lnTo>
                    <a:pt x="733" y="250"/>
                  </a:lnTo>
                  <a:lnTo>
                    <a:pt x="733" y="250"/>
                  </a:lnTo>
                  <a:lnTo>
                    <a:pt x="735" y="249"/>
                  </a:lnTo>
                  <a:lnTo>
                    <a:pt x="735" y="243"/>
                  </a:lnTo>
                  <a:lnTo>
                    <a:pt x="732" y="239"/>
                  </a:lnTo>
                  <a:lnTo>
                    <a:pt x="732" y="238"/>
                  </a:lnTo>
                  <a:lnTo>
                    <a:pt x="731" y="235"/>
                  </a:lnTo>
                  <a:lnTo>
                    <a:pt x="732" y="233"/>
                  </a:lnTo>
                  <a:lnTo>
                    <a:pt x="732" y="231"/>
                  </a:lnTo>
                  <a:lnTo>
                    <a:pt x="733" y="231"/>
                  </a:lnTo>
                  <a:lnTo>
                    <a:pt x="737" y="229"/>
                  </a:lnTo>
                  <a:lnTo>
                    <a:pt x="741" y="226"/>
                  </a:lnTo>
                  <a:lnTo>
                    <a:pt x="743" y="226"/>
                  </a:lnTo>
                  <a:lnTo>
                    <a:pt x="745" y="222"/>
                  </a:lnTo>
                  <a:lnTo>
                    <a:pt x="747" y="222"/>
                  </a:lnTo>
                  <a:lnTo>
                    <a:pt x="748" y="224"/>
                  </a:lnTo>
                  <a:lnTo>
                    <a:pt x="751" y="224"/>
                  </a:lnTo>
                  <a:lnTo>
                    <a:pt x="751" y="224"/>
                  </a:lnTo>
                  <a:lnTo>
                    <a:pt x="748" y="221"/>
                  </a:lnTo>
                  <a:lnTo>
                    <a:pt x="748" y="220"/>
                  </a:lnTo>
                  <a:lnTo>
                    <a:pt x="752" y="217"/>
                  </a:lnTo>
                  <a:lnTo>
                    <a:pt x="753" y="214"/>
                  </a:lnTo>
                  <a:lnTo>
                    <a:pt x="755" y="214"/>
                  </a:lnTo>
                  <a:lnTo>
                    <a:pt x="757" y="214"/>
                  </a:lnTo>
                  <a:lnTo>
                    <a:pt x="761" y="213"/>
                  </a:lnTo>
                  <a:lnTo>
                    <a:pt x="761" y="212"/>
                  </a:lnTo>
                  <a:lnTo>
                    <a:pt x="760" y="209"/>
                  </a:lnTo>
                  <a:lnTo>
                    <a:pt x="761" y="208"/>
                  </a:lnTo>
                  <a:lnTo>
                    <a:pt x="762" y="204"/>
                  </a:lnTo>
                  <a:lnTo>
                    <a:pt x="762" y="202"/>
                  </a:lnTo>
                  <a:lnTo>
                    <a:pt x="761" y="202"/>
                  </a:lnTo>
                  <a:lnTo>
                    <a:pt x="761" y="200"/>
                  </a:lnTo>
                  <a:lnTo>
                    <a:pt x="762" y="199"/>
                  </a:lnTo>
                  <a:lnTo>
                    <a:pt x="762" y="196"/>
                  </a:lnTo>
                  <a:lnTo>
                    <a:pt x="761" y="196"/>
                  </a:lnTo>
                  <a:lnTo>
                    <a:pt x="761" y="195"/>
                  </a:lnTo>
                  <a:lnTo>
                    <a:pt x="762" y="191"/>
                  </a:lnTo>
                  <a:lnTo>
                    <a:pt x="764" y="191"/>
                  </a:lnTo>
                  <a:lnTo>
                    <a:pt x="764" y="189"/>
                  </a:lnTo>
                  <a:lnTo>
                    <a:pt x="765" y="187"/>
                  </a:lnTo>
                  <a:lnTo>
                    <a:pt x="765" y="185"/>
                  </a:lnTo>
                  <a:lnTo>
                    <a:pt x="764" y="187"/>
                  </a:lnTo>
                  <a:lnTo>
                    <a:pt x="762" y="188"/>
                  </a:lnTo>
                  <a:lnTo>
                    <a:pt x="762" y="189"/>
                  </a:lnTo>
                  <a:lnTo>
                    <a:pt x="761" y="189"/>
                  </a:lnTo>
                  <a:lnTo>
                    <a:pt x="761" y="188"/>
                  </a:lnTo>
                  <a:lnTo>
                    <a:pt x="761" y="185"/>
                  </a:lnTo>
                  <a:lnTo>
                    <a:pt x="761" y="185"/>
                  </a:lnTo>
                  <a:lnTo>
                    <a:pt x="756" y="185"/>
                  </a:lnTo>
                  <a:lnTo>
                    <a:pt x="755" y="184"/>
                  </a:lnTo>
                  <a:lnTo>
                    <a:pt x="755" y="183"/>
                  </a:lnTo>
                  <a:lnTo>
                    <a:pt x="759" y="181"/>
                  </a:lnTo>
                  <a:lnTo>
                    <a:pt x="759" y="180"/>
                  </a:lnTo>
                  <a:lnTo>
                    <a:pt x="756" y="179"/>
                  </a:lnTo>
                  <a:lnTo>
                    <a:pt x="757" y="177"/>
                  </a:lnTo>
                  <a:lnTo>
                    <a:pt x="757" y="175"/>
                  </a:lnTo>
                  <a:lnTo>
                    <a:pt x="755" y="174"/>
                  </a:lnTo>
                  <a:lnTo>
                    <a:pt x="755" y="174"/>
                  </a:lnTo>
                  <a:lnTo>
                    <a:pt x="753" y="175"/>
                  </a:lnTo>
                  <a:lnTo>
                    <a:pt x="755" y="176"/>
                  </a:lnTo>
                  <a:lnTo>
                    <a:pt x="755" y="177"/>
                  </a:lnTo>
                  <a:lnTo>
                    <a:pt x="751" y="179"/>
                  </a:lnTo>
                  <a:lnTo>
                    <a:pt x="751" y="176"/>
                  </a:lnTo>
                  <a:lnTo>
                    <a:pt x="749" y="176"/>
                  </a:lnTo>
                  <a:lnTo>
                    <a:pt x="749" y="174"/>
                  </a:lnTo>
                  <a:lnTo>
                    <a:pt x="751" y="172"/>
                  </a:lnTo>
                  <a:lnTo>
                    <a:pt x="751" y="170"/>
                  </a:lnTo>
                  <a:lnTo>
                    <a:pt x="747" y="171"/>
                  </a:lnTo>
                  <a:lnTo>
                    <a:pt x="748" y="170"/>
                  </a:lnTo>
                  <a:lnTo>
                    <a:pt x="749" y="168"/>
                  </a:lnTo>
                  <a:lnTo>
                    <a:pt x="751" y="168"/>
                  </a:lnTo>
                  <a:lnTo>
                    <a:pt x="749" y="167"/>
                  </a:lnTo>
                  <a:lnTo>
                    <a:pt x="751" y="167"/>
                  </a:lnTo>
                  <a:lnTo>
                    <a:pt x="752" y="166"/>
                  </a:lnTo>
                  <a:lnTo>
                    <a:pt x="752" y="164"/>
                  </a:lnTo>
                  <a:lnTo>
                    <a:pt x="751" y="163"/>
                  </a:lnTo>
                  <a:lnTo>
                    <a:pt x="748" y="166"/>
                  </a:lnTo>
                  <a:lnTo>
                    <a:pt x="747" y="168"/>
                  </a:lnTo>
                  <a:lnTo>
                    <a:pt x="745" y="168"/>
                  </a:lnTo>
                  <a:lnTo>
                    <a:pt x="744" y="168"/>
                  </a:lnTo>
                  <a:lnTo>
                    <a:pt x="744" y="166"/>
                  </a:lnTo>
                  <a:lnTo>
                    <a:pt x="743" y="166"/>
                  </a:lnTo>
                  <a:lnTo>
                    <a:pt x="741" y="168"/>
                  </a:lnTo>
                  <a:lnTo>
                    <a:pt x="740" y="168"/>
                  </a:lnTo>
                  <a:lnTo>
                    <a:pt x="739" y="170"/>
                  </a:lnTo>
                  <a:lnTo>
                    <a:pt x="736" y="170"/>
                  </a:lnTo>
                  <a:lnTo>
                    <a:pt x="735" y="170"/>
                  </a:lnTo>
                  <a:lnTo>
                    <a:pt x="735" y="171"/>
                  </a:lnTo>
                  <a:lnTo>
                    <a:pt x="733" y="171"/>
                  </a:lnTo>
                  <a:lnTo>
                    <a:pt x="733" y="170"/>
                  </a:lnTo>
                  <a:lnTo>
                    <a:pt x="735" y="168"/>
                  </a:lnTo>
                  <a:lnTo>
                    <a:pt x="735" y="167"/>
                  </a:lnTo>
                  <a:lnTo>
                    <a:pt x="733" y="166"/>
                  </a:lnTo>
                  <a:lnTo>
                    <a:pt x="735" y="164"/>
                  </a:lnTo>
                  <a:lnTo>
                    <a:pt x="736" y="163"/>
                  </a:lnTo>
                  <a:lnTo>
                    <a:pt x="737" y="164"/>
                  </a:lnTo>
                  <a:lnTo>
                    <a:pt x="739" y="164"/>
                  </a:lnTo>
                  <a:lnTo>
                    <a:pt x="740" y="164"/>
                  </a:lnTo>
                  <a:lnTo>
                    <a:pt x="741" y="164"/>
                  </a:lnTo>
                  <a:lnTo>
                    <a:pt x="743" y="162"/>
                  </a:lnTo>
                  <a:lnTo>
                    <a:pt x="744" y="160"/>
                  </a:lnTo>
                  <a:lnTo>
                    <a:pt x="743" y="159"/>
                  </a:lnTo>
                  <a:lnTo>
                    <a:pt x="741" y="158"/>
                  </a:lnTo>
                  <a:lnTo>
                    <a:pt x="740" y="156"/>
                  </a:lnTo>
                  <a:lnTo>
                    <a:pt x="739" y="155"/>
                  </a:lnTo>
                  <a:lnTo>
                    <a:pt x="739" y="154"/>
                  </a:lnTo>
                  <a:lnTo>
                    <a:pt x="737" y="152"/>
                  </a:lnTo>
                  <a:lnTo>
                    <a:pt x="737" y="151"/>
                  </a:lnTo>
                  <a:lnTo>
                    <a:pt x="736" y="151"/>
                  </a:lnTo>
                  <a:lnTo>
                    <a:pt x="735" y="150"/>
                  </a:lnTo>
                  <a:lnTo>
                    <a:pt x="733" y="150"/>
                  </a:lnTo>
                  <a:lnTo>
                    <a:pt x="733" y="149"/>
                  </a:lnTo>
                  <a:lnTo>
                    <a:pt x="735" y="147"/>
                  </a:lnTo>
                  <a:lnTo>
                    <a:pt x="736" y="149"/>
                  </a:lnTo>
                  <a:lnTo>
                    <a:pt x="737" y="147"/>
                  </a:lnTo>
                  <a:lnTo>
                    <a:pt x="737" y="146"/>
                  </a:lnTo>
                  <a:lnTo>
                    <a:pt x="739" y="146"/>
                  </a:lnTo>
                  <a:lnTo>
                    <a:pt x="736" y="145"/>
                  </a:lnTo>
                  <a:lnTo>
                    <a:pt x="735" y="143"/>
                  </a:lnTo>
                  <a:lnTo>
                    <a:pt x="733" y="143"/>
                  </a:lnTo>
                  <a:lnTo>
                    <a:pt x="733" y="142"/>
                  </a:lnTo>
                  <a:lnTo>
                    <a:pt x="731" y="142"/>
                  </a:lnTo>
                  <a:lnTo>
                    <a:pt x="731" y="145"/>
                  </a:lnTo>
                  <a:lnTo>
                    <a:pt x="730" y="145"/>
                  </a:lnTo>
                  <a:lnTo>
                    <a:pt x="730" y="143"/>
                  </a:lnTo>
                  <a:lnTo>
                    <a:pt x="731" y="139"/>
                  </a:lnTo>
                  <a:lnTo>
                    <a:pt x="733" y="137"/>
                  </a:lnTo>
                  <a:lnTo>
                    <a:pt x="733" y="135"/>
                  </a:lnTo>
                  <a:lnTo>
                    <a:pt x="735" y="133"/>
                  </a:lnTo>
                  <a:lnTo>
                    <a:pt x="735" y="130"/>
                  </a:lnTo>
                  <a:lnTo>
                    <a:pt x="736" y="129"/>
                  </a:lnTo>
                  <a:lnTo>
                    <a:pt x="735" y="127"/>
                  </a:lnTo>
                  <a:lnTo>
                    <a:pt x="732" y="129"/>
                  </a:lnTo>
                  <a:lnTo>
                    <a:pt x="731" y="127"/>
                  </a:lnTo>
                  <a:lnTo>
                    <a:pt x="731" y="127"/>
                  </a:lnTo>
                  <a:lnTo>
                    <a:pt x="731" y="129"/>
                  </a:lnTo>
                  <a:lnTo>
                    <a:pt x="730" y="129"/>
                  </a:lnTo>
                  <a:lnTo>
                    <a:pt x="727" y="126"/>
                  </a:lnTo>
                  <a:lnTo>
                    <a:pt x="726" y="125"/>
                  </a:lnTo>
                  <a:lnTo>
                    <a:pt x="726" y="124"/>
                  </a:lnTo>
                  <a:lnTo>
                    <a:pt x="724" y="122"/>
                  </a:lnTo>
                  <a:lnTo>
                    <a:pt x="724" y="120"/>
                  </a:lnTo>
                  <a:lnTo>
                    <a:pt x="727" y="118"/>
                  </a:lnTo>
                  <a:lnTo>
                    <a:pt x="727" y="118"/>
                  </a:lnTo>
                  <a:lnTo>
                    <a:pt x="727" y="117"/>
                  </a:lnTo>
                  <a:lnTo>
                    <a:pt x="726" y="114"/>
                  </a:lnTo>
                  <a:lnTo>
                    <a:pt x="724" y="114"/>
                  </a:lnTo>
                  <a:lnTo>
                    <a:pt x="723" y="116"/>
                  </a:lnTo>
                  <a:lnTo>
                    <a:pt x="723" y="120"/>
                  </a:lnTo>
                  <a:lnTo>
                    <a:pt x="722" y="121"/>
                  </a:lnTo>
                  <a:lnTo>
                    <a:pt x="722" y="120"/>
                  </a:lnTo>
                  <a:lnTo>
                    <a:pt x="720" y="118"/>
                  </a:lnTo>
                  <a:lnTo>
                    <a:pt x="720" y="118"/>
                  </a:lnTo>
                  <a:lnTo>
                    <a:pt x="720" y="120"/>
                  </a:lnTo>
                  <a:lnTo>
                    <a:pt x="719" y="121"/>
                  </a:lnTo>
                  <a:lnTo>
                    <a:pt x="718" y="122"/>
                  </a:lnTo>
                  <a:lnTo>
                    <a:pt x="720" y="125"/>
                  </a:lnTo>
                  <a:lnTo>
                    <a:pt x="722" y="125"/>
                  </a:lnTo>
                  <a:lnTo>
                    <a:pt x="723" y="129"/>
                  </a:lnTo>
                  <a:lnTo>
                    <a:pt x="724" y="130"/>
                  </a:lnTo>
                  <a:lnTo>
                    <a:pt x="724" y="133"/>
                  </a:lnTo>
                  <a:lnTo>
                    <a:pt x="723" y="135"/>
                  </a:lnTo>
                  <a:lnTo>
                    <a:pt x="722" y="137"/>
                  </a:lnTo>
                  <a:lnTo>
                    <a:pt x="720" y="138"/>
                  </a:lnTo>
                  <a:lnTo>
                    <a:pt x="715" y="138"/>
                  </a:lnTo>
                  <a:lnTo>
                    <a:pt x="715" y="138"/>
                  </a:lnTo>
                  <a:lnTo>
                    <a:pt x="712" y="138"/>
                  </a:lnTo>
                  <a:lnTo>
                    <a:pt x="710" y="137"/>
                  </a:lnTo>
                  <a:lnTo>
                    <a:pt x="711" y="135"/>
                  </a:lnTo>
                  <a:lnTo>
                    <a:pt x="711" y="133"/>
                  </a:lnTo>
                  <a:lnTo>
                    <a:pt x="707" y="133"/>
                  </a:lnTo>
                  <a:lnTo>
                    <a:pt x="703" y="131"/>
                  </a:lnTo>
                  <a:lnTo>
                    <a:pt x="699" y="131"/>
                  </a:lnTo>
                  <a:lnTo>
                    <a:pt x="702" y="135"/>
                  </a:lnTo>
                  <a:lnTo>
                    <a:pt x="702" y="138"/>
                  </a:lnTo>
                  <a:lnTo>
                    <a:pt x="702" y="138"/>
                  </a:lnTo>
                  <a:lnTo>
                    <a:pt x="701" y="138"/>
                  </a:lnTo>
                  <a:lnTo>
                    <a:pt x="699" y="137"/>
                  </a:lnTo>
                  <a:lnTo>
                    <a:pt x="697" y="134"/>
                  </a:lnTo>
                  <a:lnTo>
                    <a:pt x="697" y="134"/>
                  </a:lnTo>
                  <a:lnTo>
                    <a:pt x="695" y="131"/>
                  </a:lnTo>
                  <a:lnTo>
                    <a:pt x="694" y="130"/>
                  </a:lnTo>
                  <a:lnTo>
                    <a:pt x="691" y="127"/>
                  </a:lnTo>
                  <a:lnTo>
                    <a:pt x="691" y="126"/>
                  </a:lnTo>
                  <a:lnTo>
                    <a:pt x="690" y="126"/>
                  </a:lnTo>
                  <a:lnTo>
                    <a:pt x="687" y="124"/>
                  </a:lnTo>
                  <a:lnTo>
                    <a:pt x="686" y="122"/>
                  </a:lnTo>
                  <a:lnTo>
                    <a:pt x="686" y="122"/>
                  </a:lnTo>
                  <a:lnTo>
                    <a:pt x="683" y="121"/>
                  </a:lnTo>
                  <a:lnTo>
                    <a:pt x="685" y="122"/>
                  </a:lnTo>
                  <a:lnTo>
                    <a:pt x="689" y="126"/>
                  </a:lnTo>
                  <a:lnTo>
                    <a:pt x="690" y="127"/>
                  </a:lnTo>
                  <a:lnTo>
                    <a:pt x="691" y="130"/>
                  </a:lnTo>
                  <a:lnTo>
                    <a:pt x="693" y="131"/>
                  </a:lnTo>
                  <a:lnTo>
                    <a:pt x="694" y="133"/>
                  </a:lnTo>
                  <a:lnTo>
                    <a:pt x="693" y="134"/>
                  </a:lnTo>
                  <a:lnTo>
                    <a:pt x="691" y="134"/>
                  </a:lnTo>
                  <a:lnTo>
                    <a:pt x="690" y="135"/>
                  </a:lnTo>
                  <a:lnTo>
                    <a:pt x="687" y="133"/>
                  </a:lnTo>
                  <a:lnTo>
                    <a:pt x="686" y="133"/>
                  </a:lnTo>
                  <a:lnTo>
                    <a:pt x="685" y="131"/>
                  </a:lnTo>
                  <a:lnTo>
                    <a:pt x="682" y="130"/>
                  </a:lnTo>
                  <a:lnTo>
                    <a:pt x="682" y="129"/>
                  </a:lnTo>
                  <a:lnTo>
                    <a:pt x="678" y="129"/>
                  </a:lnTo>
                  <a:lnTo>
                    <a:pt x="676" y="130"/>
                  </a:lnTo>
                  <a:lnTo>
                    <a:pt x="674" y="129"/>
                  </a:lnTo>
                  <a:lnTo>
                    <a:pt x="672" y="129"/>
                  </a:lnTo>
                  <a:lnTo>
                    <a:pt x="670" y="129"/>
                  </a:lnTo>
                  <a:lnTo>
                    <a:pt x="669" y="126"/>
                  </a:lnTo>
                  <a:lnTo>
                    <a:pt x="666" y="125"/>
                  </a:lnTo>
                  <a:lnTo>
                    <a:pt x="666" y="124"/>
                  </a:lnTo>
                  <a:lnTo>
                    <a:pt x="669" y="121"/>
                  </a:lnTo>
                  <a:lnTo>
                    <a:pt x="670" y="120"/>
                  </a:lnTo>
                  <a:lnTo>
                    <a:pt x="670" y="118"/>
                  </a:lnTo>
                  <a:lnTo>
                    <a:pt x="669" y="120"/>
                  </a:lnTo>
                  <a:lnTo>
                    <a:pt x="666" y="121"/>
                  </a:lnTo>
                  <a:lnTo>
                    <a:pt x="665" y="124"/>
                  </a:lnTo>
                  <a:lnTo>
                    <a:pt x="664" y="124"/>
                  </a:lnTo>
                  <a:lnTo>
                    <a:pt x="662" y="122"/>
                  </a:lnTo>
                  <a:lnTo>
                    <a:pt x="660" y="121"/>
                  </a:lnTo>
                  <a:lnTo>
                    <a:pt x="658" y="122"/>
                  </a:lnTo>
                  <a:lnTo>
                    <a:pt x="661" y="124"/>
                  </a:lnTo>
                  <a:lnTo>
                    <a:pt x="660" y="124"/>
                  </a:lnTo>
                  <a:lnTo>
                    <a:pt x="657" y="124"/>
                  </a:lnTo>
                  <a:lnTo>
                    <a:pt x="653" y="121"/>
                  </a:lnTo>
                  <a:lnTo>
                    <a:pt x="653" y="118"/>
                  </a:lnTo>
                  <a:lnTo>
                    <a:pt x="652" y="117"/>
                  </a:lnTo>
                  <a:lnTo>
                    <a:pt x="652" y="114"/>
                  </a:lnTo>
                  <a:lnTo>
                    <a:pt x="656" y="113"/>
                  </a:lnTo>
                  <a:lnTo>
                    <a:pt x="657" y="112"/>
                  </a:lnTo>
                  <a:lnTo>
                    <a:pt x="656" y="110"/>
                  </a:lnTo>
                  <a:lnTo>
                    <a:pt x="654" y="112"/>
                  </a:lnTo>
                  <a:lnTo>
                    <a:pt x="651" y="113"/>
                  </a:lnTo>
                  <a:lnTo>
                    <a:pt x="651" y="114"/>
                  </a:lnTo>
                  <a:lnTo>
                    <a:pt x="649" y="116"/>
                  </a:lnTo>
                  <a:lnTo>
                    <a:pt x="648" y="113"/>
                  </a:lnTo>
                  <a:lnTo>
                    <a:pt x="649" y="112"/>
                  </a:lnTo>
                  <a:lnTo>
                    <a:pt x="648" y="110"/>
                  </a:lnTo>
                  <a:lnTo>
                    <a:pt x="647" y="110"/>
                  </a:lnTo>
                  <a:lnTo>
                    <a:pt x="647" y="113"/>
                  </a:lnTo>
                  <a:lnTo>
                    <a:pt x="647" y="114"/>
                  </a:lnTo>
                  <a:lnTo>
                    <a:pt x="647" y="114"/>
                  </a:lnTo>
                  <a:lnTo>
                    <a:pt x="644" y="114"/>
                  </a:lnTo>
                  <a:lnTo>
                    <a:pt x="643" y="113"/>
                  </a:lnTo>
                  <a:lnTo>
                    <a:pt x="641" y="113"/>
                  </a:lnTo>
                  <a:lnTo>
                    <a:pt x="640" y="113"/>
                  </a:lnTo>
                  <a:lnTo>
                    <a:pt x="640" y="114"/>
                  </a:lnTo>
                  <a:lnTo>
                    <a:pt x="639" y="114"/>
                  </a:lnTo>
                  <a:lnTo>
                    <a:pt x="636" y="113"/>
                  </a:lnTo>
                  <a:lnTo>
                    <a:pt x="636" y="110"/>
                  </a:lnTo>
                  <a:lnTo>
                    <a:pt x="637" y="110"/>
                  </a:lnTo>
                  <a:lnTo>
                    <a:pt x="637" y="112"/>
                  </a:lnTo>
                  <a:lnTo>
                    <a:pt x="637" y="110"/>
                  </a:lnTo>
                  <a:lnTo>
                    <a:pt x="636" y="109"/>
                  </a:lnTo>
                  <a:lnTo>
                    <a:pt x="633" y="106"/>
                  </a:lnTo>
                  <a:lnTo>
                    <a:pt x="632" y="105"/>
                  </a:lnTo>
                  <a:lnTo>
                    <a:pt x="633" y="102"/>
                  </a:lnTo>
                  <a:lnTo>
                    <a:pt x="632" y="100"/>
                  </a:lnTo>
                  <a:lnTo>
                    <a:pt x="632" y="96"/>
                  </a:lnTo>
                  <a:lnTo>
                    <a:pt x="632" y="95"/>
                  </a:lnTo>
                  <a:lnTo>
                    <a:pt x="633" y="95"/>
                  </a:lnTo>
                  <a:lnTo>
                    <a:pt x="633" y="93"/>
                  </a:lnTo>
                  <a:lnTo>
                    <a:pt x="633" y="91"/>
                  </a:lnTo>
                  <a:lnTo>
                    <a:pt x="633" y="89"/>
                  </a:lnTo>
                  <a:lnTo>
                    <a:pt x="635" y="89"/>
                  </a:lnTo>
                  <a:lnTo>
                    <a:pt x="636" y="91"/>
                  </a:lnTo>
                  <a:lnTo>
                    <a:pt x="640" y="92"/>
                  </a:lnTo>
                  <a:lnTo>
                    <a:pt x="643" y="93"/>
                  </a:lnTo>
                  <a:lnTo>
                    <a:pt x="643" y="95"/>
                  </a:lnTo>
                  <a:lnTo>
                    <a:pt x="647" y="97"/>
                  </a:lnTo>
                  <a:lnTo>
                    <a:pt x="651" y="97"/>
                  </a:lnTo>
                  <a:lnTo>
                    <a:pt x="652" y="96"/>
                  </a:lnTo>
                  <a:lnTo>
                    <a:pt x="656" y="96"/>
                  </a:lnTo>
                  <a:lnTo>
                    <a:pt x="653" y="95"/>
                  </a:lnTo>
                  <a:lnTo>
                    <a:pt x="653" y="93"/>
                  </a:lnTo>
                  <a:lnTo>
                    <a:pt x="651" y="92"/>
                  </a:lnTo>
                  <a:lnTo>
                    <a:pt x="651" y="88"/>
                  </a:lnTo>
                  <a:lnTo>
                    <a:pt x="647" y="88"/>
                  </a:lnTo>
                  <a:lnTo>
                    <a:pt x="644" y="87"/>
                  </a:lnTo>
                  <a:lnTo>
                    <a:pt x="643" y="87"/>
                  </a:lnTo>
                  <a:lnTo>
                    <a:pt x="640" y="85"/>
                  </a:lnTo>
                  <a:lnTo>
                    <a:pt x="637" y="85"/>
                  </a:lnTo>
                  <a:lnTo>
                    <a:pt x="633" y="83"/>
                  </a:lnTo>
                  <a:lnTo>
                    <a:pt x="632" y="80"/>
                  </a:lnTo>
                  <a:lnTo>
                    <a:pt x="633" y="76"/>
                  </a:lnTo>
                  <a:lnTo>
                    <a:pt x="635" y="75"/>
                  </a:lnTo>
                  <a:lnTo>
                    <a:pt x="635" y="74"/>
                  </a:lnTo>
                  <a:lnTo>
                    <a:pt x="636" y="71"/>
                  </a:lnTo>
                  <a:lnTo>
                    <a:pt x="637" y="71"/>
                  </a:lnTo>
                  <a:lnTo>
                    <a:pt x="639" y="68"/>
                  </a:lnTo>
                  <a:lnTo>
                    <a:pt x="639" y="64"/>
                  </a:lnTo>
                  <a:lnTo>
                    <a:pt x="640" y="63"/>
                  </a:lnTo>
                  <a:lnTo>
                    <a:pt x="641" y="62"/>
                  </a:lnTo>
                  <a:lnTo>
                    <a:pt x="641" y="60"/>
                  </a:lnTo>
                  <a:lnTo>
                    <a:pt x="645" y="59"/>
                  </a:lnTo>
                  <a:lnTo>
                    <a:pt x="647" y="58"/>
                  </a:lnTo>
                  <a:lnTo>
                    <a:pt x="648" y="56"/>
                  </a:lnTo>
                  <a:lnTo>
                    <a:pt x="647" y="56"/>
                  </a:lnTo>
                  <a:lnTo>
                    <a:pt x="645" y="58"/>
                  </a:lnTo>
                  <a:lnTo>
                    <a:pt x="645" y="55"/>
                  </a:lnTo>
                  <a:lnTo>
                    <a:pt x="648" y="51"/>
                  </a:lnTo>
                  <a:lnTo>
                    <a:pt x="649" y="49"/>
                  </a:lnTo>
                  <a:lnTo>
                    <a:pt x="651" y="47"/>
                  </a:lnTo>
                  <a:lnTo>
                    <a:pt x="652" y="45"/>
                  </a:lnTo>
                  <a:lnTo>
                    <a:pt x="653" y="45"/>
                  </a:lnTo>
                  <a:lnTo>
                    <a:pt x="654" y="46"/>
                  </a:lnTo>
                  <a:lnTo>
                    <a:pt x="656" y="42"/>
                  </a:lnTo>
                  <a:lnTo>
                    <a:pt x="657" y="42"/>
                  </a:lnTo>
                  <a:lnTo>
                    <a:pt x="657" y="43"/>
                  </a:lnTo>
                  <a:lnTo>
                    <a:pt x="658" y="42"/>
                  </a:lnTo>
                  <a:lnTo>
                    <a:pt x="658" y="41"/>
                  </a:lnTo>
                  <a:lnTo>
                    <a:pt x="661" y="37"/>
                  </a:lnTo>
                  <a:lnTo>
                    <a:pt x="662" y="37"/>
                  </a:lnTo>
                  <a:lnTo>
                    <a:pt x="662" y="34"/>
                  </a:lnTo>
                  <a:lnTo>
                    <a:pt x="664" y="31"/>
                  </a:lnTo>
                  <a:lnTo>
                    <a:pt x="666" y="31"/>
                  </a:lnTo>
                  <a:lnTo>
                    <a:pt x="668" y="29"/>
                  </a:lnTo>
                  <a:lnTo>
                    <a:pt x="670" y="30"/>
                  </a:lnTo>
                  <a:lnTo>
                    <a:pt x="672" y="30"/>
                  </a:lnTo>
                  <a:lnTo>
                    <a:pt x="670" y="27"/>
                  </a:lnTo>
                  <a:lnTo>
                    <a:pt x="672" y="26"/>
                  </a:lnTo>
                  <a:lnTo>
                    <a:pt x="676" y="24"/>
                  </a:lnTo>
                  <a:lnTo>
                    <a:pt x="679" y="21"/>
                  </a:lnTo>
                  <a:lnTo>
                    <a:pt x="686" y="18"/>
                  </a:lnTo>
                  <a:lnTo>
                    <a:pt x="690" y="18"/>
                  </a:lnTo>
                  <a:lnTo>
                    <a:pt x="691" y="17"/>
                  </a:lnTo>
                  <a:close/>
                  <a:moveTo>
                    <a:pt x="597" y="14"/>
                  </a:moveTo>
                  <a:lnTo>
                    <a:pt x="598" y="16"/>
                  </a:lnTo>
                  <a:lnTo>
                    <a:pt x="598" y="17"/>
                  </a:lnTo>
                  <a:lnTo>
                    <a:pt x="598" y="18"/>
                  </a:lnTo>
                  <a:lnTo>
                    <a:pt x="597" y="21"/>
                  </a:lnTo>
                  <a:lnTo>
                    <a:pt x="595" y="22"/>
                  </a:lnTo>
                  <a:lnTo>
                    <a:pt x="594" y="21"/>
                  </a:lnTo>
                  <a:lnTo>
                    <a:pt x="594" y="17"/>
                  </a:lnTo>
                  <a:lnTo>
                    <a:pt x="595" y="17"/>
                  </a:lnTo>
                  <a:lnTo>
                    <a:pt x="595" y="16"/>
                  </a:lnTo>
                  <a:lnTo>
                    <a:pt x="597" y="14"/>
                  </a:lnTo>
                  <a:close/>
                  <a:moveTo>
                    <a:pt x="597" y="12"/>
                  </a:moveTo>
                  <a:lnTo>
                    <a:pt x="598" y="12"/>
                  </a:lnTo>
                  <a:lnTo>
                    <a:pt x="598" y="13"/>
                  </a:lnTo>
                  <a:lnTo>
                    <a:pt x="597" y="13"/>
                  </a:lnTo>
                  <a:lnTo>
                    <a:pt x="597" y="12"/>
                  </a:lnTo>
                  <a:close/>
                  <a:moveTo>
                    <a:pt x="277" y="9"/>
                  </a:moveTo>
                  <a:lnTo>
                    <a:pt x="278" y="12"/>
                  </a:lnTo>
                  <a:lnTo>
                    <a:pt x="275" y="13"/>
                  </a:lnTo>
                  <a:lnTo>
                    <a:pt x="274" y="12"/>
                  </a:lnTo>
                  <a:lnTo>
                    <a:pt x="275" y="10"/>
                  </a:lnTo>
                  <a:lnTo>
                    <a:pt x="277" y="9"/>
                  </a:lnTo>
                  <a:close/>
                  <a:moveTo>
                    <a:pt x="157" y="8"/>
                  </a:moveTo>
                  <a:lnTo>
                    <a:pt x="158" y="8"/>
                  </a:lnTo>
                  <a:lnTo>
                    <a:pt x="161" y="12"/>
                  </a:lnTo>
                  <a:lnTo>
                    <a:pt x="161" y="12"/>
                  </a:lnTo>
                  <a:lnTo>
                    <a:pt x="158" y="10"/>
                  </a:lnTo>
                  <a:lnTo>
                    <a:pt x="157" y="12"/>
                  </a:lnTo>
                  <a:lnTo>
                    <a:pt x="154" y="8"/>
                  </a:lnTo>
                  <a:lnTo>
                    <a:pt x="157" y="8"/>
                  </a:lnTo>
                  <a:close/>
                  <a:moveTo>
                    <a:pt x="668" y="2"/>
                  </a:moveTo>
                  <a:lnTo>
                    <a:pt x="672" y="4"/>
                  </a:lnTo>
                  <a:lnTo>
                    <a:pt x="672" y="5"/>
                  </a:lnTo>
                  <a:lnTo>
                    <a:pt x="670" y="5"/>
                  </a:lnTo>
                  <a:lnTo>
                    <a:pt x="669" y="5"/>
                  </a:lnTo>
                  <a:lnTo>
                    <a:pt x="668" y="4"/>
                  </a:lnTo>
                  <a:lnTo>
                    <a:pt x="668" y="2"/>
                  </a:lnTo>
                  <a:close/>
                  <a:moveTo>
                    <a:pt x="137" y="0"/>
                  </a:moveTo>
                  <a:lnTo>
                    <a:pt x="138" y="1"/>
                  </a:lnTo>
                  <a:lnTo>
                    <a:pt x="140" y="1"/>
                  </a:lnTo>
                  <a:lnTo>
                    <a:pt x="146" y="5"/>
                  </a:lnTo>
                  <a:lnTo>
                    <a:pt x="148" y="5"/>
                  </a:lnTo>
                  <a:lnTo>
                    <a:pt x="150" y="8"/>
                  </a:lnTo>
                  <a:lnTo>
                    <a:pt x="151" y="9"/>
                  </a:lnTo>
                  <a:lnTo>
                    <a:pt x="151" y="9"/>
                  </a:lnTo>
                  <a:lnTo>
                    <a:pt x="154" y="10"/>
                  </a:lnTo>
                  <a:lnTo>
                    <a:pt x="154" y="13"/>
                  </a:lnTo>
                  <a:lnTo>
                    <a:pt x="157" y="16"/>
                  </a:lnTo>
                  <a:lnTo>
                    <a:pt x="157" y="17"/>
                  </a:lnTo>
                  <a:lnTo>
                    <a:pt x="157" y="18"/>
                  </a:lnTo>
                  <a:lnTo>
                    <a:pt x="155" y="21"/>
                  </a:lnTo>
                  <a:lnTo>
                    <a:pt x="157" y="24"/>
                  </a:lnTo>
                  <a:lnTo>
                    <a:pt x="158" y="24"/>
                  </a:lnTo>
                  <a:lnTo>
                    <a:pt x="158" y="22"/>
                  </a:lnTo>
                  <a:lnTo>
                    <a:pt x="159" y="24"/>
                  </a:lnTo>
                  <a:lnTo>
                    <a:pt x="159" y="26"/>
                  </a:lnTo>
                  <a:lnTo>
                    <a:pt x="161" y="30"/>
                  </a:lnTo>
                  <a:lnTo>
                    <a:pt x="165" y="34"/>
                  </a:lnTo>
                  <a:lnTo>
                    <a:pt x="166" y="35"/>
                  </a:lnTo>
                  <a:lnTo>
                    <a:pt x="167" y="35"/>
                  </a:lnTo>
                  <a:lnTo>
                    <a:pt x="169" y="37"/>
                  </a:lnTo>
                  <a:lnTo>
                    <a:pt x="169" y="38"/>
                  </a:lnTo>
                  <a:lnTo>
                    <a:pt x="170" y="39"/>
                  </a:lnTo>
                  <a:lnTo>
                    <a:pt x="171" y="38"/>
                  </a:lnTo>
                  <a:lnTo>
                    <a:pt x="174" y="42"/>
                  </a:lnTo>
                  <a:lnTo>
                    <a:pt x="174" y="46"/>
                  </a:lnTo>
                  <a:lnTo>
                    <a:pt x="175" y="46"/>
                  </a:lnTo>
                  <a:lnTo>
                    <a:pt x="176" y="47"/>
                  </a:lnTo>
                  <a:lnTo>
                    <a:pt x="178" y="47"/>
                  </a:lnTo>
                  <a:lnTo>
                    <a:pt x="180" y="51"/>
                  </a:lnTo>
                  <a:lnTo>
                    <a:pt x="180" y="52"/>
                  </a:lnTo>
                  <a:lnTo>
                    <a:pt x="182" y="54"/>
                  </a:lnTo>
                  <a:lnTo>
                    <a:pt x="182" y="55"/>
                  </a:lnTo>
                  <a:lnTo>
                    <a:pt x="179" y="58"/>
                  </a:lnTo>
                  <a:lnTo>
                    <a:pt x="178" y="60"/>
                  </a:lnTo>
                  <a:lnTo>
                    <a:pt x="183" y="56"/>
                  </a:lnTo>
                  <a:lnTo>
                    <a:pt x="184" y="55"/>
                  </a:lnTo>
                  <a:lnTo>
                    <a:pt x="186" y="55"/>
                  </a:lnTo>
                  <a:lnTo>
                    <a:pt x="186" y="52"/>
                  </a:lnTo>
                  <a:lnTo>
                    <a:pt x="186" y="46"/>
                  </a:lnTo>
                  <a:lnTo>
                    <a:pt x="186" y="42"/>
                  </a:lnTo>
                  <a:lnTo>
                    <a:pt x="187" y="39"/>
                  </a:lnTo>
                  <a:lnTo>
                    <a:pt x="191" y="38"/>
                  </a:lnTo>
                  <a:lnTo>
                    <a:pt x="194" y="37"/>
                  </a:lnTo>
                  <a:lnTo>
                    <a:pt x="196" y="35"/>
                  </a:lnTo>
                  <a:lnTo>
                    <a:pt x="198" y="34"/>
                  </a:lnTo>
                  <a:lnTo>
                    <a:pt x="199" y="33"/>
                  </a:lnTo>
                  <a:lnTo>
                    <a:pt x="202" y="33"/>
                  </a:lnTo>
                  <a:lnTo>
                    <a:pt x="203" y="31"/>
                  </a:lnTo>
                  <a:lnTo>
                    <a:pt x="205" y="31"/>
                  </a:lnTo>
                  <a:lnTo>
                    <a:pt x="205" y="31"/>
                  </a:lnTo>
                  <a:lnTo>
                    <a:pt x="208" y="31"/>
                  </a:lnTo>
                  <a:lnTo>
                    <a:pt x="209" y="33"/>
                  </a:lnTo>
                  <a:lnTo>
                    <a:pt x="212" y="30"/>
                  </a:lnTo>
                  <a:lnTo>
                    <a:pt x="213" y="27"/>
                  </a:lnTo>
                  <a:lnTo>
                    <a:pt x="215" y="26"/>
                  </a:lnTo>
                  <a:lnTo>
                    <a:pt x="217" y="27"/>
                  </a:lnTo>
                  <a:lnTo>
                    <a:pt x="219" y="26"/>
                  </a:lnTo>
                  <a:lnTo>
                    <a:pt x="217" y="25"/>
                  </a:lnTo>
                  <a:lnTo>
                    <a:pt x="220" y="25"/>
                  </a:lnTo>
                  <a:lnTo>
                    <a:pt x="221" y="26"/>
                  </a:lnTo>
                  <a:lnTo>
                    <a:pt x="228" y="26"/>
                  </a:lnTo>
                  <a:lnTo>
                    <a:pt x="233" y="25"/>
                  </a:lnTo>
                  <a:lnTo>
                    <a:pt x="236" y="24"/>
                  </a:lnTo>
                  <a:lnTo>
                    <a:pt x="236" y="22"/>
                  </a:lnTo>
                  <a:lnTo>
                    <a:pt x="237" y="25"/>
                  </a:lnTo>
                  <a:lnTo>
                    <a:pt x="238" y="24"/>
                  </a:lnTo>
                  <a:lnTo>
                    <a:pt x="240" y="21"/>
                  </a:lnTo>
                  <a:lnTo>
                    <a:pt x="244" y="20"/>
                  </a:lnTo>
                  <a:lnTo>
                    <a:pt x="246" y="20"/>
                  </a:lnTo>
                  <a:lnTo>
                    <a:pt x="246" y="21"/>
                  </a:lnTo>
                  <a:lnTo>
                    <a:pt x="248" y="21"/>
                  </a:lnTo>
                  <a:lnTo>
                    <a:pt x="249" y="22"/>
                  </a:lnTo>
                  <a:lnTo>
                    <a:pt x="250" y="21"/>
                  </a:lnTo>
                  <a:lnTo>
                    <a:pt x="250" y="20"/>
                  </a:lnTo>
                  <a:lnTo>
                    <a:pt x="252" y="18"/>
                  </a:lnTo>
                  <a:lnTo>
                    <a:pt x="253" y="20"/>
                  </a:lnTo>
                  <a:lnTo>
                    <a:pt x="253" y="22"/>
                  </a:lnTo>
                  <a:lnTo>
                    <a:pt x="254" y="24"/>
                  </a:lnTo>
                  <a:lnTo>
                    <a:pt x="253" y="24"/>
                  </a:lnTo>
                  <a:lnTo>
                    <a:pt x="253" y="24"/>
                  </a:lnTo>
                  <a:lnTo>
                    <a:pt x="252" y="26"/>
                  </a:lnTo>
                  <a:lnTo>
                    <a:pt x="246" y="27"/>
                  </a:lnTo>
                  <a:lnTo>
                    <a:pt x="242" y="29"/>
                  </a:lnTo>
                  <a:lnTo>
                    <a:pt x="240" y="31"/>
                  </a:lnTo>
                  <a:lnTo>
                    <a:pt x="237" y="31"/>
                  </a:lnTo>
                  <a:lnTo>
                    <a:pt x="236" y="31"/>
                  </a:lnTo>
                  <a:lnTo>
                    <a:pt x="234" y="33"/>
                  </a:lnTo>
                  <a:lnTo>
                    <a:pt x="233" y="33"/>
                  </a:lnTo>
                  <a:lnTo>
                    <a:pt x="232" y="31"/>
                  </a:lnTo>
                  <a:lnTo>
                    <a:pt x="228" y="33"/>
                  </a:lnTo>
                  <a:lnTo>
                    <a:pt x="225" y="33"/>
                  </a:lnTo>
                  <a:lnTo>
                    <a:pt x="224" y="34"/>
                  </a:lnTo>
                  <a:lnTo>
                    <a:pt x="220" y="34"/>
                  </a:lnTo>
                  <a:lnTo>
                    <a:pt x="217" y="34"/>
                  </a:lnTo>
                  <a:lnTo>
                    <a:pt x="216" y="37"/>
                  </a:lnTo>
                  <a:lnTo>
                    <a:pt x="209" y="39"/>
                  </a:lnTo>
                  <a:lnTo>
                    <a:pt x="209" y="38"/>
                  </a:lnTo>
                  <a:lnTo>
                    <a:pt x="207" y="41"/>
                  </a:lnTo>
                  <a:lnTo>
                    <a:pt x="207" y="42"/>
                  </a:lnTo>
                  <a:lnTo>
                    <a:pt x="204" y="43"/>
                  </a:lnTo>
                  <a:lnTo>
                    <a:pt x="203" y="42"/>
                  </a:lnTo>
                  <a:lnTo>
                    <a:pt x="202" y="43"/>
                  </a:lnTo>
                  <a:lnTo>
                    <a:pt x="200" y="46"/>
                  </a:lnTo>
                  <a:lnTo>
                    <a:pt x="198" y="46"/>
                  </a:lnTo>
                  <a:lnTo>
                    <a:pt x="196" y="49"/>
                  </a:lnTo>
                  <a:lnTo>
                    <a:pt x="199" y="51"/>
                  </a:lnTo>
                  <a:lnTo>
                    <a:pt x="202" y="52"/>
                  </a:lnTo>
                  <a:lnTo>
                    <a:pt x="199" y="50"/>
                  </a:lnTo>
                  <a:lnTo>
                    <a:pt x="199" y="49"/>
                  </a:lnTo>
                  <a:lnTo>
                    <a:pt x="202" y="49"/>
                  </a:lnTo>
                  <a:lnTo>
                    <a:pt x="203" y="49"/>
                  </a:lnTo>
                  <a:lnTo>
                    <a:pt x="204" y="49"/>
                  </a:lnTo>
                  <a:lnTo>
                    <a:pt x="204" y="47"/>
                  </a:lnTo>
                  <a:lnTo>
                    <a:pt x="207" y="43"/>
                  </a:lnTo>
                  <a:lnTo>
                    <a:pt x="211" y="43"/>
                  </a:lnTo>
                  <a:lnTo>
                    <a:pt x="213" y="43"/>
                  </a:lnTo>
                  <a:lnTo>
                    <a:pt x="219" y="39"/>
                  </a:lnTo>
                  <a:lnTo>
                    <a:pt x="220" y="37"/>
                  </a:lnTo>
                  <a:lnTo>
                    <a:pt x="221" y="37"/>
                  </a:lnTo>
                  <a:lnTo>
                    <a:pt x="223" y="38"/>
                  </a:lnTo>
                  <a:lnTo>
                    <a:pt x="224" y="37"/>
                  </a:lnTo>
                  <a:lnTo>
                    <a:pt x="227" y="37"/>
                  </a:lnTo>
                  <a:lnTo>
                    <a:pt x="227" y="38"/>
                  </a:lnTo>
                  <a:lnTo>
                    <a:pt x="230" y="35"/>
                  </a:lnTo>
                  <a:lnTo>
                    <a:pt x="230" y="37"/>
                  </a:lnTo>
                  <a:lnTo>
                    <a:pt x="228" y="41"/>
                  </a:lnTo>
                  <a:lnTo>
                    <a:pt x="228" y="42"/>
                  </a:lnTo>
                  <a:lnTo>
                    <a:pt x="230" y="38"/>
                  </a:lnTo>
                  <a:lnTo>
                    <a:pt x="234" y="38"/>
                  </a:lnTo>
                  <a:lnTo>
                    <a:pt x="241" y="33"/>
                  </a:lnTo>
                  <a:lnTo>
                    <a:pt x="245" y="33"/>
                  </a:lnTo>
                  <a:lnTo>
                    <a:pt x="248" y="30"/>
                  </a:lnTo>
                  <a:lnTo>
                    <a:pt x="252" y="30"/>
                  </a:lnTo>
                  <a:lnTo>
                    <a:pt x="254" y="29"/>
                  </a:lnTo>
                  <a:lnTo>
                    <a:pt x="257" y="29"/>
                  </a:lnTo>
                  <a:lnTo>
                    <a:pt x="255" y="31"/>
                  </a:lnTo>
                  <a:lnTo>
                    <a:pt x="253" y="33"/>
                  </a:lnTo>
                  <a:lnTo>
                    <a:pt x="253" y="34"/>
                  </a:lnTo>
                  <a:lnTo>
                    <a:pt x="254" y="35"/>
                  </a:lnTo>
                  <a:lnTo>
                    <a:pt x="257" y="33"/>
                  </a:lnTo>
                  <a:lnTo>
                    <a:pt x="263" y="30"/>
                  </a:lnTo>
                  <a:lnTo>
                    <a:pt x="263" y="30"/>
                  </a:lnTo>
                  <a:lnTo>
                    <a:pt x="263" y="29"/>
                  </a:lnTo>
                  <a:lnTo>
                    <a:pt x="266" y="27"/>
                  </a:lnTo>
                  <a:lnTo>
                    <a:pt x="267" y="27"/>
                  </a:lnTo>
                  <a:lnTo>
                    <a:pt x="269" y="26"/>
                  </a:lnTo>
                  <a:lnTo>
                    <a:pt x="269" y="25"/>
                  </a:lnTo>
                  <a:lnTo>
                    <a:pt x="270" y="26"/>
                  </a:lnTo>
                  <a:lnTo>
                    <a:pt x="273" y="26"/>
                  </a:lnTo>
                  <a:lnTo>
                    <a:pt x="273" y="24"/>
                  </a:lnTo>
                  <a:lnTo>
                    <a:pt x="271" y="21"/>
                  </a:lnTo>
                  <a:lnTo>
                    <a:pt x="273" y="20"/>
                  </a:lnTo>
                  <a:lnTo>
                    <a:pt x="271" y="17"/>
                  </a:lnTo>
                  <a:lnTo>
                    <a:pt x="274" y="14"/>
                  </a:lnTo>
                  <a:lnTo>
                    <a:pt x="277" y="13"/>
                  </a:lnTo>
                  <a:lnTo>
                    <a:pt x="277" y="16"/>
                  </a:lnTo>
                  <a:lnTo>
                    <a:pt x="278" y="25"/>
                  </a:lnTo>
                  <a:lnTo>
                    <a:pt x="277" y="27"/>
                  </a:lnTo>
                  <a:lnTo>
                    <a:pt x="277" y="35"/>
                  </a:lnTo>
                  <a:lnTo>
                    <a:pt x="274" y="39"/>
                  </a:lnTo>
                  <a:lnTo>
                    <a:pt x="274" y="50"/>
                  </a:lnTo>
                  <a:lnTo>
                    <a:pt x="275" y="52"/>
                  </a:lnTo>
                  <a:lnTo>
                    <a:pt x="278" y="54"/>
                  </a:lnTo>
                  <a:lnTo>
                    <a:pt x="279" y="58"/>
                  </a:lnTo>
                  <a:lnTo>
                    <a:pt x="283" y="55"/>
                  </a:lnTo>
                  <a:lnTo>
                    <a:pt x="282" y="54"/>
                  </a:lnTo>
                  <a:lnTo>
                    <a:pt x="281" y="54"/>
                  </a:lnTo>
                  <a:lnTo>
                    <a:pt x="279" y="52"/>
                  </a:lnTo>
                  <a:lnTo>
                    <a:pt x="282" y="51"/>
                  </a:lnTo>
                  <a:lnTo>
                    <a:pt x="283" y="51"/>
                  </a:lnTo>
                  <a:lnTo>
                    <a:pt x="284" y="49"/>
                  </a:lnTo>
                  <a:lnTo>
                    <a:pt x="283" y="49"/>
                  </a:lnTo>
                  <a:lnTo>
                    <a:pt x="286" y="46"/>
                  </a:lnTo>
                  <a:lnTo>
                    <a:pt x="288" y="46"/>
                  </a:lnTo>
                  <a:lnTo>
                    <a:pt x="288" y="49"/>
                  </a:lnTo>
                  <a:lnTo>
                    <a:pt x="291" y="47"/>
                  </a:lnTo>
                  <a:lnTo>
                    <a:pt x="288" y="42"/>
                  </a:lnTo>
                  <a:lnTo>
                    <a:pt x="291" y="42"/>
                  </a:lnTo>
                  <a:lnTo>
                    <a:pt x="295" y="39"/>
                  </a:lnTo>
                  <a:lnTo>
                    <a:pt x="295" y="38"/>
                  </a:lnTo>
                  <a:lnTo>
                    <a:pt x="298" y="37"/>
                  </a:lnTo>
                  <a:lnTo>
                    <a:pt x="298" y="39"/>
                  </a:lnTo>
                  <a:lnTo>
                    <a:pt x="298" y="42"/>
                  </a:lnTo>
                  <a:lnTo>
                    <a:pt x="296" y="43"/>
                  </a:lnTo>
                  <a:lnTo>
                    <a:pt x="296" y="45"/>
                  </a:lnTo>
                  <a:lnTo>
                    <a:pt x="294" y="47"/>
                  </a:lnTo>
                  <a:lnTo>
                    <a:pt x="294" y="49"/>
                  </a:lnTo>
                  <a:lnTo>
                    <a:pt x="295" y="50"/>
                  </a:lnTo>
                  <a:lnTo>
                    <a:pt x="296" y="49"/>
                  </a:lnTo>
                  <a:lnTo>
                    <a:pt x="296" y="50"/>
                  </a:lnTo>
                  <a:lnTo>
                    <a:pt x="296" y="51"/>
                  </a:lnTo>
                  <a:lnTo>
                    <a:pt x="295" y="52"/>
                  </a:lnTo>
                  <a:lnTo>
                    <a:pt x="292" y="54"/>
                  </a:lnTo>
                  <a:lnTo>
                    <a:pt x="291" y="54"/>
                  </a:lnTo>
                  <a:lnTo>
                    <a:pt x="290" y="55"/>
                  </a:lnTo>
                  <a:lnTo>
                    <a:pt x="288" y="58"/>
                  </a:lnTo>
                  <a:lnTo>
                    <a:pt x="290" y="59"/>
                  </a:lnTo>
                  <a:lnTo>
                    <a:pt x="294" y="59"/>
                  </a:lnTo>
                  <a:lnTo>
                    <a:pt x="295" y="60"/>
                  </a:lnTo>
                  <a:lnTo>
                    <a:pt x="298" y="60"/>
                  </a:lnTo>
                  <a:lnTo>
                    <a:pt x="299" y="58"/>
                  </a:lnTo>
                  <a:lnTo>
                    <a:pt x="302" y="58"/>
                  </a:lnTo>
                  <a:lnTo>
                    <a:pt x="304" y="54"/>
                  </a:lnTo>
                  <a:lnTo>
                    <a:pt x="307" y="51"/>
                  </a:lnTo>
                  <a:lnTo>
                    <a:pt x="309" y="50"/>
                  </a:lnTo>
                  <a:lnTo>
                    <a:pt x="311" y="51"/>
                  </a:lnTo>
                  <a:lnTo>
                    <a:pt x="313" y="51"/>
                  </a:lnTo>
                  <a:lnTo>
                    <a:pt x="315" y="54"/>
                  </a:lnTo>
                  <a:lnTo>
                    <a:pt x="317" y="54"/>
                  </a:lnTo>
                  <a:lnTo>
                    <a:pt x="320" y="55"/>
                  </a:lnTo>
                  <a:lnTo>
                    <a:pt x="323" y="55"/>
                  </a:lnTo>
                  <a:lnTo>
                    <a:pt x="323" y="58"/>
                  </a:lnTo>
                  <a:lnTo>
                    <a:pt x="324" y="63"/>
                  </a:lnTo>
                  <a:lnTo>
                    <a:pt x="324" y="67"/>
                  </a:lnTo>
                  <a:lnTo>
                    <a:pt x="327" y="71"/>
                  </a:lnTo>
                  <a:lnTo>
                    <a:pt x="337" y="76"/>
                  </a:lnTo>
                  <a:lnTo>
                    <a:pt x="337" y="79"/>
                  </a:lnTo>
                  <a:lnTo>
                    <a:pt x="341" y="80"/>
                  </a:lnTo>
                  <a:lnTo>
                    <a:pt x="344" y="84"/>
                  </a:lnTo>
                  <a:lnTo>
                    <a:pt x="345" y="84"/>
                  </a:lnTo>
                  <a:lnTo>
                    <a:pt x="348" y="85"/>
                  </a:lnTo>
                  <a:lnTo>
                    <a:pt x="349" y="88"/>
                  </a:lnTo>
                  <a:lnTo>
                    <a:pt x="350" y="89"/>
                  </a:lnTo>
                  <a:lnTo>
                    <a:pt x="352" y="88"/>
                  </a:lnTo>
                  <a:lnTo>
                    <a:pt x="352" y="89"/>
                  </a:lnTo>
                  <a:lnTo>
                    <a:pt x="356" y="92"/>
                  </a:lnTo>
                  <a:lnTo>
                    <a:pt x="357" y="92"/>
                  </a:lnTo>
                  <a:lnTo>
                    <a:pt x="357" y="93"/>
                  </a:lnTo>
                  <a:lnTo>
                    <a:pt x="360" y="96"/>
                  </a:lnTo>
                  <a:lnTo>
                    <a:pt x="360" y="93"/>
                  </a:lnTo>
                  <a:lnTo>
                    <a:pt x="358" y="92"/>
                  </a:lnTo>
                  <a:lnTo>
                    <a:pt x="360" y="91"/>
                  </a:lnTo>
                  <a:lnTo>
                    <a:pt x="357" y="89"/>
                  </a:lnTo>
                  <a:lnTo>
                    <a:pt x="357" y="88"/>
                  </a:lnTo>
                  <a:lnTo>
                    <a:pt x="361" y="89"/>
                  </a:lnTo>
                  <a:lnTo>
                    <a:pt x="361" y="92"/>
                  </a:lnTo>
                  <a:lnTo>
                    <a:pt x="362" y="92"/>
                  </a:lnTo>
                  <a:lnTo>
                    <a:pt x="363" y="89"/>
                  </a:lnTo>
                  <a:lnTo>
                    <a:pt x="363" y="89"/>
                  </a:lnTo>
                  <a:lnTo>
                    <a:pt x="367" y="92"/>
                  </a:lnTo>
                  <a:lnTo>
                    <a:pt x="367" y="95"/>
                  </a:lnTo>
                  <a:lnTo>
                    <a:pt x="369" y="95"/>
                  </a:lnTo>
                  <a:lnTo>
                    <a:pt x="370" y="97"/>
                  </a:lnTo>
                  <a:lnTo>
                    <a:pt x="371" y="100"/>
                  </a:lnTo>
                  <a:lnTo>
                    <a:pt x="371" y="102"/>
                  </a:lnTo>
                  <a:lnTo>
                    <a:pt x="373" y="105"/>
                  </a:lnTo>
                  <a:lnTo>
                    <a:pt x="371" y="108"/>
                  </a:lnTo>
                  <a:lnTo>
                    <a:pt x="371" y="110"/>
                  </a:lnTo>
                  <a:lnTo>
                    <a:pt x="370" y="113"/>
                  </a:lnTo>
                  <a:lnTo>
                    <a:pt x="365" y="110"/>
                  </a:lnTo>
                  <a:lnTo>
                    <a:pt x="361" y="110"/>
                  </a:lnTo>
                  <a:lnTo>
                    <a:pt x="362" y="112"/>
                  </a:lnTo>
                  <a:lnTo>
                    <a:pt x="361" y="113"/>
                  </a:lnTo>
                  <a:lnTo>
                    <a:pt x="357" y="112"/>
                  </a:lnTo>
                  <a:lnTo>
                    <a:pt x="356" y="112"/>
                  </a:lnTo>
                  <a:lnTo>
                    <a:pt x="356" y="113"/>
                  </a:lnTo>
                  <a:lnTo>
                    <a:pt x="354" y="114"/>
                  </a:lnTo>
                  <a:lnTo>
                    <a:pt x="354" y="117"/>
                  </a:lnTo>
                  <a:lnTo>
                    <a:pt x="352" y="117"/>
                  </a:lnTo>
                  <a:lnTo>
                    <a:pt x="349" y="117"/>
                  </a:lnTo>
                  <a:lnTo>
                    <a:pt x="350" y="118"/>
                  </a:lnTo>
                  <a:lnTo>
                    <a:pt x="353" y="120"/>
                  </a:lnTo>
                  <a:lnTo>
                    <a:pt x="353" y="122"/>
                  </a:lnTo>
                  <a:lnTo>
                    <a:pt x="356" y="124"/>
                  </a:lnTo>
                  <a:lnTo>
                    <a:pt x="357" y="122"/>
                  </a:lnTo>
                  <a:lnTo>
                    <a:pt x="360" y="125"/>
                  </a:lnTo>
                  <a:lnTo>
                    <a:pt x="360" y="127"/>
                  </a:lnTo>
                  <a:lnTo>
                    <a:pt x="362" y="127"/>
                  </a:lnTo>
                  <a:lnTo>
                    <a:pt x="366" y="129"/>
                  </a:lnTo>
                  <a:lnTo>
                    <a:pt x="370" y="130"/>
                  </a:lnTo>
                  <a:lnTo>
                    <a:pt x="375" y="131"/>
                  </a:lnTo>
                  <a:lnTo>
                    <a:pt x="378" y="131"/>
                  </a:lnTo>
                  <a:lnTo>
                    <a:pt x="378" y="130"/>
                  </a:lnTo>
                  <a:lnTo>
                    <a:pt x="379" y="130"/>
                  </a:lnTo>
                  <a:lnTo>
                    <a:pt x="382" y="131"/>
                  </a:lnTo>
                  <a:lnTo>
                    <a:pt x="382" y="134"/>
                  </a:lnTo>
                  <a:lnTo>
                    <a:pt x="385" y="130"/>
                  </a:lnTo>
                  <a:lnTo>
                    <a:pt x="386" y="133"/>
                  </a:lnTo>
                  <a:lnTo>
                    <a:pt x="387" y="131"/>
                  </a:lnTo>
                  <a:lnTo>
                    <a:pt x="388" y="130"/>
                  </a:lnTo>
                  <a:lnTo>
                    <a:pt x="390" y="130"/>
                  </a:lnTo>
                  <a:lnTo>
                    <a:pt x="390" y="131"/>
                  </a:lnTo>
                  <a:lnTo>
                    <a:pt x="391" y="131"/>
                  </a:lnTo>
                  <a:lnTo>
                    <a:pt x="395" y="130"/>
                  </a:lnTo>
                  <a:lnTo>
                    <a:pt x="402" y="127"/>
                  </a:lnTo>
                  <a:lnTo>
                    <a:pt x="403" y="127"/>
                  </a:lnTo>
                  <a:lnTo>
                    <a:pt x="403" y="129"/>
                  </a:lnTo>
                  <a:lnTo>
                    <a:pt x="403" y="130"/>
                  </a:lnTo>
                  <a:lnTo>
                    <a:pt x="403" y="131"/>
                  </a:lnTo>
                  <a:lnTo>
                    <a:pt x="404" y="131"/>
                  </a:lnTo>
                  <a:lnTo>
                    <a:pt x="404" y="134"/>
                  </a:lnTo>
                  <a:lnTo>
                    <a:pt x="404" y="135"/>
                  </a:lnTo>
                  <a:lnTo>
                    <a:pt x="404" y="137"/>
                  </a:lnTo>
                  <a:lnTo>
                    <a:pt x="406" y="138"/>
                  </a:lnTo>
                  <a:lnTo>
                    <a:pt x="407" y="135"/>
                  </a:lnTo>
                  <a:lnTo>
                    <a:pt x="408" y="137"/>
                  </a:lnTo>
                  <a:lnTo>
                    <a:pt x="408" y="139"/>
                  </a:lnTo>
                  <a:lnTo>
                    <a:pt x="406" y="143"/>
                  </a:lnTo>
                  <a:lnTo>
                    <a:pt x="407" y="146"/>
                  </a:lnTo>
                  <a:lnTo>
                    <a:pt x="407" y="146"/>
                  </a:lnTo>
                  <a:lnTo>
                    <a:pt x="410" y="145"/>
                  </a:lnTo>
                  <a:lnTo>
                    <a:pt x="410" y="142"/>
                  </a:lnTo>
                  <a:lnTo>
                    <a:pt x="410" y="139"/>
                  </a:lnTo>
                  <a:lnTo>
                    <a:pt x="411" y="139"/>
                  </a:lnTo>
                  <a:lnTo>
                    <a:pt x="411" y="143"/>
                  </a:lnTo>
                  <a:lnTo>
                    <a:pt x="410" y="147"/>
                  </a:lnTo>
                  <a:lnTo>
                    <a:pt x="407" y="150"/>
                  </a:lnTo>
                  <a:lnTo>
                    <a:pt x="407" y="154"/>
                  </a:lnTo>
                  <a:lnTo>
                    <a:pt x="408" y="156"/>
                  </a:lnTo>
                  <a:lnTo>
                    <a:pt x="408" y="160"/>
                  </a:lnTo>
                  <a:lnTo>
                    <a:pt x="408" y="163"/>
                  </a:lnTo>
                  <a:lnTo>
                    <a:pt x="411" y="166"/>
                  </a:lnTo>
                  <a:lnTo>
                    <a:pt x="411" y="167"/>
                  </a:lnTo>
                  <a:lnTo>
                    <a:pt x="410" y="168"/>
                  </a:lnTo>
                  <a:lnTo>
                    <a:pt x="411" y="170"/>
                  </a:lnTo>
                  <a:lnTo>
                    <a:pt x="412" y="174"/>
                  </a:lnTo>
                  <a:lnTo>
                    <a:pt x="412" y="180"/>
                  </a:lnTo>
                  <a:lnTo>
                    <a:pt x="412" y="174"/>
                  </a:lnTo>
                  <a:lnTo>
                    <a:pt x="411" y="167"/>
                  </a:lnTo>
                  <a:lnTo>
                    <a:pt x="412" y="162"/>
                  </a:lnTo>
                  <a:lnTo>
                    <a:pt x="415" y="158"/>
                  </a:lnTo>
                  <a:lnTo>
                    <a:pt x="416" y="158"/>
                  </a:lnTo>
                  <a:lnTo>
                    <a:pt x="416" y="159"/>
                  </a:lnTo>
                  <a:lnTo>
                    <a:pt x="415" y="160"/>
                  </a:lnTo>
                  <a:lnTo>
                    <a:pt x="415" y="162"/>
                  </a:lnTo>
                  <a:lnTo>
                    <a:pt x="416" y="162"/>
                  </a:lnTo>
                  <a:lnTo>
                    <a:pt x="417" y="162"/>
                  </a:lnTo>
                  <a:lnTo>
                    <a:pt x="417" y="162"/>
                  </a:lnTo>
                  <a:lnTo>
                    <a:pt x="419" y="162"/>
                  </a:lnTo>
                  <a:lnTo>
                    <a:pt x="419" y="159"/>
                  </a:lnTo>
                  <a:lnTo>
                    <a:pt x="417" y="156"/>
                  </a:lnTo>
                  <a:lnTo>
                    <a:pt x="417" y="155"/>
                  </a:lnTo>
                  <a:lnTo>
                    <a:pt x="420" y="155"/>
                  </a:lnTo>
                  <a:lnTo>
                    <a:pt x="420" y="154"/>
                  </a:lnTo>
                  <a:lnTo>
                    <a:pt x="417" y="151"/>
                  </a:lnTo>
                  <a:lnTo>
                    <a:pt x="419" y="150"/>
                  </a:lnTo>
                  <a:lnTo>
                    <a:pt x="419" y="146"/>
                  </a:lnTo>
                  <a:lnTo>
                    <a:pt x="421" y="139"/>
                  </a:lnTo>
                  <a:lnTo>
                    <a:pt x="421" y="138"/>
                  </a:lnTo>
                  <a:lnTo>
                    <a:pt x="421" y="135"/>
                  </a:lnTo>
                  <a:lnTo>
                    <a:pt x="423" y="134"/>
                  </a:lnTo>
                  <a:lnTo>
                    <a:pt x="425" y="134"/>
                  </a:lnTo>
                  <a:lnTo>
                    <a:pt x="425" y="134"/>
                  </a:lnTo>
                  <a:lnTo>
                    <a:pt x="427" y="133"/>
                  </a:lnTo>
                  <a:lnTo>
                    <a:pt x="428" y="131"/>
                  </a:lnTo>
                  <a:lnTo>
                    <a:pt x="429" y="133"/>
                  </a:lnTo>
                  <a:lnTo>
                    <a:pt x="432" y="133"/>
                  </a:lnTo>
                  <a:lnTo>
                    <a:pt x="433" y="130"/>
                  </a:lnTo>
                  <a:lnTo>
                    <a:pt x="433" y="130"/>
                  </a:lnTo>
                  <a:lnTo>
                    <a:pt x="433" y="131"/>
                  </a:lnTo>
                  <a:lnTo>
                    <a:pt x="435" y="131"/>
                  </a:lnTo>
                  <a:lnTo>
                    <a:pt x="437" y="131"/>
                  </a:lnTo>
                  <a:lnTo>
                    <a:pt x="439" y="129"/>
                  </a:lnTo>
                  <a:lnTo>
                    <a:pt x="440" y="129"/>
                  </a:lnTo>
                  <a:lnTo>
                    <a:pt x="441" y="130"/>
                  </a:lnTo>
                  <a:lnTo>
                    <a:pt x="442" y="130"/>
                  </a:lnTo>
                  <a:lnTo>
                    <a:pt x="442" y="134"/>
                  </a:lnTo>
                  <a:lnTo>
                    <a:pt x="442" y="130"/>
                  </a:lnTo>
                  <a:lnTo>
                    <a:pt x="442" y="127"/>
                  </a:lnTo>
                  <a:lnTo>
                    <a:pt x="444" y="125"/>
                  </a:lnTo>
                  <a:lnTo>
                    <a:pt x="445" y="125"/>
                  </a:lnTo>
                  <a:lnTo>
                    <a:pt x="446" y="125"/>
                  </a:lnTo>
                  <a:lnTo>
                    <a:pt x="448" y="125"/>
                  </a:lnTo>
                  <a:lnTo>
                    <a:pt x="449" y="125"/>
                  </a:lnTo>
                  <a:lnTo>
                    <a:pt x="452" y="125"/>
                  </a:lnTo>
                  <a:lnTo>
                    <a:pt x="454" y="122"/>
                  </a:lnTo>
                  <a:lnTo>
                    <a:pt x="453" y="121"/>
                  </a:lnTo>
                  <a:lnTo>
                    <a:pt x="454" y="120"/>
                  </a:lnTo>
                  <a:lnTo>
                    <a:pt x="452" y="120"/>
                  </a:lnTo>
                  <a:lnTo>
                    <a:pt x="452" y="118"/>
                  </a:lnTo>
                  <a:lnTo>
                    <a:pt x="450" y="118"/>
                  </a:lnTo>
                  <a:lnTo>
                    <a:pt x="445" y="121"/>
                  </a:lnTo>
                  <a:lnTo>
                    <a:pt x="444" y="120"/>
                  </a:lnTo>
                  <a:lnTo>
                    <a:pt x="444" y="122"/>
                  </a:lnTo>
                  <a:lnTo>
                    <a:pt x="441" y="122"/>
                  </a:lnTo>
                  <a:lnTo>
                    <a:pt x="441" y="124"/>
                  </a:lnTo>
                  <a:lnTo>
                    <a:pt x="441" y="125"/>
                  </a:lnTo>
                  <a:lnTo>
                    <a:pt x="439" y="122"/>
                  </a:lnTo>
                  <a:lnTo>
                    <a:pt x="440" y="121"/>
                  </a:lnTo>
                  <a:lnTo>
                    <a:pt x="437" y="121"/>
                  </a:lnTo>
                  <a:lnTo>
                    <a:pt x="437" y="124"/>
                  </a:lnTo>
                  <a:lnTo>
                    <a:pt x="436" y="125"/>
                  </a:lnTo>
                  <a:lnTo>
                    <a:pt x="433" y="122"/>
                  </a:lnTo>
                  <a:lnTo>
                    <a:pt x="432" y="122"/>
                  </a:lnTo>
                  <a:lnTo>
                    <a:pt x="432" y="122"/>
                  </a:lnTo>
                  <a:lnTo>
                    <a:pt x="429" y="122"/>
                  </a:lnTo>
                  <a:lnTo>
                    <a:pt x="429" y="124"/>
                  </a:lnTo>
                  <a:lnTo>
                    <a:pt x="431" y="125"/>
                  </a:lnTo>
                  <a:lnTo>
                    <a:pt x="431" y="126"/>
                  </a:lnTo>
                  <a:lnTo>
                    <a:pt x="429" y="127"/>
                  </a:lnTo>
                  <a:lnTo>
                    <a:pt x="428" y="126"/>
                  </a:lnTo>
                  <a:lnTo>
                    <a:pt x="425" y="126"/>
                  </a:lnTo>
                  <a:lnTo>
                    <a:pt x="424" y="125"/>
                  </a:lnTo>
                  <a:lnTo>
                    <a:pt x="425" y="124"/>
                  </a:lnTo>
                  <a:lnTo>
                    <a:pt x="427" y="121"/>
                  </a:lnTo>
                  <a:lnTo>
                    <a:pt x="425" y="121"/>
                  </a:lnTo>
                  <a:lnTo>
                    <a:pt x="424" y="122"/>
                  </a:lnTo>
                  <a:lnTo>
                    <a:pt x="423" y="121"/>
                  </a:lnTo>
                  <a:lnTo>
                    <a:pt x="424" y="120"/>
                  </a:lnTo>
                  <a:lnTo>
                    <a:pt x="425" y="118"/>
                  </a:lnTo>
                  <a:lnTo>
                    <a:pt x="428" y="113"/>
                  </a:lnTo>
                  <a:lnTo>
                    <a:pt x="431" y="113"/>
                  </a:lnTo>
                  <a:lnTo>
                    <a:pt x="433" y="114"/>
                  </a:lnTo>
                  <a:lnTo>
                    <a:pt x="442" y="114"/>
                  </a:lnTo>
                  <a:lnTo>
                    <a:pt x="448" y="112"/>
                  </a:lnTo>
                  <a:lnTo>
                    <a:pt x="449" y="112"/>
                  </a:lnTo>
                  <a:lnTo>
                    <a:pt x="453" y="112"/>
                  </a:lnTo>
                  <a:lnTo>
                    <a:pt x="453" y="113"/>
                  </a:lnTo>
                  <a:lnTo>
                    <a:pt x="456" y="114"/>
                  </a:lnTo>
                  <a:lnTo>
                    <a:pt x="456" y="114"/>
                  </a:lnTo>
                  <a:lnTo>
                    <a:pt x="457" y="116"/>
                  </a:lnTo>
                  <a:lnTo>
                    <a:pt x="457" y="121"/>
                  </a:lnTo>
                  <a:lnTo>
                    <a:pt x="456" y="122"/>
                  </a:lnTo>
                  <a:lnTo>
                    <a:pt x="457" y="124"/>
                  </a:lnTo>
                  <a:lnTo>
                    <a:pt x="457" y="124"/>
                  </a:lnTo>
                  <a:lnTo>
                    <a:pt x="454" y="125"/>
                  </a:lnTo>
                  <a:lnTo>
                    <a:pt x="454" y="126"/>
                  </a:lnTo>
                  <a:lnTo>
                    <a:pt x="456" y="127"/>
                  </a:lnTo>
                  <a:lnTo>
                    <a:pt x="457" y="131"/>
                  </a:lnTo>
                  <a:lnTo>
                    <a:pt x="458" y="131"/>
                  </a:lnTo>
                  <a:lnTo>
                    <a:pt x="460" y="133"/>
                  </a:lnTo>
                  <a:lnTo>
                    <a:pt x="460" y="134"/>
                  </a:lnTo>
                  <a:lnTo>
                    <a:pt x="458" y="135"/>
                  </a:lnTo>
                  <a:lnTo>
                    <a:pt x="457" y="137"/>
                  </a:lnTo>
                  <a:lnTo>
                    <a:pt x="457" y="138"/>
                  </a:lnTo>
                  <a:lnTo>
                    <a:pt x="460" y="138"/>
                  </a:lnTo>
                  <a:lnTo>
                    <a:pt x="461" y="139"/>
                  </a:lnTo>
                  <a:lnTo>
                    <a:pt x="461" y="139"/>
                  </a:lnTo>
                  <a:lnTo>
                    <a:pt x="462" y="139"/>
                  </a:lnTo>
                  <a:lnTo>
                    <a:pt x="464" y="142"/>
                  </a:lnTo>
                  <a:lnTo>
                    <a:pt x="466" y="142"/>
                  </a:lnTo>
                  <a:lnTo>
                    <a:pt x="469" y="141"/>
                  </a:lnTo>
                  <a:lnTo>
                    <a:pt x="470" y="141"/>
                  </a:lnTo>
                  <a:lnTo>
                    <a:pt x="469" y="142"/>
                  </a:lnTo>
                  <a:lnTo>
                    <a:pt x="470" y="143"/>
                  </a:lnTo>
                  <a:lnTo>
                    <a:pt x="471" y="143"/>
                  </a:lnTo>
                  <a:lnTo>
                    <a:pt x="473" y="145"/>
                  </a:lnTo>
                  <a:lnTo>
                    <a:pt x="471" y="145"/>
                  </a:lnTo>
                  <a:lnTo>
                    <a:pt x="471" y="147"/>
                  </a:lnTo>
                  <a:lnTo>
                    <a:pt x="473" y="147"/>
                  </a:lnTo>
                  <a:lnTo>
                    <a:pt x="473" y="149"/>
                  </a:lnTo>
                  <a:lnTo>
                    <a:pt x="477" y="151"/>
                  </a:lnTo>
                  <a:lnTo>
                    <a:pt x="477" y="154"/>
                  </a:lnTo>
                  <a:lnTo>
                    <a:pt x="479" y="151"/>
                  </a:lnTo>
                  <a:lnTo>
                    <a:pt x="479" y="152"/>
                  </a:lnTo>
                  <a:lnTo>
                    <a:pt x="481" y="154"/>
                  </a:lnTo>
                  <a:lnTo>
                    <a:pt x="481" y="155"/>
                  </a:lnTo>
                  <a:lnTo>
                    <a:pt x="483" y="156"/>
                  </a:lnTo>
                  <a:lnTo>
                    <a:pt x="486" y="155"/>
                  </a:lnTo>
                  <a:lnTo>
                    <a:pt x="490" y="155"/>
                  </a:lnTo>
                  <a:lnTo>
                    <a:pt x="491" y="154"/>
                  </a:lnTo>
                  <a:lnTo>
                    <a:pt x="494" y="151"/>
                  </a:lnTo>
                  <a:lnTo>
                    <a:pt x="495" y="151"/>
                  </a:lnTo>
                  <a:lnTo>
                    <a:pt x="495" y="152"/>
                  </a:lnTo>
                  <a:lnTo>
                    <a:pt x="500" y="152"/>
                  </a:lnTo>
                  <a:lnTo>
                    <a:pt x="504" y="156"/>
                  </a:lnTo>
                  <a:lnTo>
                    <a:pt x="506" y="156"/>
                  </a:lnTo>
                  <a:lnTo>
                    <a:pt x="507" y="158"/>
                  </a:lnTo>
                  <a:lnTo>
                    <a:pt x="508" y="158"/>
                  </a:lnTo>
                  <a:lnTo>
                    <a:pt x="512" y="156"/>
                  </a:lnTo>
                  <a:lnTo>
                    <a:pt x="515" y="158"/>
                  </a:lnTo>
                  <a:lnTo>
                    <a:pt x="515" y="158"/>
                  </a:lnTo>
                  <a:lnTo>
                    <a:pt x="515" y="155"/>
                  </a:lnTo>
                  <a:lnTo>
                    <a:pt x="514" y="152"/>
                  </a:lnTo>
                  <a:lnTo>
                    <a:pt x="512" y="150"/>
                  </a:lnTo>
                  <a:lnTo>
                    <a:pt x="514" y="149"/>
                  </a:lnTo>
                  <a:lnTo>
                    <a:pt x="515" y="149"/>
                  </a:lnTo>
                  <a:lnTo>
                    <a:pt x="516" y="152"/>
                  </a:lnTo>
                  <a:lnTo>
                    <a:pt x="516" y="156"/>
                  </a:lnTo>
                  <a:lnTo>
                    <a:pt x="520" y="160"/>
                  </a:lnTo>
                  <a:lnTo>
                    <a:pt x="521" y="162"/>
                  </a:lnTo>
                  <a:lnTo>
                    <a:pt x="523" y="164"/>
                  </a:lnTo>
                  <a:lnTo>
                    <a:pt x="523" y="159"/>
                  </a:lnTo>
                  <a:lnTo>
                    <a:pt x="521" y="158"/>
                  </a:lnTo>
                  <a:lnTo>
                    <a:pt x="519" y="156"/>
                  </a:lnTo>
                  <a:lnTo>
                    <a:pt x="518" y="152"/>
                  </a:lnTo>
                  <a:lnTo>
                    <a:pt x="516" y="147"/>
                  </a:lnTo>
                  <a:lnTo>
                    <a:pt x="516" y="146"/>
                  </a:lnTo>
                  <a:lnTo>
                    <a:pt x="518" y="146"/>
                  </a:lnTo>
                  <a:lnTo>
                    <a:pt x="518" y="149"/>
                  </a:lnTo>
                  <a:lnTo>
                    <a:pt x="519" y="149"/>
                  </a:lnTo>
                  <a:lnTo>
                    <a:pt x="520" y="149"/>
                  </a:lnTo>
                  <a:lnTo>
                    <a:pt x="520" y="146"/>
                  </a:lnTo>
                  <a:lnTo>
                    <a:pt x="519" y="145"/>
                  </a:lnTo>
                  <a:lnTo>
                    <a:pt x="520" y="143"/>
                  </a:lnTo>
                  <a:lnTo>
                    <a:pt x="519" y="142"/>
                  </a:lnTo>
                  <a:lnTo>
                    <a:pt x="520" y="141"/>
                  </a:lnTo>
                  <a:lnTo>
                    <a:pt x="521" y="141"/>
                  </a:lnTo>
                  <a:lnTo>
                    <a:pt x="523" y="142"/>
                  </a:lnTo>
                  <a:lnTo>
                    <a:pt x="523" y="143"/>
                  </a:lnTo>
                  <a:lnTo>
                    <a:pt x="524" y="145"/>
                  </a:lnTo>
                  <a:lnTo>
                    <a:pt x="524" y="143"/>
                  </a:lnTo>
                  <a:lnTo>
                    <a:pt x="527" y="142"/>
                  </a:lnTo>
                  <a:lnTo>
                    <a:pt x="527" y="139"/>
                  </a:lnTo>
                  <a:lnTo>
                    <a:pt x="529" y="139"/>
                  </a:lnTo>
                  <a:lnTo>
                    <a:pt x="531" y="142"/>
                  </a:lnTo>
                  <a:lnTo>
                    <a:pt x="529" y="143"/>
                  </a:lnTo>
                  <a:lnTo>
                    <a:pt x="529" y="145"/>
                  </a:lnTo>
                  <a:lnTo>
                    <a:pt x="531" y="143"/>
                  </a:lnTo>
                  <a:lnTo>
                    <a:pt x="532" y="142"/>
                  </a:lnTo>
                  <a:lnTo>
                    <a:pt x="533" y="145"/>
                  </a:lnTo>
                  <a:lnTo>
                    <a:pt x="533" y="147"/>
                  </a:lnTo>
                  <a:lnTo>
                    <a:pt x="532" y="149"/>
                  </a:lnTo>
                  <a:lnTo>
                    <a:pt x="533" y="150"/>
                  </a:lnTo>
                  <a:lnTo>
                    <a:pt x="536" y="150"/>
                  </a:lnTo>
                  <a:lnTo>
                    <a:pt x="537" y="150"/>
                  </a:lnTo>
                  <a:lnTo>
                    <a:pt x="536" y="152"/>
                  </a:lnTo>
                  <a:lnTo>
                    <a:pt x="533" y="152"/>
                  </a:lnTo>
                  <a:lnTo>
                    <a:pt x="533" y="154"/>
                  </a:lnTo>
                  <a:lnTo>
                    <a:pt x="535" y="155"/>
                  </a:lnTo>
                  <a:lnTo>
                    <a:pt x="537" y="152"/>
                  </a:lnTo>
                  <a:lnTo>
                    <a:pt x="539" y="151"/>
                  </a:lnTo>
                  <a:lnTo>
                    <a:pt x="541" y="150"/>
                  </a:lnTo>
                  <a:lnTo>
                    <a:pt x="544" y="150"/>
                  </a:lnTo>
                  <a:lnTo>
                    <a:pt x="544" y="151"/>
                  </a:lnTo>
                  <a:lnTo>
                    <a:pt x="543" y="151"/>
                  </a:lnTo>
                  <a:lnTo>
                    <a:pt x="541" y="152"/>
                  </a:lnTo>
                  <a:lnTo>
                    <a:pt x="541" y="155"/>
                  </a:lnTo>
                  <a:lnTo>
                    <a:pt x="537" y="158"/>
                  </a:lnTo>
                  <a:lnTo>
                    <a:pt x="537" y="159"/>
                  </a:lnTo>
                  <a:lnTo>
                    <a:pt x="533" y="162"/>
                  </a:lnTo>
                  <a:lnTo>
                    <a:pt x="533" y="164"/>
                  </a:lnTo>
                  <a:lnTo>
                    <a:pt x="532" y="166"/>
                  </a:lnTo>
                  <a:lnTo>
                    <a:pt x="532" y="163"/>
                  </a:lnTo>
                  <a:lnTo>
                    <a:pt x="531" y="166"/>
                  </a:lnTo>
                  <a:lnTo>
                    <a:pt x="529" y="170"/>
                  </a:lnTo>
                  <a:lnTo>
                    <a:pt x="529" y="171"/>
                  </a:lnTo>
                  <a:lnTo>
                    <a:pt x="532" y="170"/>
                  </a:lnTo>
                  <a:lnTo>
                    <a:pt x="533" y="170"/>
                  </a:lnTo>
                  <a:lnTo>
                    <a:pt x="533" y="172"/>
                  </a:lnTo>
                  <a:lnTo>
                    <a:pt x="531" y="174"/>
                  </a:lnTo>
                  <a:lnTo>
                    <a:pt x="531" y="175"/>
                  </a:lnTo>
                  <a:lnTo>
                    <a:pt x="533" y="174"/>
                  </a:lnTo>
                  <a:lnTo>
                    <a:pt x="535" y="172"/>
                  </a:lnTo>
                  <a:lnTo>
                    <a:pt x="537" y="172"/>
                  </a:lnTo>
                  <a:lnTo>
                    <a:pt x="536" y="175"/>
                  </a:lnTo>
                  <a:lnTo>
                    <a:pt x="533" y="176"/>
                  </a:lnTo>
                  <a:lnTo>
                    <a:pt x="535" y="176"/>
                  </a:lnTo>
                  <a:lnTo>
                    <a:pt x="537" y="176"/>
                  </a:lnTo>
                  <a:lnTo>
                    <a:pt x="536" y="179"/>
                  </a:lnTo>
                  <a:lnTo>
                    <a:pt x="536" y="180"/>
                  </a:lnTo>
                  <a:lnTo>
                    <a:pt x="535" y="181"/>
                  </a:lnTo>
                  <a:lnTo>
                    <a:pt x="532" y="181"/>
                  </a:lnTo>
                  <a:lnTo>
                    <a:pt x="531" y="179"/>
                  </a:lnTo>
                  <a:lnTo>
                    <a:pt x="528" y="180"/>
                  </a:lnTo>
                  <a:lnTo>
                    <a:pt x="527" y="177"/>
                  </a:lnTo>
                  <a:lnTo>
                    <a:pt x="525" y="177"/>
                  </a:lnTo>
                  <a:lnTo>
                    <a:pt x="525" y="180"/>
                  </a:lnTo>
                  <a:lnTo>
                    <a:pt x="527" y="183"/>
                  </a:lnTo>
                  <a:lnTo>
                    <a:pt x="528" y="185"/>
                  </a:lnTo>
                  <a:lnTo>
                    <a:pt x="527" y="191"/>
                  </a:lnTo>
                  <a:lnTo>
                    <a:pt x="528" y="187"/>
                  </a:lnTo>
                  <a:lnTo>
                    <a:pt x="528" y="183"/>
                  </a:lnTo>
                  <a:lnTo>
                    <a:pt x="529" y="181"/>
                  </a:lnTo>
                  <a:lnTo>
                    <a:pt x="531" y="183"/>
                  </a:lnTo>
                  <a:lnTo>
                    <a:pt x="533" y="183"/>
                  </a:lnTo>
                  <a:lnTo>
                    <a:pt x="536" y="184"/>
                  </a:lnTo>
                  <a:lnTo>
                    <a:pt x="537" y="183"/>
                  </a:lnTo>
                  <a:lnTo>
                    <a:pt x="537" y="180"/>
                  </a:lnTo>
                  <a:lnTo>
                    <a:pt x="540" y="179"/>
                  </a:lnTo>
                  <a:lnTo>
                    <a:pt x="543" y="177"/>
                  </a:lnTo>
                  <a:lnTo>
                    <a:pt x="545" y="177"/>
                  </a:lnTo>
                  <a:lnTo>
                    <a:pt x="547" y="175"/>
                  </a:lnTo>
                  <a:lnTo>
                    <a:pt x="544" y="176"/>
                  </a:lnTo>
                  <a:lnTo>
                    <a:pt x="543" y="176"/>
                  </a:lnTo>
                  <a:lnTo>
                    <a:pt x="541" y="177"/>
                  </a:lnTo>
                  <a:lnTo>
                    <a:pt x="540" y="179"/>
                  </a:lnTo>
                  <a:lnTo>
                    <a:pt x="539" y="179"/>
                  </a:lnTo>
                  <a:lnTo>
                    <a:pt x="540" y="176"/>
                  </a:lnTo>
                  <a:lnTo>
                    <a:pt x="541" y="175"/>
                  </a:lnTo>
                  <a:lnTo>
                    <a:pt x="540" y="174"/>
                  </a:lnTo>
                  <a:lnTo>
                    <a:pt x="540" y="171"/>
                  </a:lnTo>
                  <a:lnTo>
                    <a:pt x="541" y="168"/>
                  </a:lnTo>
                  <a:lnTo>
                    <a:pt x="541" y="166"/>
                  </a:lnTo>
                  <a:lnTo>
                    <a:pt x="540" y="164"/>
                  </a:lnTo>
                  <a:lnTo>
                    <a:pt x="541" y="164"/>
                  </a:lnTo>
                  <a:lnTo>
                    <a:pt x="543" y="160"/>
                  </a:lnTo>
                  <a:lnTo>
                    <a:pt x="544" y="158"/>
                  </a:lnTo>
                  <a:lnTo>
                    <a:pt x="547" y="156"/>
                  </a:lnTo>
                  <a:lnTo>
                    <a:pt x="547" y="156"/>
                  </a:lnTo>
                  <a:lnTo>
                    <a:pt x="547" y="158"/>
                  </a:lnTo>
                  <a:lnTo>
                    <a:pt x="548" y="158"/>
                  </a:lnTo>
                  <a:lnTo>
                    <a:pt x="549" y="155"/>
                  </a:lnTo>
                  <a:lnTo>
                    <a:pt x="549" y="156"/>
                  </a:lnTo>
                  <a:lnTo>
                    <a:pt x="550" y="156"/>
                  </a:lnTo>
                  <a:lnTo>
                    <a:pt x="552" y="158"/>
                  </a:lnTo>
                  <a:lnTo>
                    <a:pt x="553" y="158"/>
                  </a:lnTo>
                  <a:lnTo>
                    <a:pt x="554" y="155"/>
                  </a:lnTo>
                  <a:lnTo>
                    <a:pt x="560" y="154"/>
                  </a:lnTo>
                  <a:lnTo>
                    <a:pt x="561" y="151"/>
                  </a:lnTo>
                  <a:lnTo>
                    <a:pt x="561" y="150"/>
                  </a:lnTo>
                  <a:lnTo>
                    <a:pt x="562" y="150"/>
                  </a:lnTo>
                  <a:lnTo>
                    <a:pt x="565" y="147"/>
                  </a:lnTo>
                  <a:lnTo>
                    <a:pt x="569" y="147"/>
                  </a:lnTo>
                  <a:lnTo>
                    <a:pt x="570" y="145"/>
                  </a:lnTo>
                  <a:lnTo>
                    <a:pt x="570" y="143"/>
                  </a:lnTo>
                  <a:lnTo>
                    <a:pt x="570" y="141"/>
                  </a:lnTo>
                  <a:lnTo>
                    <a:pt x="572" y="138"/>
                  </a:lnTo>
                  <a:lnTo>
                    <a:pt x="573" y="135"/>
                  </a:lnTo>
                  <a:lnTo>
                    <a:pt x="572" y="134"/>
                  </a:lnTo>
                  <a:lnTo>
                    <a:pt x="570" y="135"/>
                  </a:lnTo>
                  <a:lnTo>
                    <a:pt x="569" y="135"/>
                  </a:lnTo>
                  <a:lnTo>
                    <a:pt x="569" y="137"/>
                  </a:lnTo>
                  <a:lnTo>
                    <a:pt x="568" y="139"/>
                  </a:lnTo>
                  <a:lnTo>
                    <a:pt x="565" y="139"/>
                  </a:lnTo>
                  <a:lnTo>
                    <a:pt x="564" y="138"/>
                  </a:lnTo>
                  <a:lnTo>
                    <a:pt x="562" y="138"/>
                  </a:lnTo>
                  <a:lnTo>
                    <a:pt x="562" y="137"/>
                  </a:lnTo>
                  <a:lnTo>
                    <a:pt x="564" y="134"/>
                  </a:lnTo>
                  <a:lnTo>
                    <a:pt x="565" y="134"/>
                  </a:lnTo>
                  <a:lnTo>
                    <a:pt x="566" y="133"/>
                  </a:lnTo>
                  <a:lnTo>
                    <a:pt x="570" y="131"/>
                  </a:lnTo>
                  <a:lnTo>
                    <a:pt x="570" y="130"/>
                  </a:lnTo>
                  <a:lnTo>
                    <a:pt x="569" y="129"/>
                  </a:lnTo>
                  <a:lnTo>
                    <a:pt x="570" y="126"/>
                  </a:lnTo>
                  <a:lnTo>
                    <a:pt x="573" y="125"/>
                  </a:lnTo>
                  <a:lnTo>
                    <a:pt x="575" y="126"/>
                  </a:lnTo>
                  <a:lnTo>
                    <a:pt x="574" y="127"/>
                  </a:lnTo>
                  <a:lnTo>
                    <a:pt x="574" y="130"/>
                  </a:lnTo>
                  <a:lnTo>
                    <a:pt x="574" y="130"/>
                  </a:lnTo>
                  <a:lnTo>
                    <a:pt x="577" y="129"/>
                  </a:lnTo>
                  <a:lnTo>
                    <a:pt x="579" y="125"/>
                  </a:lnTo>
                  <a:lnTo>
                    <a:pt x="579" y="124"/>
                  </a:lnTo>
                  <a:lnTo>
                    <a:pt x="577" y="122"/>
                  </a:lnTo>
                  <a:lnTo>
                    <a:pt x="574" y="122"/>
                  </a:lnTo>
                  <a:lnTo>
                    <a:pt x="573" y="121"/>
                  </a:lnTo>
                  <a:lnTo>
                    <a:pt x="570" y="121"/>
                  </a:lnTo>
                  <a:lnTo>
                    <a:pt x="569" y="117"/>
                  </a:lnTo>
                  <a:lnTo>
                    <a:pt x="569" y="114"/>
                  </a:lnTo>
                  <a:lnTo>
                    <a:pt x="568" y="117"/>
                  </a:lnTo>
                  <a:lnTo>
                    <a:pt x="566" y="117"/>
                  </a:lnTo>
                  <a:lnTo>
                    <a:pt x="565" y="114"/>
                  </a:lnTo>
                  <a:lnTo>
                    <a:pt x="562" y="113"/>
                  </a:lnTo>
                  <a:lnTo>
                    <a:pt x="562" y="110"/>
                  </a:lnTo>
                  <a:lnTo>
                    <a:pt x="561" y="110"/>
                  </a:lnTo>
                  <a:lnTo>
                    <a:pt x="560" y="110"/>
                  </a:lnTo>
                  <a:lnTo>
                    <a:pt x="558" y="109"/>
                  </a:lnTo>
                  <a:lnTo>
                    <a:pt x="558" y="108"/>
                  </a:lnTo>
                  <a:lnTo>
                    <a:pt x="560" y="106"/>
                  </a:lnTo>
                  <a:lnTo>
                    <a:pt x="558" y="104"/>
                  </a:lnTo>
                  <a:lnTo>
                    <a:pt x="558" y="101"/>
                  </a:lnTo>
                  <a:lnTo>
                    <a:pt x="558" y="96"/>
                  </a:lnTo>
                  <a:lnTo>
                    <a:pt x="560" y="95"/>
                  </a:lnTo>
                  <a:lnTo>
                    <a:pt x="564" y="91"/>
                  </a:lnTo>
                  <a:lnTo>
                    <a:pt x="566" y="89"/>
                  </a:lnTo>
                  <a:lnTo>
                    <a:pt x="568" y="89"/>
                  </a:lnTo>
                  <a:lnTo>
                    <a:pt x="569" y="89"/>
                  </a:lnTo>
                  <a:lnTo>
                    <a:pt x="570" y="88"/>
                  </a:lnTo>
                  <a:lnTo>
                    <a:pt x="570" y="85"/>
                  </a:lnTo>
                  <a:lnTo>
                    <a:pt x="569" y="87"/>
                  </a:lnTo>
                  <a:lnTo>
                    <a:pt x="568" y="87"/>
                  </a:lnTo>
                  <a:lnTo>
                    <a:pt x="566" y="87"/>
                  </a:lnTo>
                  <a:lnTo>
                    <a:pt x="566" y="85"/>
                  </a:lnTo>
                  <a:lnTo>
                    <a:pt x="565" y="83"/>
                  </a:lnTo>
                  <a:lnTo>
                    <a:pt x="566" y="80"/>
                  </a:lnTo>
                  <a:lnTo>
                    <a:pt x="569" y="77"/>
                  </a:lnTo>
                  <a:lnTo>
                    <a:pt x="570" y="72"/>
                  </a:lnTo>
                  <a:lnTo>
                    <a:pt x="572" y="72"/>
                  </a:lnTo>
                  <a:lnTo>
                    <a:pt x="574" y="70"/>
                  </a:lnTo>
                  <a:lnTo>
                    <a:pt x="575" y="70"/>
                  </a:lnTo>
                  <a:lnTo>
                    <a:pt x="577" y="67"/>
                  </a:lnTo>
                  <a:lnTo>
                    <a:pt x="579" y="66"/>
                  </a:lnTo>
                  <a:lnTo>
                    <a:pt x="581" y="67"/>
                  </a:lnTo>
                  <a:lnTo>
                    <a:pt x="581" y="70"/>
                  </a:lnTo>
                  <a:lnTo>
                    <a:pt x="582" y="71"/>
                  </a:lnTo>
                  <a:lnTo>
                    <a:pt x="581" y="72"/>
                  </a:lnTo>
                  <a:lnTo>
                    <a:pt x="583" y="71"/>
                  </a:lnTo>
                  <a:lnTo>
                    <a:pt x="583" y="70"/>
                  </a:lnTo>
                  <a:lnTo>
                    <a:pt x="586" y="66"/>
                  </a:lnTo>
                  <a:lnTo>
                    <a:pt x="586" y="64"/>
                  </a:lnTo>
                  <a:lnTo>
                    <a:pt x="585" y="64"/>
                  </a:lnTo>
                  <a:lnTo>
                    <a:pt x="583" y="63"/>
                  </a:lnTo>
                  <a:lnTo>
                    <a:pt x="581" y="60"/>
                  </a:lnTo>
                  <a:lnTo>
                    <a:pt x="583" y="59"/>
                  </a:lnTo>
                  <a:lnTo>
                    <a:pt x="586" y="59"/>
                  </a:lnTo>
                  <a:lnTo>
                    <a:pt x="587" y="58"/>
                  </a:lnTo>
                  <a:lnTo>
                    <a:pt x="590" y="55"/>
                  </a:lnTo>
                  <a:lnTo>
                    <a:pt x="590" y="54"/>
                  </a:lnTo>
                  <a:lnTo>
                    <a:pt x="593" y="52"/>
                  </a:lnTo>
                  <a:lnTo>
                    <a:pt x="595" y="54"/>
                  </a:lnTo>
                  <a:lnTo>
                    <a:pt x="599" y="55"/>
                  </a:lnTo>
                  <a:lnTo>
                    <a:pt x="599" y="56"/>
                  </a:lnTo>
                  <a:lnTo>
                    <a:pt x="598" y="58"/>
                  </a:lnTo>
                  <a:lnTo>
                    <a:pt x="600" y="58"/>
                  </a:lnTo>
                  <a:lnTo>
                    <a:pt x="602" y="60"/>
                  </a:lnTo>
                  <a:lnTo>
                    <a:pt x="603" y="62"/>
                  </a:lnTo>
                  <a:lnTo>
                    <a:pt x="603" y="64"/>
                  </a:lnTo>
                  <a:lnTo>
                    <a:pt x="602" y="64"/>
                  </a:lnTo>
                  <a:lnTo>
                    <a:pt x="602" y="67"/>
                  </a:lnTo>
                  <a:lnTo>
                    <a:pt x="602" y="68"/>
                  </a:lnTo>
                  <a:lnTo>
                    <a:pt x="603" y="70"/>
                  </a:lnTo>
                  <a:lnTo>
                    <a:pt x="604" y="72"/>
                  </a:lnTo>
                  <a:lnTo>
                    <a:pt x="604" y="76"/>
                  </a:lnTo>
                  <a:lnTo>
                    <a:pt x="606" y="77"/>
                  </a:lnTo>
                  <a:lnTo>
                    <a:pt x="606" y="77"/>
                  </a:lnTo>
                  <a:lnTo>
                    <a:pt x="603" y="80"/>
                  </a:lnTo>
                  <a:lnTo>
                    <a:pt x="603" y="83"/>
                  </a:lnTo>
                  <a:lnTo>
                    <a:pt x="602" y="85"/>
                  </a:lnTo>
                  <a:lnTo>
                    <a:pt x="602" y="88"/>
                  </a:lnTo>
                  <a:lnTo>
                    <a:pt x="600" y="88"/>
                  </a:lnTo>
                  <a:lnTo>
                    <a:pt x="602" y="91"/>
                  </a:lnTo>
                  <a:lnTo>
                    <a:pt x="600" y="93"/>
                  </a:lnTo>
                  <a:lnTo>
                    <a:pt x="603" y="96"/>
                  </a:lnTo>
                  <a:lnTo>
                    <a:pt x="603" y="97"/>
                  </a:lnTo>
                  <a:lnTo>
                    <a:pt x="602" y="99"/>
                  </a:lnTo>
                  <a:lnTo>
                    <a:pt x="603" y="101"/>
                  </a:lnTo>
                  <a:lnTo>
                    <a:pt x="602" y="102"/>
                  </a:lnTo>
                  <a:lnTo>
                    <a:pt x="602" y="104"/>
                  </a:lnTo>
                  <a:lnTo>
                    <a:pt x="604" y="105"/>
                  </a:lnTo>
                  <a:lnTo>
                    <a:pt x="606" y="106"/>
                  </a:lnTo>
                  <a:lnTo>
                    <a:pt x="606" y="109"/>
                  </a:lnTo>
                  <a:lnTo>
                    <a:pt x="603" y="110"/>
                  </a:lnTo>
                  <a:lnTo>
                    <a:pt x="602" y="109"/>
                  </a:lnTo>
                  <a:lnTo>
                    <a:pt x="600" y="110"/>
                  </a:lnTo>
                  <a:lnTo>
                    <a:pt x="599" y="108"/>
                  </a:lnTo>
                  <a:lnTo>
                    <a:pt x="599" y="105"/>
                  </a:lnTo>
                  <a:lnTo>
                    <a:pt x="597" y="106"/>
                  </a:lnTo>
                  <a:lnTo>
                    <a:pt x="595" y="109"/>
                  </a:lnTo>
                  <a:lnTo>
                    <a:pt x="594" y="110"/>
                  </a:lnTo>
                  <a:lnTo>
                    <a:pt x="594" y="110"/>
                  </a:lnTo>
                  <a:lnTo>
                    <a:pt x="597" y="110"/>
                  </a:lnTo>
                  <a:lnTo>
                    <a:pt x="598" y="112"/>
                  </a:lnTo>
                  <a:lnTo>
                    <a:pt x="598" y="113"/>
                  </a:lnTo>
                  <a:lnTo>
                    <a:pt x="591" y="117"/>
                  </a:lnTo>
                  <a:lnTo>
                    <a:pt x="590" y="117"/>
                  </a:lnTo>
                  <a:lnTo>
                    <a:pt x="590" y="118"/>
                  </a:lnTo>
                  <a:lnTo>
                    <a:pt x="589" y="120"/>
                  </a:lnTo>
                  <a:lnTo>
                    <a:pt x="587" y="122"/>
                  </a:lnTo>
                  <a:lnTo>
                    <a:pt x="589" y="124"/>
                  </a:lnTo>
                  <a:lnTo>
                    <a:pt x="591" y="122"/>
                  </a:lnTo>
                  <a:lnTo>
                    <a:pt x="593" y="124"/>
                  </a:lnTo>
                  <a:lnTo>
                    <a:pt x="593" y="125"/>
                  </a:lnTo>
                  <a:lnTo>
                    <a:pt x="595" y="127"/>
                  </a:lnTo>
                  <a:lnTo>
                    <a:pt x="598" y="126"/>
                  </a:lnTo>
                  <a:lnTo>
                    <a:pt x="598" y="125"/>
                  </a:lnTo>
                  <a:lnTo>
                    <a:pt x="600" y="125"/>
                  </a:lnTo>
                  <a:lnTo>
                    <a:pt x="600" y="125"/>
                  </a:lnTo>
                  <a:lnTo>
                    <a:pt x="599" y="126"/>
                  </a:lnTo>
                  <a:lnTo>
                    <a:pt x="599" y="126"/>
                  </a:lnTo>
                  <a:lnTo>
                    <a:pt x="602" y="127"/>
                  </a:lnTo>
                  <a:lnTo>
                    <a:pt x="603" y="129"/>
                  </a:lnTo>
                  <a:lnTo>
                    <a:pt x="606" y="127"/>
                  </a:lnTo>
                  <a:lnTo>
                    <a:pt x="607" y="129"/>
                  </a:lnTo>
                  <a:lnTo>
                    <a:pt x="606" y="130"/>
                  </a:lnTo>
                  <a:lnTo>
                    <a:pt x="603" y="130"/>
                  </a:lnTo>
                  <a:lnTo>
                    <a:pt x="600" y="133"/>
                  </a:lnTo>
                  <a:lnTo>
                    <a:pt x="600" y="134"/>
                  </a:lnTo>
                  <a:lnTo>
                    <a:pt x="599" y="131"/>
                  </a:lnTo>
                  <a:lnTo>
                    <a:pt x="598" y="131"/>
                  </a:lnTo>
                  <a:lnTo>
                    <a:pt x="598" y="130"/>
                  </a:lnTo>
                  <a:lnTo>
                    <a:pt x="598" y="131"/>
                  </a:lnTo>
                  <a:lnTo>
                    <a:pt x="599" y="134"/>
                  </a:lnTo>
                  <a:lnTo>
                    <a:pt x="599" y="135"/>
                  </a:lnTo>
                  <a:lnTo>
                    <a:pt x="600" y="139"/>
                  </a:lnTo>
                  <a:lnTo>
                    <a:pt x="600" y="142"/>
                  </a:lnTo>
                  <a:lnTo>
                    <a:pt x="600" y="142"/>
                  </a:lnTo>
                  <a:lnTo>
                    <a:pt x="600" y="145"/>
                  </a:lnTo>
                  <a:lnTo>
                    <a:pt x="599" y="146"/>
                  </a:lnTo>
                  <a:lnTo>
                    <a:pt x="599" y="149"/>
                  </a:lnTo>
                  <a:lnTo>
                    <a:pt x="599" y="150"/>
                  </a:lnTo>
                  <a:lnTo>
                    <a:pt x="597" y="154"/>
                  </a:lnTo>
                  <a:lnTo>
                    <a:pt x="597" y="154"/>
                  </a:lnTo>
                  <a:lnTo>
                    <a:pt x="597" y="156"/>
                  </a:lnTo>
                  <a:lnTo>
                    <a:pt x="595" y="158"/>
                  </a:lnTo>
                  <a:lnTo>
                    <a:pt x="595" y="159"/>
                  </a:lnTo>
                  <a:lnTo>
                    <a:pt x="598" y="159"/>
                  </a:lnTo>
                  <a:lnTo>
                    <a:pt x="599" y="156"/>
                  </a:lnTo>
                  <a:lnTo>
                    <a:pt x="600" y="155"/>
                  </a:lnTo>
                  <a:lnTo>
                    <a:pt x="603" y="154"/>
                  </a:lnTo>
                  <a:lnTo>
                    <a:pt x="603" y="152"/>
                  </a:lnTo>
                  <a:lnTo>
                    <a:pt x="603" y="152"/>
                  </a:lnTo>
                  <a:lnTo>
                    <a:pt x="604" y="151"/>
                  </a:lnTo>
                  <a:lnTo>
                    <a:pt x="606" y="151"/>
                  </a:lnTo>
                  <a:lnTo>
                    <a:pt x="607" y="151"/>
                  </a:lnTo>
                  <a:lnTo>
                    <a:pt x="607" y="146"/>
                  </a:lnTo>
                  <a:lnTo>
                    <a:pt x="607" y="145"/>
                  </a:lnTo>
                  <a:lnTo>
                    <a:pt x="611" y="142"/>
                  </a:lnTo>
                  <a:lnTo>
                    <a:pt x="614" y="138"/>
                  </a:lnTo>
                  <a:lnTo>
                    <a:pt x="614" y="135"/>
                  </a:lnTo>
                  <a:lnTo>
                    <a:pt x="615" y="135"/>
                  </a:lnTo>
                  <a:lnTo>
                    <a:pt x="616" y="135"/>
                  </a:lnTo>
                  <a:lnTo>
                    <a:pt x="616" y="138"/>
                  </a:lnTo>
                  <a:lnTo>
                    <a:pt x="619" y="142"/>
                  </a:lnTo>
                  <a:lnTo>
                    <a:pt x="619" y="145"/>
                  </a:lnTo>
                  <a:lnTo>
                    <a:pt x="620" y="147"/>
                  </a:lnTo>
                  <a:lnTo>
                    <a:pt x="620" y="150"/>
                  </a:lnTo>
                  <a:lnTo>
                    <a:pt x="620" y="152"/>
                  </a:lnTo>
                  <a:lnTo>
                    <a:pt x="620" y="158"/>
                  </a:lnTo>
                  <a:lnTo>
                    <a:pt x="619" y="160"/>
                  </a:lnTo>
                  <a:lnTo>
                    <a:pt x="618" y="160"/>
                  </a:lnTo>
                  <a:lnTo>
                    <a:pt x="616" y="159"/>
                  </a:lnTo>
                  <a:lnTo>
                    <a:pt x="615" y="160"/>
                  </a:lnTo>
                  <a:lnTo>
                    <a:pt x="614" y="163"/>
                  </a:lnTo>
                  <a:lnTo>
                    <a:pt x="615" y="166"/>
                  </a:lnTo>
                  <a:lnTo>
                    <a:pt x="612" y="167"/>
                  </a:lnTo>
                  <a:lnTo>
                    <a:pt x="612" y="170"/>
                  </a:lnTo>
                  <a:lnTo>
                    <a:pt x="612" y="172"/>
                  </a:lnTo>
                  <a:lnTo>
                    <a:pt x="612" y="176"/>
                  </a:lnTo>
                  <a:lnTo>
                    <a:pt x="615" y="184"/>
                  </a:lnTo>
                  <a:lnTo>
                    <a:pt x="616" y="187"/>
                  </a:lnTo>
                  <a:lnTo>
                    <a:pt x="615" y="189"/>
                  </a:lnTo>
                  <a:lnTo>
                    <a:pt x="618" y="191"/>
                  </a:lnTo>
                  <a:lnTo>
                    <a:pt x="619" y="191"/>
                  </a:lnTo>
                  <a:lnTo>
                    <a:pt x="619" y="188"/>
                  </a:lnTo>
                  <a:lnTo>
                    <a:pt x="618" y="188"/>
                  </a:lnTo>
                  <a:lnTo>
                    <a:pt x="619" y="185"/>
                  </a:lnTo>
                  <a:lnTo>
                    <a:pt x="622" y="185"/>
                  </a:lnTo>
                  <a:lnTo>
                    <a:pt x="622" y="188"/>
                  </a:lnTo>
                  <a:lnTo>
                    <a:pt x="623" y="188"/>
                  </a:lnTo>
                  <a:lnTo>
                    <a:pt x="624" y="185"/>
                  </a:lnTo>
                  <a:lnTo>
                    <a:pt x="626" y="184"/>
                  </a:lnTo>
                  <a:lnTo>
                    <a:pt x="626" y="180"/>
                  </a:lnTo>
                  <a:lnTo>
                    <a:pt x="628" y="179"/>
                  </a:lnTo>
                  <a:lnTo>
                    <a:pt x="629" y="176"/>
                  </a:lnTo>
                  <a:lnTo>
                    <a:pt x="631" y="176"/>
                  </a:lnTo>
                  <a:lnTo>
                    <a:pt x="632" y="174"/>
                  </a:lnTo>
                  <a:lnTo>
                    <a:pt x="636" y="171"/>
                  </a:lnTo>
                  <a:lnTo>
                    <a:pt x="639" y="166"/>
                  </a:lnTo>
                  <a:lnTo>
                    <a:pt x="641" y="160"/>
                  </a:lnTo>
                  <a:lnTo>
                    <a:pt x="643" y="156"/>
                  </a:lnTo>
                  <a:lnTo>
                    <a:pt x="645" y="155"/>
                  </a:lnTo>
                  <a:lnTo>
                    <a:pt x="647" y="158"/>
                  </a:lnTo>
                  <a:lnTo>
                    <a:pt x="649" y="156"/>
                  </a:lnTo>
                  <a:lnTo>
                    <a:pt x="649" y="158"/>
                  </a:lnTo>
                  <a:lnTo>
                    <a:pt x="652" y="156"/>
                  </a:lnTo>
                  <a:lnTo>
                    <a:pt x="652" y="155"/>
                  </a:lnTo>
                  <a:lnTo>
                    <a:pt x="651" y="155"/>
                  </a:lnTo>
                  <a:lnTo>
                    <a:pt x="649" y="154"/>
                  </a:lnTo>
                  <a:lnTo>
                    <a:pt x="649" y="152"/>
                  </a:lnTo>
                  <a:lnTo>
                    <a:pt x="652" y="151"/>
                  </a:lnTo>
                  <a:lnTo>
                    <a:pt x="653" y="152"/>
                  </a:lnTo>
                  <a:lnTo>
                    <a:pt x="654" y="152"/>
                  </a:lnTo>
                  <a:lnTo>
                    <a:pt x="656" y="152"/>
                  </a:lnTo>
                  <a:lnTo>
                    <a:pt x="657" y="151"/>
                  </a:lnTo>
                  <a:lnTo>
                    <a:pt x="656" y="150"/>
                  </a:lnTo>
                  <a:lnTo>
                    <a:pt x="656" y="149"/>
                  </a:lnTo>
                  <a:lnTo>
                    <a:pt x="654" y="147"/>
                  </a:lnTo>
                  <a:lnTo>
                    <a:pt x="653" y="147"/>
                  </a:lnTo>
                  <a:lnTo>
                    <a:pt x="653" y="143"/>
                  </a:lnTo>
                  <a:lnTo>
                    <a:pt x="654" y="142"/>
                  </a:lnTo>
                  <a:lnTo>
                    <a:pt x="654" y="139"/>
                  </a:lnTo>
                  <a:lnTo>
                    <a:pt x="656" y="139"/>
                  </a:lnTo>
                  <a:lnTo>
                    <a:pt x="654" y="138"/>
                  </a:lnTo>
                  <a:lnTo>
                    <a:pt x="656" y="137"/>
                  </a:lnTo>
                  <a:lnTo>
                    <a:pt x="657" y="134"/>
                  </a:lnTo>
                  <a:lnTo>
                    <a:pt x="656" y="134"/>
                  </a:lnTo>
                  <a:lnTo>
                    <a:pt x="656" y="133"/>
                  </a:lnTo>
                  <a:lnTo>
                    <a:pt x="658" y="133"/>
                  </a:lnTo>
                  <a:lnTo>
                    <a:pt x="658" y="131"/>
                  </a:lnTo>
                  <a:lnTo>
                    <a:pt x="657" y="130"/>
                  </a:lnTo>
                  <a:lnTo>
                    <a:pt x="657" y="129"/>
                  </a:lnTo>
                  <a:lnTo>
                    <a:pt x="658" y="129"/>
                  </a:lnTo>
                  <a:lnTo>
                    <a:pt x="660" y="130"/>
                  </a:lnTo>
                  <a:lnTo>
                    <a:pt x="662" y="131"/>
                  </a:lnTo>
                  <a:lnTo>
                    <a:pt x="664" y="130"/>
                  </a:lnTo>
                  <a:lnTo>
                    <a:pt x="668" y="130"/>
                  </a:lnTo>
                  <a:lnTo>
                    <a:pt x="670" y="133"/>
                  </a:lnTo>
                  <a:lnTo>
                    <a:pt x="670" y="134"/>
                  </a:lnTo>
                  <a:lnTo>
                    <a:pt x="672" y="135"/>
                  </a:lnTo>
                  <a:lnTo>
                    <a:pt x="676" y="137"/>
                  </a:lnTo>
                  <a:lnTo>
                    <a:pt x="678" y="135"/>
                  </a:lnTo>
                  <a:lnTo>
                    <a:pt x="681" y="138"/>
                  </a:lnTo>
                  <a:lnTo>
                    <a:pt x="683" y="139"/>
                  </a:lnTo>
                  <a:lnTo>
                    <a:pt x="683" y="141"/>
                  </a:lnTo>
                  <a:lnTo>
                    <a:pt x="682" y="141"/>
                  </a:lnTo>
                  <a:lnTo>
                    <a:pt x="683" y="142"/>
                  </a:lnTo>
                  <a:lnTo>
                    <a:pt x="682" y="143"/>
                  </a:lnTo>
                  <a:lnTo>
                    <a:pt x="681" y="142"/>
                  </a:lnTo>
                  <a:lnTo>
                    <a:pt x="678" y="142"/>
                  </a:lnTo>
                  <a:lnTo>
                    <a:pt x="679" y="143"/>
                  </a:lnTo>
                  <a:lnTo>
                    <a:pt x="683" y="146"/>
                  </a:lnTo>
                  <a:lnTo>
                    <a:pt x="685" y="149"/>
                  </a:lnTo>
                  <a:lnTo>
                    <a:pt x="682" y="149"/>
                  </a:lnTo>
                  <a:lnTo>
                    <a:pt x="683" y="150"/>
                  </a:lnTo>
                  <a:lnTo>
                    <a:pt x="686" y="149"/>
                  </a:lnTo>
                  <a:lnTo>
                    <a:pt x="689" y="150"/>
                  </a:lnTo>
                  <a:lnTo>
                    <a:pt x="690" y="151"/>
                  </a:lnTo>
                  <a:lnTo>
                    <a:pt x="691" y="151"/>
                  </a:lnTo>
                  <a:lnTo>
                    <a:pt x="691" y="152"/>
                  </a:lnTo>
                  <a:lnTo>
                    <a:pt x="690" y="155"/>
                  </a:lnTo>
                  <a:lnTo>
                    <a:pt x="686" y="158"/>
                  </a:lnTo>
                  <a:lnTo>
                    <a:pt x="685" y="159"/>
                  </a:lnTo>
                  <a:lnTo>
                    <a:pt x="682" y="159"/>
                  </a:lnTo>
                  <a:lnTo>
                    <a:pt x="686" y="159"/>
                  </a:lnTo>
                  <a:lnTo>
                    <a:pt x="687" y="160"/>
                  </a:lnTo>
                  <a:lnTo>
                    <a:pt x="687" y="162"/>
                  </a:lnTo>
                  <a:lnTo>
                    <a:pt x="687" y="162"/>
                  </a:lnTo>
                  <a:lnTo>
                    <a:pt x="689" y="163"/>
                  </a:lnTo>
                  <a:lnTo>
                    <a:pt x="687" y="164"/>
                  </a:lnTo>
                  <a:lnTo>
                    <a:pt x="689" y="166"/>
                  </a:lnTo>
                  <a:lnTo>
                    <a:pt x="685" y="167"/>
                  </a:lnTo>
                  <a:lnTo>
                    <a:pt x="682" y="168"/>
                  </a:lnTo>
                  <a:lnTo>
                    <a:pt x="681" y="168"/>
                  </a:lnTo>
                  <a:lnTo>
                    <a:pt x="679" y="170"/>
                  </a:lnTo>
                  <a:lnTo>
                    <a:pt x="677" y="170"/>
                  </a:lnTo>
                  <a:lnTo>
                    <a:pt x="676" y="167"/>
                  </a:lnTo>
                  <a:lnTo>
                    <a:pt x="673" y="167"/>
                  </a:lnTo>
                  <a:lnTo>
                    <a:pt x="673" y="166"/>
                  </a:lnTo>
                  <a:lnTo>
                    <a:pt x="672" y="166"/>
                  </a:lnTo>
                  <a:lnTo>
                    <a:pt x="672" y="167"/>
                  </a:lnTo>
                  <a:lnTo>
                    <a:pt x="670" y="168"/>
                  </a:lnTo>
                  <a:lnTo>
                    <a:pt x="672" y="168"/>
                  </a:lnTo>
                  <a:lnTo>
                    <a:pt x="674" y="170"/>
                  </a:lnTo>
                  <a:lnTo>
                    <a:pt x="673" y="171"/>
                  </a:lnTo>
                  <a:lnTo>
                    <a:pt x="672" y="174"/>
                  </a:lnTo>
                  <a:lnTo>
                    <a:pt x="673" y="174"/>
                  </a:lnTo>
                  <a:lnTo>
                    <a:pt x="672" y="175"/>
                  </a:lnTo>
                  <a:lnTo>
                    <a:pt x="673" y="176"/>
                  </a:lnTo>
                  <a:lnTo>
                    <a:pt x="673" y="176"/>
                  </a:lnTo>
                  <a:lnTo>
                    <a:pt x="674" y="175"/>
                  </a:lnTo>
                  <a:lnTo>
                    <a:pt x="676" y="175"/>
                  </a:lnTo>
                  <a:lnTo>
                    <a:pt x="674" y="177"/>
                  </a:lnTo>
                  <a:lnTo>
                    <a:pt x="672" y="179"/>
                  </a:lnTo>
                  <a:lnTo>
                    <a:pt x="670" y="180"/>
                  </a:lnTo>
                  <a:lnTo>
                    <a:pt x="672" y="183"/>
                  </a:lnTo>
                  <a:lnTo>
                    <a:pt x="674" y="185"/>
                  </a:lnTo>
                  <a:lnTo>
                    <a:pt x="674" y="187"/>
                  </a:lnTo>
                  <a:lnTo>
                    <a:pt x="676" y="192"/>
                  </a:lnTo>
                  <a:lnTo>
                    <a:pt x="676" y="195"/>
                  </a:lnTo>
                  <a:lnTo>
                    <a:pt x="676" y="195"/>
                  </a:lnTo>
                  <a:lnTo>
                    <a:pt x="674" y="197"/>
                  </a:lnTo>
                  <a:lnTo>
                    <a:pt x="672" y="200"/>
                  </a:lnTo>
                  <a:lnTo>
                    <a:pt x="672" y="201"/>
                  </a:lnTo>
                  <a:lnTo>
                    <a:pt x="670" y="204"/>
                  </a:lnTo>
                  <a:lnTo>
                    <a:pt x="669" y="202"/>
                  </a:lnTo>
                  <a:lnTo>
                    <a:pt x="665" y="202"/>
                  </a:lnTo>
                  <a:lnTo>
                    <a:pt x="664" y="204"/>
                  </a:lnTo>
                  <a:lnTo>
                    <a:pt x="662" y="206"/>
                  </a:lnTo>
                  <a:lnTo>
                    <a:pt x="661" y="208"/>
                  </a:lnTo>
                  <a:lnTo>
                    <a:pt x="660" y="209"/>
                  </a:lnTo>
                  <a:lnTo>
                    <a:pt x="657" y="209"/>
                  </a:lnTo>
                  <a:lnTo>
                    <a:pt x="654" y="213"/>
                  </a:lnTo>
                  <a:lnTo>
                    <a:pt x="653" y="213"/>
                  </a:lnTo>
                  <a:lnTo>
                    <a:pt x="652" y="213"/>
                  </a:lnTo>
                  <a:lnTo>
                    <a:pt x="651" y="214"/>
                  </a:lnTo>
                  <a:lnTo>
                    <a:pt x="644" y="217"/>
                  </a:lnTo>
                  <a:lnTo>
                    <a:pt x="643" y="216"/>
                  </a:lnTo>
                  <a:lnTo>
                    <a:pt x="644" y="214"/>
                  </a:lnTo>
                  <a:lnTo>
                    <a:pt x="643" y="212"/>
                  </a:lnTo>
                  <a:lnTo>
                    <a:pt x="641" y="209"/>
                  </a:lnTo>
                  <a:lnTo>
                    <a:pt x="641" y="208"/>
                  </a:lnTo>
                  <a:lnTo>
                    <a:pt x="643" y="208"/>
                  </a:lnTo>
                  <a:lnTo>
                    <a:pt x="643" y="205"/>
                  </a:lnTo>
                  <a:lnTo>
                    <a:pt x="645" y="202"/>
                  </a:lnTo>
                  <a:lnTo>
                    <a:pt x="643" y="205"/>
                  </a:lnTo>
                  <a:lnTo>
                    <a:pt x="641" y="205"/>
                  </a:lnTo>
                  <a:lnTo>
                    <a:pt x="641" y="200"/>
                  </a:lnTo>
                  <a:lnTo>
                    <a:pt x="640" y="200"/>
                  </a:lnTo>
                  <a:lnTo>
                    <a:pt x="639" y="197"/>
                  </a:lnTo>
                  <a:lnTo>
                    <a:pt x="637" y="199"/>
                  </a:lnTo>
                  <a:lnTo>
                    <a:pt x="636" y="199"/>
                  </a:lnTo>
                  <a:lnTo>
                    <a:pt x="633" y="199"/>
                  </a:lnTo>
                  <a:lnTo>
                    <a:pt x="632" y="201"/>
                  </a:lnTo>
                  <a:lnTo>
                    <a:pt x="633" y="201"/>
                  </a:lnTo>
                  <a:lnTo>
                    <a:pt x="636" y="200"/>
                  </a:lnTo>
                  <a:lnTo>
                    <a:pt x="637" y="200"/>
                  </a:lnTo>
                  <a:lnTo>
                    <a:pt x="637" y="202"/>
                  </a:lnTo>
                  <a:lnTo>
                    <a:pt x="639" y="204"/>
                  </a:lnTo>
                  <a:lnTo>
                    <a:pt x="640" y="206"/>
                  </a:lnTo>
                  <a:lnTo>
                    <a:pt x="640" y="210"/>
                  </a:lnTo>
                  <a:lnTo>
                    <a:pt x="641" y="210"/>
                  </a:lnTo>
                  <a:lnTo>
                    <a:pt x="641" y="214"/>
                  </a:lnTo>
                  <a:lnTo>
                    <a:pt x="640" y="216"/>
                  </a:lnTo>
                  <a:lnTo>
                    <a:pt x="641" y="217"/>
                  </a:lnTo>
                  <a:lnTo>
                    <a:pt x="641" y="218"/>
                  </a:lnTo>
                  <a:lnTo>
                    <a:pt x="640" y="218"/>
                  </a:lnTo>
                  <a:lnTo>
                    <a:pt x="636" y="216"/>
                  </a:lnTo>
                  <a:lnTo>
                    <a:pt x="636" y="213"/>
                  </a:lnTo>
                  <a:lnTo>
                    <a:pt x="635" y="213"/>
                  </a:lnTo>
                  <a:lnTo>
                    <a:pt x="633" y="210"/>
                  </a:lnTo>
                  <a:lnTo>
                    <a:pt x="632" y="213"/>
                  </a:lnTo>
                  <a:lnTo>
                    <a:pt x="635" y="214"/>
                  </a:lnTo>
                  <a:lnTo>
                    <a:pt x="633" y="217"/>
                  </a:lnTo>
                  <a:lnTo>
                    <a:pt x="631" y="216"/>
                  </a:lnTo>
                  <a:lnTo>
                    <a:pt x="629" y="214"/>
                  </a:lnTo>
                  <a:lnTo>
                    <a:pt x="629" y="213"/>
                  </a:lnTo>
                  <a:lnTo>
                    <a:pt x="628" y="214"/>
                  </a:lnTo>
                  <a:lnTo>
                    <a:pt x="627" y="213"/>
                  </a:lnTo>
                  <a:lnTo>
                    <a:pt x="628" y="209"/>
                  </a:lnTo>
                  <a:lnTo>
                    <a:pt x="629" y="209"/>
                  </a:lnTo>
                  <a:lnTo>
                    <a:pt x="628" y="208"/>
                  </a:lnTo>
                  <a:lnTo>
                    <a:pt x="628" y="206"/>
                  </a:lnTo>
                  <a:lnTo>
                    <a:pt x="624" y="209"/>
                  </a:lnTo>
                  <a:lnTo>
                    <a:pt x="622" y="209"/>
                  </a:lnTo>
                  <a:lnTo>
                    <a:pt x="619" y="206"/>
                  </a:lnTo>
                  <a:lnTo>
                    <a:pt x="618" y="208"/>
                  </a:lnTo>
                  <a:lnTo>
                    <a:pt x="615" y="205"/>
                  </a:lnTo>
                  <a:lnTo>
                    <a:pt x="615" y="208"/>
                  </a:lnTo>
                  <a:lnTo>
                    <a:pt x="615" y="209"/>
                  </a:lnTo>
                  <a:lnTo>
                    <a:pt x="614" y="209"/>
                  </a:lnTo>
                  <a:lnTo>
                    <a:pt x="615" y="212"/>
                  </a:lnTo>
                  <a:lnTo>
                    <a:pt x="615" y="213"/>
                  </a:lnTo>
                  <a:lnTo>
                    <a:pt x="619" y="214"/>
                  </a:lnTo>
                  <a:lnTo>
                    <a:pt x="620" y="216"/>
                  </a:lnTo>
                  <a:lnTo>
                    <a:pt x="618" y="220"/>
                  </a:lnTo>
                  <a:lnTo>
                    <a:pt x="616" y="220"/>
                  </a:lnTo>
                  <a:lnTo>
                    <a:pt x="611" y="224"/>
                  </a:lnTo>
                  <a:lnTo>
                    <a:pt x="608" y="227"/>
                  </a:lnTo>
                  <a:lnTo>
                    <a:pt x="606" y="230"/>
                  </a:lnTo>
                  <a:lnTo>
                    <a:pt x="604" y="230"/>
                  </a:lnTo>
                  <a:lnTo>
                    <a:pt x="602" y="231"/>
                  </a:lnTo>
                  <a:lnTo>
                    <a:pt x="600" y="234"/>
                  </a:lnTo>
                  <a:lnTo>
                    <a:pt x="599" y="234"/>
                  </a:lnTo>
                  <a:lnTo>
                    <a:pt x="591" y="233"/>
                  </a:lnTo>
                  <a:lnTo>
                    <a:pt x="590" y="231"/>
                  </a:lnTo>
                  <a:lnTo>
                    <a:pt x="589" y="229"/>
                  </a:lnTo>
                  <a:lnTo>
                    <a:pt x="585" y="226"/>
                  </a:lnTo>
                  <a:lnTo>
                    <a:pt x="586" y="225"/>
                  </a:lnTo>
                  <a:lnTo>
                    <a:pt x="586" y="225"/>
                  </a:lnTo>
                  <a:lnTo>
                    <a:pt x="587" y="225"/>
                  </a:lnTo>
                  <a:lnTo>
                    <a:pt x="586" y="224"/>
                  </a:lnTo>
                  <a:lnTo>
                    <a:pt x="585" y="222"/>
                  </a:lnTo>
                  <a:lnTo>
                    <a:pt x="582" y="218"/>
                  </a:lnTo>
                  <a:lnTo>
                    <a:pt x="578" y="216"/>
                  </a:lnTo>
                  <a:lnTo>
                    <a:pt x="574" y="216"/>
                  </a:lnTo>
                  <a:lnTo>
                    <a:pt x="570" y="214"/>
                  </a:lnTo>
                  <a:lnTo>
                    <a:pt x="565" y="213"/>
                  </a:lnTo>
                  <a:lnTo>
                    <a:pt x="562" y="213"/>
                  </a:lnTo>
                  <a:lnTo>
                    <a:pt x="562" y="214"/>
                  </a:lnTo>
                  <a:lnTo>
                    <a:pt x="564" y="216"/>
                  </a:lnTo>
                  <a:lnTo>
                    <a:pt x="565" y="214"/>
                  </a:lnTo>
                  <a:lnTo>
                    <a:pt x="566" y="214"/>
                  </a:lnTo>
                  <a:lnTo>
                    <a:pt x="572" y="217"/>
                  </a:lnTo>
                  <a:lnTo>
                    <a:pt x="577" y="217"/>
                  </a:lnTo>
                  <a:lnTo>
                    <a:pt x="578" y="217"/>
                  </a:lnTo>
                  <a:lnTo>
                    <a:pt x="578" y="218"/>
                  </a:lnTo>
                  <a:lnTo>
                    <a:pt x="577" y="218"/>
                  </a:lnTo>
                  <a:lnTo>
                    <a:pt x="575" y="220"/>
                  </a:lnTo>
                  <a:lnTo>
                    <a:pt x="577" y="221"/>
                  </a:lnTo>
                  <a:lnTo>
                    <a:pt x="577" y="225"/>
                  </a:lnTo>
                  <a:lnTo>
                    <a:pt x="578" y="225"/>
                  </a:lnTo>
                  <a:lnTo>
                    <a:pt x="581" y="229"/>
                  </a:lnTo>
                  <a:lnTo>
                    <a:pt x="582" y="233"/>
                  </a:lnTo>
                  <a:lnTo>
                    <a:pt x="586" y="234"/>
                  </a:lnTo>
                  <a:lnTo>
                    <a:pt x="591" y="235"/>
                  </a:lnTo>
                  <a:lnTo>
                    <a:pt x="599" y="238"/>
                  </a:lnTo>
                  <a:lnTo>
                    <a:pt x="600" y="241"/>
                  </a:lnTo>
                  <a:lnTo>
                    <a:pt x="599" y="241"/>
                  </a:lnTo>
                  <a:lnTo>
                    <a:pt x="597" y="243"/>
                  </a:lnTo>
                  <a:lnTo>
                    <a:pt x="594" y="245"/>
                  </a:lnTo>
                  <a:lnTo>
                    <a:pt x="591" y="249"/>
                  </a:lnTo>
                  <a:lnTo>
                    <a:pt x="590" y="247"/>
                  </a:lnTo>
                  <a:lnTo>
                    <a:pt x="589" y="249"/>
                  </a:lnTo>
                  <a:lnTo>
                    <a:pt x="589" y="250"/>
                  </a:lnTo>
                  <a:lnTo>
                    <a:pt x="581" y="258"/>
                  </a:lnTo>
                  <a:lnTo>
                    <a:pt x="578" y="259"/>
                  </a:lnTo>
                  <a:lnTo>
                    <a:pt x="577" y="263"/>
                  </a:lnTo>
                  <a:lnTo>
                    <a:pt x="574" y="263"/>
                  </a:lnTo>
                  <a:lnTo>
                    <a:pt x="573" y="262"/>
                  </a:lnTo>
                  <a:lnTo>
                    <a:pt x="572" y="262"/>
                  </a:lnTo>
                  <a:lnTo>
                    <a:pt x="572" y="263"/>
                  </a:lnTo>
                  <a:lnTo>
                    <a:pt x="569" y="260"/>
                  </a:lnTo>
                  <a:lnTo>
                    <a:pt x="566" y="259"/>
                  </a:lnTo>
                  <a:lnTo>
                    <a:pt x="565" y="260"/>
                  </a:lnTo>
                  <a:lnTo>
                    <a:pt x="565" y="259"/>
                  </a:lnTo>
                  <a:lnTo>
                    <a:pt x="564" y="259"/>
                  </a:lnTo>
                  <a:lnTo>
                    <a:pt x="565" y="256"/>
                  </a:lnTo>
                  <a:lnTo>
                    <a:pt x="565" y="256"/>
                  </a:lnTo>
                  <a:lnTo>
                    <a:pt x="564" y="255"/>
                  </a:lnTo>
                  <a:lnTo>
                    <a:pt x="562" y="256"/>
                  </a:lnTo>
                  <a:lnTo>
                    <a:pt x="560" y="260"/>
                  </a:lnTo>
                  <a:lnTo>
                    <a:pt x="560" y="259"/>
                  </a:lnTo>
                  <a:lnTo>
                    <a:pt x="558" y="255"/>
                  </a:lnTo>
                  <a:lnTo>
                    <a:pt x="557" y="258"/>
                  </a:lnTo>
                  <a:lnTo>
                    <a:pt x="558" y="259"/>
                  </a:lnTo>
                  <a:lnTo>
                    <a:pt x="558" y="264"/>
                  </a:lnTo>
                  <a:lnTo>
                    <a:pt x="556" y="268"/>
                  </a:lnTo>
                  <a:lnTo>
                    <a:pt x="554" y="267"/>
                  </a:lnTo>
                  <a:lnTo>
                    <a:pt x="553" y="266"/>
                  </a:lnTo>
                  <a:lnTo>
                    <a:pt x="552" y="263"/>
                  </a:lnTo>
                  <a:lnTo>
                    <a:pt x="552" y="266"/>
                  </a:lnTo>
                  <a:lnTo>
                    <a:pt x="553" y="267"/>
                  </a:lnTo>
                  <a:lnTo>
                    <a:pt x="550" y="268"/>
                  </a:lnTo>
                  <a:lnTo>
                    <a:pt x="550" y="271"/>
                  </a:lnTo>
                  <a:lnTo>
                    <a:pt x="549" y="270"/>
                  </a:lnTo>
                  <a:lnTo>
                    <a:pt x="547" y="268"/>
                  </a:lnTo>
                  <a:lnTo>
                    <a:pt x="547" y="267"/>
                  </a:lnTo>
                  <a:lnTo>
                    <a:pt x="544" y="266"/>
                  </a:lnTo>
                  <a:lnTo>
                    <a:pt x="543" y="263"/>
                  </a:lnTo>
                  <a:lnTo>
                    <a:pt x="537" y="262"/>
                  </a:lnTo>
                  <a:lnTo>
                    <a:pt x="533" y="259"/>
                  </a:lnTo>
                  <a:lnTo>
                    <a:pt x="532" y="255"/>
                  </a:lnTo>
                  <a:lnTo>
                    <a:pt x="529" y="254"/>
                  </a:lnTo>
                  <a:lnTo>
                    <a:pt x="527" y="252"/>
                  </a:lnTo>
                  <a:lnTo>
                    <a:pt x="525" y="250"/>
                  </a:lnTo>
                  <a:lnTo>
                    <a:pt x="525" y="254"/>
                  </a:lnTo>
                  <a:lnTo>
                    <a:pt x="523" y="252"/>
                  </a:lnTo>
                  <a:lnTo>
                    <a:pt x="524" y="256"/>
                  </a:lnTo>
                  <a:lnTo>
                    <a:pt x="527" y="258"/>
                  </a:lnTo>
                  <a:lnTo>
                    <a:pt x="527" y="258"/>
                  </a:lnTo>
                  <a:lnTo>
                    <a:pt x="527" y="255"/>
                  </a:lnTo>
                  <a:lnTo>
                    <a:pt x="527" y="255"/>
                  </a:lnTo>
                  <a:lnTo>
                    <a:pt x="528" y="255"/>
                  </a:lnTo>
                  <a:lnTo>
                    <a:pt x="532" y="259"/>
                  </a:lnTo>
                  <a:lnTo>
                    <a:pt x="537" y="262"/>
                  </a:lnTo>
                  <a:lnTo>
                    <a:pt x="537" y="263"/>
                  </a:lnTo>
                  <a:lnTo>
                    <a:pt x="535" y="266"/>
                  </a:lnTo>
                  <a:lnTo>
                    <a:pt x="532" y="266"/>
                  </a:lnTo>
                  <a:lnTo>
                    <a:pt x="529" y="266"/>
                  </a:lnTo>
                  <a:lnTo>
                    <a:pt x="531" y="267"/>
                  </a:lnTo>
                  <a:lnTo>
                    <a:pt x="531" y="267"/>
                  </a:lnTo>
                  <a:lnTo>
                    <a:pt x="532" y="267"/>
                  </a:lnTo>
                  <a:lnTo>
                    <a:pt x="536" y="267"/>
                  </a:lnTo>
                  <a:lnTo>
                    <a:pt x="539" y="264"/>
                  </a:lnTo>
                  <a:lnTo>
                    <a:pt x="540" y="264"/>
                  </a:lnTo>
                  <a:lnTo>
                    <a:pt x="541" y="266"/>
                  </a:lnTo>
                  <a:lnTo>
                    <a:pt x="541" y="268"/>
                  </a:lnTo>
                  <a:lnTo>
                    <a:pt x="547" y="274"/>
                  </a:lnTo>
                  <a:lnTo>
                    <a:pt x="545" y="279"/>
                  </a:lnTo>
                  <a:lnTo>
                    <a:pt x="543" y="283"/>
                  </a:lnTo>
                  <a:lnTo>
                    <a:pt x="541" y="283"/>
                  </a:lnTo>
                  <a:lnTo>
                    <a:pt x="540" y="284"/>
                  </a:lnTo>
                  <a:lnTo>
                    <a:pt x="537" y="283"/>
                  </a:lnTo>
                  <a:lnTo>
                    <a:pt x="535" y="281"/>
                  </a:lnTo>
                  <a:lnTo>
                    <a:pt x="529" y="281"/>
                  </a:lnTo>
                  <a:lnTo>
                    <a:pt x="527" y="277"/>
                  </a:lnTo>
                  <a:lnTo>
                    <a:pt x="525" y="274"/>
                  </a:lnTo>
                  <a:lnTo>
                    <a:pt x="524" y="271"/>
                  </a:lnTo>
                  <a:lnTo>
                    <a:pt x="523" y="272"/>
                  </a:lnTo>
                  <a:lnTo>
                    <a:pt x="523" y="274"/>
                  </a:lnTo>
                  <a:lnTo>
                    <a:pt x="523" y="276"/>
                  </a:lnTo>
                  <a:lnTo>
                    <a:pt x="525" y="279"/>
                  </a:lnTo>
                  <a:lnTo>
                    <a:pt x="527" y="284"/>
                  </a:lnTo>
                  <a:lnTo>
                    <a:pt x="529" y="288"/>
                  </a:lnTo>
                  <a:lnTo>
                    <a:pt x="528" y="289"/>
                  </a:lnTo>
                  <a:lnTo>
                    <a:pt x="527" y="288"/>
                  </a:lnTo>
                  <a:lnTo>
                    <a:pt x="524" y="288"/>
                  </a:lnTo>
                  <a:lnTo>
                    <a:pt x="524" y="285"/>
                  </a:lnTo>
                  <a:lnTo>
                    <a:pt x="523" y="287"/>
                  </a:lnTo>
                  <a:lnTo>
                    <a:pt x="523" y="288"/>
                  </a:lnTo>
                  <a:lnTo>
                    <a:pt x="523" y="289"/>
                  </a:lnTo>
                  <a:lnTo>
                    <a:pt x="525" y="291"/>
                  </a:lnTo>
                  <a:lnTo>
                    <a:pt x="525" y="292"/>
                  </a:lnTo>
                  <a:lnTo>
                    <a:pt x="521" y="291"/>
                  </a:lnTo>
                  <a:lnTo>
                    <a:pt x="520" y="289"/>
                  </a:lnTo>
                  <a:lnTo>
                    <a:pt x="520" y="292"/>
                  </a:lnTo>
                  <a:lnTo>
                    <a:pt x="521" y="293"/>
                  </a:lnTo>
                  <a:lnTo>
                    <a:pt x="521" y="295"/>
                  </a:lnTo>
                  <a:lnTo>
                    <a:pt x="520" y="297"/>
                  </a:lnTo>
                  <a:lnTo>
                    <a:pt x="519" y="295"/>
                  </a:lnTo>
                  <a:lnTo>
                    <a:pt x="518" y="295"/>
                  </a:lnTo>
                  <a:lnTo>
                    <a:pt x="519" y="295"/>
                  </a:lnTo>
                  <a:lnTo>
                    <a:pt x="519" y="297"/>
                  </a:lnTo>
                  <a:lnTo>
                    <a:pt x="518" y="296"/>
                  </a:lnTo>
                  <a:lnTo>
                    <a:pt x="515" y="296"/>
                  </a:lnTo>
                  <a:lnTo>
                    <a:pt x="514" y="297"/>
                  </a:lnTo>
                  <a:lnTo>
                    <a:pt x="510" y="299"/>
                  </a:lnTo>
                  <a:lnTo>
                    <a:pt x="512" y="300"/>
                  </a:lnTo>
                  <a:lnTo>
                    <a:pt x="512" y="301"/>
                  </a:lnTo>
                  <a:lnTo>
                    <a:pt x="511" y="302"/>
                  </a:lnTo>
                  <a:lnTo>
                    <a:pt x="511" y="301"/>
                  </a:lnTo>
                  <a:lnTo>
                    <a:pt x="508" y="299"/>
                  </a:lnTo>
                  <a:lnTo>
                    <a:pt x="507" y="299"/>
                  </a:lnTo>
                  <a:lnTo>
                    <a:pt x="506" y="300"/>
                  </a:lnTo>
                  <a:lnTo>
                    <a:pt x="506" y="301"/>
                  </a:lnTo>
                  <a:lnTo>
                    <a:pt x="508" y="302"/>
                  </a:lnTo>
                  <a:lnTo>
                    <a:pt x="507" y="304"/>
                  </a:lnTo>
                  <a:lnTo>
                    <a:pt x="507" y="305"/>
                  </a:lnTo>
                  <a:lnTo>
                    <a:pt x="504" y="305"/>
                  </a:lnTo>
                  <a:lnTo>
                    <a:pt x="503" y="309"/>
                  </a:lnTo>
                  <a:lnTo>
                    <a:pt x="500" y="310"/>
                  </a:lnTo>
                  <a:lnTo>
                    <a:pt x="500" y="312"/>
                  </a:lnTo>
                  <a:lnTo>
                    <a:pt x="500" y="313"/>
                  </a:lnTo>
                  <a:lnTo>
                    <a:pt x="499" y="313"/>
                  </a:lnTo>
                  <a:lnTo>
                    <a:pt x="498" y="314"/>
                  </a:lnTo>
                  <a:lnTo>
                    <a:pt x="498" y="317"/>
                  </a:lnTo>
                  <a:lnTo>
                    <a:pt x="496" y="318"/>
                  </a:lnTo>
                  <a:lnTo>
                    <a:pt x="493" y="321"/>
                  </a:lnTo>
                  <a:lnTo>
                    <a:pt x="490" y="322"/>
                  </a:lnTo>
                  <a:lnTo>
                    <a:pt x="490" y="325"/>
                  </a:lnTo>
                  <a:lnTo>
                    <a:pt x="487" y="326"/>
                  </a:lnTo>
                  <a:lnTo>
                    <a:pt x="485" y="325"/>
                  </a:lnTo>
                  <a:lnTo>
                    <a:pt x="485" y="326"/>
                  </a:lnTo>
                  <a:lnTo>
                    <a:pt x="486" y="329"/>
                  </a:lnTo>
                  <a:lnTo>
                    <a:pt x="483" y="331"/>
                  </a:lnTo>
                  <a:lnTo>
                    <a:pt x="483" y="335"/>
                  </a:lnTo>
                  <a:lnTo>
                    <a:pt x="482" y="338"/>
                  </a:lnTo>
                  <a:lnTo>
                    <a:pt x="481" y="341"/>
                  </a:lnTo>
                  <a:lnTo>
                    <a:pt x="478" y="342"/>
                  </a:lnTo>
                  <a:lnTo>
                    <a:pt x="477" y="346"/>
                  </a:lnTo>
                  <a:lnTo>
                    <a:pt x="478" y="347"/>
                  </a:lnTo>
                  <a:lnTo>
                    <a:pt x="478" y="351"/>
                  </a:lnTo>
                  <a:lnTo>
                    <a:pt x="475" y="355"/>
                  </a:lnTo>
                  <a:lnTo>
                    <a:pt x="475" y="356"/>
                  </a:lnTo>
                  <a:lnTo>
                    <a:pt x="473" y="358"/>
                  </a:lnTo>
                  <a:lnTo>
                    <a:pt x="471" y="359"/>
                  </a:lnTo>
                  <a:lnTo>
                    <a:pt x="474" y="359"/>
                  </a:lnTo>
                  <a:lnTo>
                    <a:pt x="474" y="360"/>
                  </a:lnTo>
                  <a:lnTo>
                    <a:pt x="474" y="363"/>
                  </a:lnTo>
                  <a:lnTo>
                    <a:pt x="475" y="364"/>
                  </a:lnTo>
                  <a:lnTo>
                    <a:pt x="475" y="367"/>
                  </a:lnTo>
                  <a:lnTo>
                    <a:pt x="475" y="368"/>
                  </a:lnTo>
                  <a:lnTo>
                    <a:pt x="474" y="374"/>
                  </a:lnTo>
                  <a:lnTo>
                    <a:pt x="470" y="376"/>
                  </a:lnTo>
                  <a:lnTo>
                    <a:pt x="465" y="377"/>
                  </a:lnTo>
                  <a:lnTo>
                    <a:pt x="464" y="380"/>
                  </a:lnTo>
                  <a:lnTo>
                    <a:pt x="466" y="377"/>
                  </a:lnTo>
                  <a:lnTo>
                    <a:pt x="471" y="377"/>
                  </a:lnTo>
                  <a:lnTo>
                    <a:pt x="477" y="372"/>
                  </a:lnTo>
                  <a:lnTo>
                    <a:pt x="479" y="366"/>
                  </a:lnTo>
                  <a:lnTo>
                    <a:pt x="486" y="366"/>
                  </a:lnTo>
                  <a:lnTo>
                    <a:pt x="489" y="367"/>
                  </a:lnTo>
                  <a:lnTo>
                    <a:pt x="489" y="368"/>
                  </a:lnTo>
                  <a:lnTo>
                    <a:pt x="487" y="371"/>
                  </a:lnTo>
                  <a:lnTo>
                    <a:pt x="487" y="375"/>
                  </a:lnTo>
                  <a:lnTo>
                    <a:pt x="489" y="377"/>
                  </a:lnTo>
                  <a:lnTo>
                    <a:pt x="489" y="383"/>
                  </a:lnTo>
                  <a:lnTo>
                    <a:pt x="487" y="387"/>
                  </a:lnTo>
                  <a:lnTo>
                    <a:pt x="489" y="389"/>
                  </a:lnTo>
                  <a:lnTo>
                    <a:pt x="489" y="393"/>
                  </a:lnTo>
                  <a:lnTo>
                    <a:pt x="489" y="396"/>
                  </a:lnTo>
                  <a:lnTo>
                    <a:pt x="481" y="402"/>
                  </a:lnTo>
                  <a:lnTo>
                    <a:pt x="477" y="404"/>
                  </a:lnTo>
                  <a:lnTo>
                    <a:pt x="474" y="404"/>
                  </a:lnTo>
                  <a:lnTo>
                    <a:pt x="477" y="405"/>
                  </a:lnTo>
                  <a:lnTo>
                    <a:pt x="481" y="405"/>
                  </a:lnTo>
                  <a:lnTo>
                    <a:pt x="490" y="402"/>
                  </a:lnTo>
                  <a:lnTo>
                    <a:pt x="498" y="399"/>
                  </a:lnTo>
                  <a:lnTo>
                    <a:pt x="502" y="399"/>
                  </a:lnTo>
                  <a:lnTo>
                    <a:pt x="507" y="402"/>
                  </a:lnTo>
                  <a:lnTo>
                    <a:pt x="511" y="405"/>
                  </a:lnTo>
                  <a:lnTo>
                    <a:pt x="516" y="406"/>
                  </a:lnTo>
                  <a:lnTo>
                    <a:pt x="518" y="408"/>
                  </a:lnTo>
                  <a:lnTo>
                    <a:pt x="520" y="409"/>
                  </a:lnTo>
                  <a:lnTo>
                    <a:pt x="523" y="413"/>
                  </a:lnTo>
                  <a:lnTo>
                    <a:pt x="525" y="413"/>
                  </a:lnTo>
                  <a:lnTo>
                    <a:pt x="527" y="417"/>
                  </a:lnTo>
                  <a:lnTo>
                    <a:pt x="529" y="418"/>
                  </a:lnTo>
                  <a:lnTo>
                    <a:pt x="529" y="420"/>
                  </a:lnTo>
                  <a:lnTo>
                    <a:pt x="531" y="422"/>
                  </a:lnTo>
                  <a:lnTo>
                    <a:pt x="532" y="426"/>
                  </a:lnTo>
                  <a:lnTo>
                    <a:pt x="532" y="427"/>
                  </a:lnTo>
                  <a:lnTo>
                    <a:pt x="533" y="426"/>
                  </a:lnTo>
                  <a:lnTo>
                    <a:pt x="535" y="427"/>
                  </a:lnTo>
                  <a:lnTo>
                    <a:pt x="540" y="431"/>
                  </a:lnTo>
                  <a:lnTo>
                    <a:pt x="541" y="431"/>
                  </a:lnTo>
                  <a:lnTo>
                    <a:pt x="545" y="434"/>
                  </a:lnTo>
                  <a:lnTo>
                    <a:pt x="547" y="434"/>
                  </a:lnTo>
                  <a:lnTo>
                    <a:pt x="550" y="438"/>
                  </a:lnTo>
                  <a:lnTo>
                    <a:pt x="552" y="439"/>
                  </a:lnTo>
                  <a:lnTo>
                    <a:pt x="554" y="442"/>
                  </a:lnTo>
                  <a:lnTo>
                    <a:pt x="554" y="443"/>
                  </a:lnTo>
                  <a:lnTo>
                    <a:pt x="554" y="445"/>
                  </a:lnTo>
                  <a:lnTo>
                    <a:pt x="558" y="445"/>
                  </a:lnTo>
                  <a:lnTo>
                    <a:pt x="560" y="445"/>
                  </a:lnTo>
                  <a:lnTo>
                    <a:pt x="562" y="445"/>
                  </a:lnTo>
                  <a:lnTo>
                    <a:pt x="568" y="445"/>
                  </a:lnTo>
                  <a:lnTo>
                    <a:pt x="569" y="446"/>
                  </a:lnTo>
                  <a:lnTo>
                    <a:pt x="569" y="446"/>
                  </a:lnTo>
                  <a:lnTo>
                    <a:pt x="573" y="447"/>
                  </a:lnTo>
                  <a:lnTo>
                    <a:pt x="577" y="447"/>
                  </a:lnTo>
                  <a:lnTo>
                    <a:pt x="579" y="446"/>
                  </a:lnTo>
                  <a:lnTo>
                    <a:pt x="582" y="446"/>
                  </a:lnTo>
                  <a:lnTo>
                    <a:pt x="582" y="447"/>
                  </a:lnTo>
                  <a:lnTo>
                    <a:pt x="582" y="447"/>
                  </a:lnTo>
                  <a:lnTo>
                    <a:pt x="583" y="447"/>
                  </a:lnTo>
                  <a:lnTo>
                    <a:pt x="583" y="450"/>
                  </a:lnTo>
                  <a:lnTo>
                    <a:pt x="581" y="456"/>
                  </a:lnTo>
                  <a:lnTo>
                    <a:pt x="581" y="458"/>
                  </a:lnTo>
                  <a:lnTo>
                    <a:pt x="579" y="460"/>
                  </a:lnTo>
                  <a:lnTo>
                    <a:pt x="577" y="463"/>
                  </a:lnTo>
                  <a:lnTo>
                    <a:pt x="578" y="466"/>
                  </a:lnTo>
                  <a:lnTo>
                    <a:pt x="578" y="467"/>
                  </a:lnTo>
                  <a:lnTo>
                    <a:pt x="578" y="472"/>
                  </a:lnTo>
                  <a:lnTo>
                    <a:pt x="575" y="477"/>
                  </a:lnTo>
                  <a:lnTo>
                    <a:pt x="575" y="479"/>
                  </a:lnTo>
                  <a:lnTo>
                    <a:pt x="574" y="481"/>
                  </a:lnTo>
                  <a:lnTo>
                    <a:pt x="573" y="484"/>
                  </a:lnTo>
                  <a:lnTo>
                    <a:pt x="572" y="488"/>
                  </a:lnTo>
                  <a:lnTo>
                    <a:pt x="572" y="491"/>
                  </a:lnTo>
                  <a:lnTo>
                    <a:pt x="574" y="492"/>
                  </a:lnTo>
                  <a:lnTo>
                    <a:pt x="574" y="496"/>
                  </a:lnTo>
                  <a:lnTo>
                    <a:pt x="577" y="496"/>
                  </a:lnTo>
                  <a:lnTo>
                    <a:pt x="578" y="499"/>
                  </a:lnTo>
                  <a:lnTo>
                    <a:pt x="577" y="500"/>
                  </a:lnTo>
                  <a:lnTo>
                    <a:pt x="577" y="501"/>
                  </a:lnTo>
                  <a:lnTo>
                    <a:pt x="577" y="502"/>
                  </a:lnTo>
                  <a:lnTo>
                    <a:pt x="579" y="504"/>
                  </a:lnTo>
                  <a:lnTo>
                    <a:pt x="582" y="505"/>
                  </a:lnTo>
                  <a:lnTo>
                    <a:pt x="583" y="505"/>
                  </a:lnTo>
                  <a:lnTo>
                    <a:pt x="583" y="506"/>
                  </a:lnTo>
                  <a:lnTo>
                    <a:pt x="585" y="509"/>
                  </a:lnTo>
                  <a:lnTo>
                    <a:pt x="585" y="513"/>
                  </a:lnTo>
                  <a:lnTo>
                    <a:pt x="586" y="514"/>
                  </a:lnTo>
                  <a:lnTo>
                    <a:pt x="585" y="517"/>
                  </a:lnTo>
                  <a:lnTo>
                    <a:pt x="581" y="521"/>
                  </a:lnTo>
                  <a:lnTo>
                    <a:pt x="583" y="520"/>
                  </a:lnTo>
                  <a:lnTo>
                    <a:pt x="586" y="517"/>
                  </a:lnTo>
                  <a:lnTo>
                    <a:pt x="590" y="518"/>
                  </a:lnTo>
                  <a:lnTo>
                    <a:pt x="591" y="521"/>
                  </a:lnTo>
                  <a:lnTo>
                    <a:pt x="594" y="521"/>
                  </a:lnTo>
                  <a:lnTo>
                    <a:pt x="594" y="518"/>
                  </a:lnTo>
                  <a:lnTo>
                    <a:pt x="594" y="517"/>
                  </a:lnTo>
                  <a:lnTo>
                    <a:pt x="598" y="512"/>
                  </a:lnTo>
                  <a:lnTo>
                    <a:pt x="599" y="512"/>
                  </a:lnTo>
                  <a:lnTo>
                    <a:pt x="599" y="514"/>
                  </a:lnTo>
                  <a:lnTo>
                    <a:pt x="599" y="516"/>
                  </a:lnTo>
                  <a:lnTo>
                    <a:pt x="600" y="516"/>
                  </a:lnTo>
                  <a:lnTo>
                    <a:pt x="602" y="520"/>
                  </a:lnTo>
                  <a:lnTo>
                    <a:pt x="600" y="522"/>
                  </a:lnTo>
                  <a:lnTo>
                    <a:pt x="603" y="525"/>
                  </a:lnTo>
                  <a:lnTo>
                    <a:pt x="607" y="525"/>
                  </a:lnTo>
                  <a:lnTo>
                    <a:pt x="606" y="525"/>
                  </a:lnTo>
                  <a:lnTo>
                    <a:pt x="603" y="522"/>
                  </a:lnTo>
                  <a:lnTo>
                    <a:pt x="603" y="520"/>
                  </a:lnTo>
                  <a:lnTo>
                    <a:pt x="603" y="516"/>
                  </a:lnTo>
                  <a:lnTo>
                    <a:pt x="604" y="514"/>
                  </a:lnTo>
                  <a:lnTo>
                    <a:pt x="603" y="512"/>
                  </a:lnTo>
                  <a:lnTo>
                    <a:pt x="603" y="510"/>
                  </a:lnTo>
                  <a:lnTo>
                    <a:pt x="604" y="510"/>
                  </a:lnTo>
                  <a:lnTo>
                    <a:pt x="606" y="510"/>
                  </a:lnTo>
                  <a:lnTo>
                    <a:pt x="607" y="506"/>
                  </a:lnTo>
                  <a:lnTo>
                    <a:pt x="610" y="504"/>
                  </a:lnTo>
                  <a:lnTo>
                    <a:pt x="608" y="502"/>
                  </a:lnTo>
                  <a:lnTo>
                    <a:pt x="608" y="500"/>
                  </a:lnTo>
                  <a:lnTo>
                    <a:pt x="607" y="499"/>
                  </a:lnTo>
                  <a:lnTo>
                    <a:pt x="607" y="496"/>
                  </a:lnTo>
                  <a:lnTo>
                    <a:pt x="608" y="493"/>
                  </a:lnTo>
                  <a:lnTo>
                    <a:pt x="608" y="492"/>
                  </a:lnTo>
                  <a:lnTo>
                    <a:pt x="608" y="491"/>
                  </a:lnTo>
                  <a:lnTo>
                    <a:pt x="607" y="491"/>
                  </a:lnTo>
                  <a:lnTo>
                    <a:pt x="607" y="489"/>
                  </a:lnTo>
                  <a:lnTo>
                    <a:pt x="608" y="483"/>
                  </a:lnTo>
                  <a:lnTo>
                    <a:pt x="608" y="480"/>
                  </a:lnTo>
                  <a:lnTo>
                    <a:pt x="608" y="477"/>
                  </a:lnTo>
                  <a:lnTo>
                    <a:pt x="610" y="476"/>
                  </a:lnTo>
                  <a:lnTo>
                    <a:pt x="610" y="474"/>
                  </a:lnTo>
                  <a:lnTo>
                    <a:pt x="610" y="472"/>
                  </a:lnTo>
                  <a:lnTo>
                    <a:pt x="610" y="471"/>
                  </a:lnTo>
                  <a:lnTo>
                    <a:pt x="611" y="470"/>
                  </a:lnTo>
                  <a:lnTo>
                    <a:pt x="610" y="470"/>
                  </a:lnTo>
                  <a:lnTo>
                    <a:pt x="608" y="468"/>
                  </a:lnTo>
                  <a:lnTo>
                    <a:pt x="610" y="467"/>
                  </a:lnTo>
                  <a:lnTo>
                    <a:pt x="610" y="466"/>
                  </a:lnTo>
                  <a:lnTo>
                    <a:pt x="610" y="463"/>
                  </a:lnTo>
                  <a:lnTo>
                    <a:pt x="608" y="462"/>
                  </a:lnTo>
                  <a:lnTo>
                    <a:pt x="608" y="459"/>
                  </a:lnTo>
                  <a:lnTo>
                    <a:pt x="607" y="458"/>
                  </a:lnTo>
                  <a:lnTo>
                    <a:pt x="610" y="456"/>
                  </a:lnTo>
                  <a:lnTo>
                    <a:pt x="615" y="455"/>
                  </a:lnTo>
                  <a:lnTo>
                    <a:pt x="618" y="454"/>
                  </a:lnTo>
                  <a:lnTo>
                    <a:pt x="620" y="454"/>
                  </a:lnTo>
                  <a:lnTo>
                    <a:pt x="622" y="452"/>
                  </a:lnTo>
                  <a:lnTo>
                    <a:pt x="626" y="450"/>
                  </a:lnTo>
                  <a:lnTo>
                    <a:pt x="633" y="447"/>
                  </a:lnTo>
                  <a:lnTo>
                    <a:pt x="633" y="447"/>
                  </a:lnTo>
                  <a:lnTo>
                    <a:pt x="635" y="446"/>
                  </a:lnTo>
                  <a:lnTo>
                    <a:pt x="640" y="443"/>
                  </a:lnTo>
                  <a:lnTo>
                    <a:pt x="641" y="441"/>
                  </a:lnTo>
                  <a:lnTo>
                    <a:pt x="644" y="439"/>
                  </a:lnTo>
                  <a:lnTo>
                    <a:pt x="647" y="434"/>
                  </a:lnTo>
                  <a:lnTo>
                    <a:pt x="648" y="434"/>
                  </a:lnTo>
                  <a:lnTo>
                    <a:pt x="649" y="435"/>
                  </a:lnTo>
                  <a:lnTo>
                    <a:pt x="652" y="435"/>
                  </a:lnTo>
                  <a:lnTo>
                    <a:pt x="653" y="434"/>
                  </a:lnTo>
                  <a:lnTo>
                    <a:pt x="652" y="431"/>
                  </a:lnTo>
                  <a:lnTo>
                    <a:pt x="651" y="427"/>
                  </a:lnTo>
                  <a:lnTo>
                    <a:pt x="649" y="429"/>
                  </a:lnTo>
                  <a:lnTo>
                    <a:pt x="649" y="431"/>
                  </a:lnTo>
                  <a:lnTo>
                    <a:pt x="648" y="431"/>
                  </a:lnTo>
                  <a:lnTo>
                    <a:pt x="649" y="429"/>
                  </a:lnTo>
                  <a:lnTo>
                    <a:pt x="651" y="424"/>
                  </a:lnTo>
                  <a:lnTo>
                    <a:pt x="652" y="422"/>
                  </a:lnTo>
                  <a:lnTo>
                    <a:pt x="652" y="418"/>
                  </a:lnTo>
                  <a:lnTo>
                    <a:pt x="652" y="416"/>
                  </a:lnTo>
                  <a:lnTo>
                    <a:pt x="651" y="412"/>
                  </a:lnTo>
                  <a:lnTo>
                    <a:pt x="651" y="404"/>
                  </a:lnTo>
                  <a:lnTo>
                    <a:pt x="651" y="399"/>
                  </a:lnTo>
                  <a:lnTo>
                    <a:pt x="647" y="392"/>
                  </a:lnTo>
                  <a:lnTo>
                    <a:pt x="644" y="391"/>
                  </a:lnTo>
                  <a:lnTo>
                    <a:pt x="643" y="388"/>
                  </a:lnTo>
                  <a:lnTo>
                    <a:pt x="641" y="388"/>
                  </a:lnTo>
                  <a:lnTo>
                    <a:pt x="640" y="385"/>
                  </a:lnTo>
                  <a:lnTo>
                    <a:pt x="641" y="381"/>
                  </a:lnTo>
                  <a:lnTo>
                    <a:pt x="644" y="380"/>
                  </a:lnTo>
                  <a:lnTo>
                    <a:pt x="651" y="374"/>
                  </a:lnTo>
                  <a:lnTo>
                    <a:pt x="652" y="374"/>
                  </a:lnTo>
                  <a:lnTo>
                    <a:pt x="653" y="372"/>
                  </a:lnTo>
                  <a:lnTo>
                    <a:pt x="653" y="370"/>
                  </a:lnTo>
                  <a:lnTo>
                    <a:pt x="653" y="370"/>
                  </a:lnTo>
                  <a:lnTo>
                    <a:pt x="652" y="368"/>
                  </a:lnTo>
                  <a:lnTo>
                    <a:pt x="654" y="366"/>
                  </a:lnTo>
                  <a:lnTo>
                    <a:pt x="656" y="366"/>
                  </a:lnTo>
                  <a:lnTo>
                    <a:pt x="657" y="368"/>
                  </a:lnTo>
                  <a:lnTo>
                    <a:pt x="660" y="368"/>
                  </a:lnTo>
                  <a:lnTo>
                    <a:pt x="658" y="368"/>
                  </a:lnTo>
                  <a:lnTo>
                    <a:pt x="658" y="364"/>
                  </a:lnTo>
                  <a:lnTo>
                    <a:pt x="661" y="364"/>
                  </a:lnTo>
                  <a:lnTo>
                    <a:pt x="664" y="359"/>
                  </a:lnTo>
                  <a:lnTo>
                    <a:pt x="664" y="358"/>
                  </a:lnTo>
                  <a:lnTo>
                    <a:pt x="660" y="358"/>
                  </a:lnTo>
                  <a:lnTo>
                    <a:pt x="660" y="356"/>
                  </a:lnTo>
                  <a:lnTo>
                    <a:pt x="662" y="354"/>
                  </a:lnTo>
                  <a:lnTo>
                    <a:pt x="661" y="352"/>
                  </a:lnTo>
                  <a:lnTo>
                    <a:pt x="660" y="351"/>
                  </a:lnTo>
                  <a:lnTo>
                    <a:pt x="661" y="350"/>
                  </a:lnTo>
                  <a:lnTo>
                    <a:pt x="664" y="349"/>
                  </a:lnTo>
                  <a:lnTo>
                    <a:pt x="661" y="349"/>
                  </a:lnTo>
                  <a:lnTo>
                    <a:pt x="661" y="347"/>
                  </a:lnTo>
                  <a:lnTo>
                    <a:pt x="662" y="343"/>
                  </a:lnTo>
                  <a:lnTo>
                    <a:pt x="664" y="342"/>
                  </a:lnTo>
                  <a:lnTo>
                    <a:pt x="662" y="342"/>
                  </a:lnTo>
                  <a:lnTo>
                    <a:pt x="658" y="342"/>
                  </a:lnTo>
                  <a:lnTo>
                    <a:pt x="657" y="342"/>
                  </a:lnTo>
                  <a:lnTo>
                    <a:pt x="657" y="341"/>
                  </a:lnTo>
                  <a:lnTo>
                    <a:pt x="662" y="337"/>
                  </a:lnTo>
                  <a:lnTo>
                    <a:pt x="666" y="331"/>
                  </a:lnTo>
                  <a:lnTo>
                    <a:pt x="666" y="329"/>
                  </a:lnTo>
                  <a:lnTo>
                    <a:pt x="668" y="329"/>
                  </a:lnTo>
                  <a:lnTo>
                    <a:pt x="669" y="327"/>
                  </a:lnTo>
                  <a:lnTo>
                    <a:pt x="669" y="325"/>
                  </a:lnTo>
                  <a:lnTo>
                    <a:pt x="668" y="325"/>
                  </a:lnTo>
                  <a:lnTo>
                    <a:pt x="668" y="324"/>
                  </a:lnTo>
                  <a:lnTo>
                    <a:pt x="666" y="324"/>
                  </a:lnTo>
                  <a:lnTo>
                    <a:pt x="665" y="321"/>
                  </a:lnTo>
                  <a:lnTo>
                    <a:pt x="665" y="317"/>
                  </a:lnTo>
                  <a:lnTo>
                    <a:pt x="666" y="313"/>
                  </a:lnTo>
                  <a:lnTo>
                    <a:pt x="666" y="310"/>
                  </a:lnTo>
                  <a:lnTo>
                    <a:pt x="669" y="309"/>
                  </a:lnTo>
                  <a:lnTo>
                    <a:pt x="669" y="310"/>
                  </a:lnTo>
                  <a:lnTo>
                    <a:pt x="670" y="310"/>
                  </a:lnTo>
                  <a:lnTo>
                    <a:pt x="670" y="308"/>
                  </a:lnTo>
                  <a:lnTo>
                    <a:pt x="673" y="306"/>
                  </a:lnTo>
                  <a:lnTo>
                    <a:pt x="674" y="306"/>
                  </a:lnTo>
                  <a:lnTo>
                    <a:pt x="676" y="306"/>
                  </a:lnTo>
                  <a:lnTo>
                    <a:pt x="677" y="306"/>
                  </a:lnTo>
                  <a:lnTo>
                    <a:pt x="681" y="308"/>
                  </a:lnTo>
                  <a:lnTo>
                    <a:pt x="685" y="309"/>
                  </a:lnTo>
                  <a:lnTo>
                    <a:pt x="690" y="312"/>
                  </a:lnTo>
                  <a:lnTo>
                    <a:pt x="693" y="312"/>
                  </a:lnTo>
                  <a:lnTo>
                    <a:pt x="693" y="314"/>
                  </a:lnTo>
                  <a:lnTo>
                    <a:pt x="689" y="316"/>
                  </a:lnTo>
                  <a:lnTo>
                    <a:pt x="693" y="316"/>
                  </a:lnTo>
                  <a:lnTo>
                    <a:pt x="697" y="313"/>
                  </a:lnTo>
                  <a:lnTo>
                    <a:pt x="698" y="313"/>
                  </a:lnTo>
                  <a:lnTo>
                    <a:pt x="699" y="314"/>
                  </a:lnTo>
                  <a:lnTo>
                    <a:pt x="702" y="314"/>
                  </a:lnTo>
                  <a:lnTo>
                    <a:pt x="703" y="317"/>
                  </a:lnTo>
                  <a:lnTo>
                    <a:pt x="703" y="314"/>
                  </a:lnTo>
                  <a:lnTo>
                    <a:pt x="706" y="316"/>
                  </a:lnTo>
                  <a:lnTo>
                    <a:pt x="707" y="314"/>
                  </a:lnTo>
                  <a:lnTo>
                    <a:pt x="708" y="314"/>
                  </a:lnTo>
                  <a:lnTo>
                    <a:pt x="712" y="312"/>
                  </a:lnTo>
                  <a:lnTo>
                    <a:pt x="716" y="316"/>
                  </a:lnTo>
                  <a:lnTo>
                    <a:pt x="716" y="318"/>
                  </a:lnTo>
                  <a:lnTo>
                    <a:pt x="719" y="320"/>
                  </a:lnTo>
                  <a:lnTo>
                    <a:pt x="720" y="320"/>
                  </a:lnTo>
                  <a:lnTo>
                    <a:pt x="720" y="324"/>
                  </a:lnTo>
                  <a:lnTo>
                    <a:pt x="719" y="326"/>
                  </a:lnTo>
                  <a:lnTo>
                    <a:pt x="719" y="327"/>
                  </a:lnTo>
                  <a:lnTo>
                    <a:pt x="720" y="326"/>
                  </a:lnTo>
                  <a:lnTo>
                    <a:pt x="723" y="329"/>
                  </a:lnTo>
                  <a:lnTo>
                    <a:pt x="724" y="331"/>
                  </a:lnTo>
                  <a:lnTo>
                    <a:pt x="723" y="331"/>
                  </a:lnTo>
                  <a:lnTo>
                    <a:pt x="724" y="333"/>
                  </a:lnTo>
                  <a:lnTo>
                    <a:pt x="727" y="331"/>
                  </a:lnTo>
                  <a:lnTo>
                    <a:pt x="728" y="334"/>
                  </a:lnTo>
                  <a:lnTo>
                    <a:pt x="728" y="337"/>
                  </a:lnTo>
                  <a:lnTo>
                    <a:pt x="727" y="334"/>
                  </a:lnTo>
                  <a:lnTo>
                    <a:pt x="726" y="337"/>
                  </a:lnTo>
                  <a:lnTo>
                    <a:pt x="723" y="337"/>
                  </a:lnTo>
                  <a:lnTo>
                    <a:pt x="726" y="339"/>
                  </a:lnTo>
                  <a:lnTo>
                    <a:pt x="726" y="342"/>
                  </a:lnTo>
                  <a:lnTo>
                    <a:pt x="728" y="341"/>
                  </a:lnTo>
                  <a:lnTo>
                    <a:pt x="728" y="342"/>
                  </a:lnTo>
                  <a:lnTo>
                    <a:pt x="730" y="341"/>
                  </a:lnTo>
                  <a:lnTo>
                    <a:pt x="733" y="343"/>
                  </a:lnTo>
                  <a:lnTo>
                    <a:pt x="735" y="343"/>
                  </a:lnTo>
                  <a:lnTo>
                    <a:pt x="736" y="345"/>
                  </a:lnTo>
                  <a:lnTo>
                    <a:pt x="739" y="343"/>
                  </a:lnTo>
                  <a:lnTo>
                    <a:pt x="741" y="345"/>
                  </a:lnTo>
                  <a:lnTo>
                    <a:pt x="741" y="349"/>
                  </a:lnTo>
                  <a:lnTo>
                    <a:pt x="743" y="351"/>
                  </a:lnTo>
                  <a:lnTo>
                    <a:pt x="745" y="349"/>
                  </a:lnTo>
                  <a:lnTo>
                    <a:pt x="745" y="345"/>
                  </a:lnTo>
                  <a:lnTo>
                    <a:pt x="748" y="345"/>
                  </a:lnTo>
                  <a:lnTo>
                    <a:pt x="748" y="349"/>
                  </a:lnTo>
                  <a:lnTo>
                    <a:pt x="747" y="352"/>
                  </a:lnTo>
                  <a:lnTo>
                    <a:pt x="744" y="354"/>
                  </a:lnTo>
                  <a:lnTo>
                    <a:pt x="741" y="356"/>
                  </a:lnTo>
                  <a:lnTo>
                    <a:pt x="743" y="363"/>
                  </a:lnTo>
                  <a:lnTo>
                    <a:pt x="741" y="364"/>
                  </a:lnTo>
                  <a:lnTo>
                    <a:pt x="740" y="362"/>
                  </a:lnTo>
                  <a:lnTo>
                    <a:pt x="740" y="363"/>
                  </a:lnTo>
                  <a:lnTo>
                    <a:pt x="739" y="367"/>
                  </a:lnTo>
                  <a:lnTo>
                    <a:pt x="733" y="366"/>
                  </a:lnTo>
                  <a:lnTo>
                    <a:pt x="728" y="364"/>
                  </a:lnTo>
                  <a:lnTo>
                    <a:pt x="733" y="367"/>
                  </a:lnTo>
                  <a:lnTo>
                    <a:pt x="737" y="368"/>
                  </a:lnTo>
                  <a:lnTo>
                    <a:pt x="741" y="371"/>
                  </a:lnTo>
                  <a:lnTo>
                    <a:pt x="740" y="375"/>
                  </a:lnTo>
                  <a:lnTo>
                    <a:pt x="739" y="377"/>
                  </a:lnTo>
                  <a:lnTo>
                    <a:pt x="737" y="379"/>
                  </a:lnTo>
                  <a:lnTo>
                    <a:pt x="736" y="383"/>
                  </a:lnTo>
                  <a:lnTo>
                    <a:pt x="736" y="383"/>
                  </a:lnTo>
                  <a:lnTo>
                    <a:pt x="739" y="387"/>
                  </a:lnTo>
                  <a:lnTo>
                    <a:pt x="741" y="388"/>
                  </a:lnTo>
                  <a:lnTo>
                    <a:pt x="740" y="388"/>
                  </a:lnTo>
                  <a:lnTo>
                    <a:pt x="736" y="387"/>
                  </a:lnTo>
                  <a:lnTo>
                    <a:pt x="739" y="391"/>
                  </a:lnTo>
                  <a:lnTo>
                    <a:pt x="741" y="392"/>
                  </a:lnTo>
                  <a:lnTo>
                    <a:pt x="741" y="392"/>
                  </a:lnTo>
                  <a:lnTo>
                    <a:pt x="741" y="389"/>
                  </a:lnTo>
                  <a:lnTo>
                    <a:pt x="743" y="389"/>
                  </a:lnTo>
                  <a:lnTo>
                    <a:pt x="745" y="392"/>
                  </a:lnTo>
                  <a:lnTo>
                    <a:pt x="747" y="393"/>
                  </a:lnTo>
                  <a:lnTo>
                    <a:pt x="747" y="396"/>
                  </a:lnTo>
                  <a:lnTo>
                    <a:pt x="747" y="399"/>
                  </a:lnTo>
                  <a:lnTo>
                    <a:pt x="744" y="402"/>
                  </a:lnTo>
                  <a:lnTo>
                    <a:pt x="743" y="405"/>
                  </a:lnTo>
                  <a:lnTo>
                    <a:pt x="741" y="408"/>
                  </a:lnTo>
                  <a:lnTo>
                    <a:pt x="744" y="406"/>
                  </a:lnTo>
                  <a:lnTo>
                    <a:pt x="747" y="400"/>
                  </a:lnTo>
                  <a:lnTo>
                    <a:pt x="751" y="397"/>
                  </a:lnTo>
                  <a:lnTo>
                    <a:pt x="751" y="397"/>
                  </a:lnTo>
                  <a:lnTo>
                    <a:pt x="751" y="400"/>
                  </a:lnTo>
                  <a:lnTo>
                    <a:pt x="751" y="405"/>
                  </a:lnTo>
                  <a:lnTo>
                    <a:pt x="751" y="405"/>
                  </a:lnTo>
                  <a:lnTo>
                    <a:pt x="751" y="408"/>
                  </a:lnTo>
                  <a:lnTo>
                    <a:pt x="749" y="409"/>
                  </a:lnTo>
                  <a:lnTo>
                    <a:pt x="752" y="406"/>
                  </a:lnTo>
                  <a:lnTo>
                    <a:pt x="752" y="404"/>
                  </a:lnTo>
                  <a:lnTo>
                    <a:pt x="755" y="402"/>
                  </a:lnTo>
                  <a:lnTo>
                    <a:pt x="757" y="401"/>
                  </a:lnTo>
                  <a:lnTo>
                    <a:pt x="759" y="400"/>
                  </a:lnTo>
                  <a:lnTo>
                    <a:pt x="761" y="400"/>
                  </a:lnTo>
                  <a:lnTo>
                    <a:pt x="761" y="401"/>
                  </a:lnTo>
                  <a:lnTo>
                    <a:pt x="762" y="400"/>
                  </a:lnTo>
                  <a:lnTo>
                    <a:pt x="764" y="400"/>
                  </a:lnTo>
                  <a:lnTo>
                    <a:pt x="765" y="397"/>
                  </a:lnTo>
                  <a:lnTo>
                    <a:pt x="766" y="395"/>
                  </a:lnTo>
                  <a:lnTo>
                    <a:pt x="769" y="393"/>
                  </a:lnTo>
                  <a:lnTo>
                    <a:pt x="770" y="395"/>
                  </a:lnTo>
                  <a:lnTo>
                    <a:pt x="772" y="397"/>
                  </a:lnTo>
                  <a:lnTo>
                    <a:pt x="770" y="400"/>
                  </a:lnTo>
                  <a:lnTo>
                    <a:pt x="773" y="397"/>
                  </a:lnTo>
                  <a:lnTo>
                    <a:pt x="773" y="393"/>
                  </a:lnTo>
                  <a:lnTo>
                    <a:pt x="773" y="393"/>
                  </a:lnTo>
                  <a:lnTo>
                    <a:pt x="773" y="392"/>
                  </a:lnTo>
                  <a:lnTo>
                    <a:pt x="774" y="389"/>
                  </a:lnTo>
                  <a:lnTo>
                    <a:pt x="777" y="389"/>
                  </a:lnTo>
                  <a:lnTo>
                    <a:pt x="777" y="387"/>
                  </a:lnTo>
                  <a:lnTo>
                    <a:pt x="778" y="385"/>
                  </a:lnTo>
                  <a:lnTo>
                    <a:pt x="781" y="383"/>
                  </a:lnTo>
                  <a:lnTo>
                    <a:pt x="781" y="381"/>
                  </a:lnTo>
                  <a:lnTo>
                    <a:pt x="782" y="381"/>
                  </a:lnTo>
                  <a:lnTo>
                    <a:pt x="785" y="383"/>
                  </a:lnTo>
                  <a:lnTo>
                    <a:pt x="785" y="381"/>
                  </a:lnTo>
                  <a:lnTo>
                    <a:pt x="784" y="380"/>
                  </a:lnTo>
                  <a:lnTo>
                    <a:pt x="781" y="380"/>
                  </a:lnTo>
                  <a:lnTo>
                    <a:pt x="781" y="379"/>
                  </a:lnTo>
                  <a:lnTo>
                    <a:pt x="784" y="375"/>
                  </a:lnTo>
                  <a:lnTo>
                    <a:pt x="784" y="375"/>
                  </a:lnTo>
                  <a:lnTo>
                    <a:pt x="785" y="376"/>
                  </a:lnTo>
                  <a:lnTo>
                    <a:pt x="785" y="374"/>
                  </a:lnTo>
                  <a:lnTo>
                    <a:pt x="786" y="372"/>
                  </a:lnTo>
                  <a:lnTo>
                    <a:pt x="787" y="371"/>
                  </a:lnTo>
                  <a:lnTo>
                    <a:pt x="790" y="368"/>
                  </a:lnTo>
                  <a:lnTo>
                    <a:pt x="790" y="366"/>
                  </a:lnTo>
                  <a:lnTo>
                    <a:pt x="790" y="364"/>
                  </a:lnTo>
                  <a:lnTo>
                    <a:pt x="793" y="362"/>
                  </a:lnTo>
                  <a:lnTo>
                    <a:pt x="794" y="360"/>
                  </a:lnTo>
                  <a:lnTo>
                    <a:pt x="795" y="362"/>
                  </a:lnTo>
                  <a:lnTo>
                    <a:pt x="794" y="363"/>
                  </a:lnTo>
                  <a:lnTo>
                    <a:pt x="795" y="363"/>
                  </a:lnTo>
                  <a:lnTo>
                    <a:pt x="797" y="363"/>
                  </a:lnTo>
                  <a:lnTo>
                    <a:pt x="795" y="364"/>
                  </a:lnTo>
                  <a:lnTo>
                    <a:pt x="795" y="366"/>
                  </a:lnTo>
                  <a:lnTo>
                    <a:pt x="797" y="367"/>
                  </a:lnTo>
                  <a:lnTo>
                    <a:pt x="795" y="370"/>
                  </a:lnTo>
                  <a:lnTo>
                    <a:pt x="794" y="370"/>
                  </a:lnTo>
                  <a:lnTo>
                    <a:pt x="794" y="370"/>
                  </a:lnTo>
                  <a:lnTo>
                    <a:pt x="795" y="371"/>
                  </a:lnTo>
                  <a:lnTo>
                    <a:pt x="797" y="371"/>
                  </a:lnTo>
                  <a:lnTo>
                    <a:pt x="795" y="372"/>
                  </a:lnTo>
                  <a:lnTo>
                    <a:pt x="795" y="374"/>
                  </a:lnTo>
                  <a:lnTo>
                    <a:pt x="797" y="374"/>
                  </a:lnTo>
                  <a:lnTo>
                    <a:pt x="797" y="375"/>
                  </a:lnTo>
                  <a:lnTo>
                    <a:pt x="795" y="376"/>
                  </a:lnTo>
                  <a:lnTo>
                    <a:pt x="795" y="379"/>
                  </a:lnTo>
                  <a:lnTo>
                    <a:pt x="798" y="380"/>
                  </a:lnTo>
                  <a:lnTo>
                    <a:pt x="798" y="384"/>
                  </a:lnTo>
                  <a:lnTo>
                    <a:pt x="798" y="384"/>
                  </a:lnTo>
                  <a:lnTo>
                    <a:pt x="797" y="384"/>
                  </a:lnTo>
                  <a:lnTo>
                    <a:pt x="794" y="384"/>
                  </a:lnTo>
                  <a:lnTo>
                    <a:pt x="797" y="385"/>
                  </a:lnTo>
                  <a:lnTo>
                    <a:pt x="797" y="387"/>
                  </a:lnTo>
                  <a:lnTo>
                    <a:pt x="798" y="387"/>
                  </a:lnTo>
                  <a:lnTo>
                    <a:pt x="799" y="385"/>
                  </a:lnTo>
                  <a:lnTo>
                    <a:pt x="799" y="387"/>
                  </a:lnTo>
                  <a:lnTo>
                    <a:pt x="801" y="388"/>
                  </a:lnTo>
                  <a:lnTo>
                    <a:pt x="799" y="391"/>
                  </a:lnTo>
                  <a:lnTo>
                    <a:pt x="797" y="392"/>
                  </a:lnTo>
                  <a:lnTo>
                    <a:pt x="795" y="391"/>
                  </a:lnTo>
                  <a:lnTo>
                    <a:pt x="794" y="393"/>
                  </a:lnTo>
                  <a:lnTo>
                    <a:pt x="795" y="393"/>
                  </a:lnTo>
                  <a:lnTo>
                    <a:pt x="801" y="392"/>
                  </a:lnTo>
                  <a:lnTo>
                    <a:pt x="802" y="393"/>
                  </a:lnTo>
                  <a:lnTo>
                    <a:pt x="802" y="395"/>
                  </a:lnTo>
                  <a:lnTo>
                    <a:pt x="799" y="397"/>
                  </a:lnTo>
                  <a:lnTo>
                    <a:pt x="802" y="399"/>
                  </a:lnTo>
                  <a:lnTo>
                    <a:pt x="803" y="397"/>
                  </a:lnTo>
                  <a:lnTo>
                    <a:pt x="803" y="400"/>
                  </a:lnTo>
                  <a:lnTo>
                    <a:pt x="802" y="402"/>
                  </a:lnTo>
                  <a:lnTo>
                    <a:pt x="798" y="402"/>
                  </a:lnTo>
                  <a:lnTo>
                    <a:pt x="797" y="401"/>
                  </a:lnTo>
                  <a:lnTo>
                    <a:pt x="795" y="402"/>
                  </a:lnTo>
                  <a:lnTo>
                    <a:pt x="795" y="404"/>
                  </a:lnTo>
                  <a:lnTo>
                    <a:pt x="795" y="406"/>
                  </a:lnTo>
                  <a:lnTo>
                    <a:pt x="798" y="405"/>
                  </a:lnTo>
                  <a:lnTo>
                    <a:pt x="802" y="405"/>
                  </a:lnTo>
                  <a:lnTo>
                    <a:pt x="805" y="404"/>
                  </a:lnTo>
                  <a:lnTo>
                    <a:pt x="805" y="404"/>
                  </a:lnTo>
                  <a:lnTo>
                    <a:pt x="803" y="405"/>
                  </a:lnTo>
                  <a:lnTo>
                    <a:pt x="803" y="406"/>
                  </a:lnTo>
                  <a:lnTo>
                    <a:pt x="802" y="408"/>
                  </a:lnTo>
                  <a:lnTo>
                    <a:pt x="799" y="408"/>
                  </a:lnTo>
                  <a:lnTo>
                    <a:pt x="795" y="412"/>
                  </a:lnTo>
                  <a:lnTo>
                    <a:pt x="799" y="410"/>
                  </a:lnTo>
                  <a:lnTo>
                    <a:pt x="802" y="410"/>
                  </a:lnTo>
                  <a:lnTo>
                    <a:pt x="805" y="410"/>
                  </a:lnTo>
                  <a:lnTo>
                    <a:pt x="806" y="410"/>
                  </a:lnTo>
                  <a:lnTo>
                    <a:pt x="806" y="413"/>
                  </a:lnTo>
                  <a:lnTo>
                    <a:pt x="805" y="413"/>
                  </a:lnTo>
                  <a:lnTo>
                    <a:pt x="802" y="414"/>
                  </a:lnTo>
                  <a:lnTo>
                    <a:pt x="801" y="417"/>
                  </a:lnTo>
                  <a:lnTo>
                    <a:pt x="802" y="416"/>
                  </a:lnTo>
                  <a:lnTo>
                    <a:pt x="805" y="416"/>
                  </a:lnTo>
                  <a:lnTo>
                    <a:pt x="806" y="414"/>
                  </a:lnTo>
                  <a:lnTo>
                    <a:pt x="809" y="417"/>
                  </a:lnTo>
                  <a:lnTo>
                    <a:pt x="810" y="421"/>
                  </a:lnTo>
                  <a:lnTo>
                    <a:pt x="807" y="422"/>
                  </a:lnTo>
                  <a:lnTo>
                    <a:pt x="806" y="422"/>
                  </a:lnTo>
                  <a:lnTo>
                    <a:pt x="805" y="422"/>
                  </a:lnTo>
                  <a:lnTo>
                    <a:pt x="802" y="422"/>
                  </a:lnTo>
                  <a:lnTo>
                    <a:pt x="803" y="425"/>
                  </a:lnTo>
                  <a:lnTo>
                    <a:pt x="805" y="424"/>
                  </a:lnTo>
                  <a:lnTo>
                    <a:pt x="806" y="425"/>
                  </a:lnTo>
                  <a:lnTo>
                    <a:pt x="809" y="425"/>
                  </a:lnTo>
                  <a:lnTo>
                    <a:pt x="810" y="426"/>
                  </a:lnTo>
                  <a:lnTo>
                    <a:pt x="809" y="427"/>
                  </a:lnTo>
                  <a:lnTo>
                    <a:pt x="807" y="429"/>
                  </a:lnTo>
                  <a:lnTo>
                    <a:pt x="810" y="430"/>
                  </a:lnTo>
                  <a:lnTo>
                    <a:pt x="811" y="429"/>
                  </a:lnTo>
                  <a:lnTo>
                    <a:pt x="814" y="431"/>
                  </a:lnTo>
                  <a:lnTo>
                    <a:pt x="812" y="433"/>
                  </a:lnTo>
                  <a:lnTo>
                    <a:pt x="811" y="434"/>
                  </a:lnTo>
                  <a:lnTo>
                    <a:pt x="809" y="437"/>
                  </a:lnTo>
                  <a:lnTo>
                    <a:pt x="807" y="435"/>
                  </a:lnTo>
                  <a:lnTo>
                    <a:pt x="806" y="437"/>
                  </a:lnTo>
                  <a:lnTo>
                    <a:pt x="809" y="438"/>
                  </a:lnTo>
                  <a:lnTo>
                    <a:pt x="809" y="439"/>
                  </a:lnTo>
                  <a:lnTo>
                    <a:pt x="806" y="439"/>
                  </a:lnTo>
                  <a:lnTo>
                    <a:pt x="803" y="438"/>
                  </a:lnTo>
                  <a:lnTo>
                    <a:pt x="799" y="438"/>
                  </a:lnTo>
                  <a:lnTo>
                    <a:pt x="802" y="439"/>
                  </a:lnTo>
                  <a:lnTo>
                    <a:pt x="802" y="442"/>
                  </a:lnTo>
                  <a:lnTo>
                    <a:pt x="805" y="445"/>
                  </a:lnTo>
                  <a:lnTo>
                    <a:pt x="806" y="446"/>
                  </a:lnTo>
                  <a:lnTo>
                    <a:pt x="806" y="446"/>
                  </a:lnTo>
                  <a:lnTo>
                    <a:pt x="803" y="447"/>
                  </a:lnTo>
                  <a:lnTo>
                    <a:pt x="802" y="449"/>
                  </a:lnTo>
                  <a:lnTo>
                    <a:pt x="799" y="449"/>
                  </a:lnTo>
                  <a:lnTo>
                    <a:pt x="803" y="449"/>
                  </a:lnTo>
                  <a:lnTo>
                    <a:pt x="805" y="449"/>
                  </a:lnTo>
                  <a:lnTo>
                    <a:pt x="805" y="449"/>
                  </a:lnTo>
                  <a:lnTo>
                    <a:pt x="809" y="447"/>
                  </a:lnTo>
                  <a:lnTo>
                    <a:pt x="810" y="447"/>
                  </a:lnTo>
                  <a:lnTo>
                    <a:pt x="810" y="449"/>
                  </a:lnTo>
                  <a:lnTo>
                    <a:pt x="810" y="450"/>
                  </a:lnTo>
                  <a:lnTo>
                    <a:pt x="809" y="451"/>
                  </a:lnTo>
                  <a:lnTo>
                    <a:pt x="811" y="451"/>
                  </a:lnTo>
                  <a:lnTo>
                    <a:pt x="811" y="452"/>
                  </a:lnTo>
                  <a:lnTo>
                    <a:pt x="811" y="454"/>
                  </a:lnTo>
                  <a:lnTo>
                    <a:pt x="811" y="455"/>
                  </a:lnTo>
                  <a:lnTo>
                    <a:pt x="814" y="454"/>
                  </a:lnTo>
                  <a:lnTo>
                    <a:pt x="814" y="454"/>
                  </a:lnTo>
                  <a:lnTo>
                    <a:pt x="815" y="454"/>
                  </a:lnTo>
                  <a:lnTo>
                    <a:pt x="815" y="458"/>
                  </a:lnTo>
                  <a:lnTo>
                    <a:pt x="815" y="459"/>
                  </a:lnTo>
                  <a:lnTo>
                    <a:pt x="815" y="459"/>
                  </a:lnTo>
                  <a:lnTo>
                    <a:pt x="816" y="459"/>
                  </a:lnTo>
                  <a:lnTo>
                    <a:pt x="818" y="456"/>
                  </a:lnTo>
                  <a:lnTo>
                    <a:pt x="819" y="456"/>
                  </a:lnTo>
                  <a:lnTo>
                    <a:pt x="818" y="459"/>
                  </a:lnTo>
                  <a:lnTo>
                    <a:pt x="819" y="460"/>
                  </a:lnTo>
                  <a:lnTo>
                    <a:pt x="816" y="462"/>
                  </a:lnTo>
                  <a:lnTo>
                    <a:pt x="814" y="467"/>
                  </a:lnTo>
                  <a:lnTo>
                    <a:pt x="811" y="468"/>
                  </a:lnTo>
                  <a:lnTo>
                    <a:pt x="809" y="467"/>
                  </a:lnTo>
                  <a:lnTo>
                    <a:pt x="811" y="468"/>
                  </a:lnTo>
                  <a:lnTo>
                    <a:pt x="812" y="468"/>
                  </a:lnTo>
                  <a:lnTo>
                    <a:pt x="818" y="464"/>
                  </a:lnTo>
                  <a:lnTo>
                    <a:pt x="819" y="464"/>
                  </a:lnTo>
                  <a:lnTo>
                    <a:pt x="819" y="466"/>
                  </a:lnTo>
                  <a:lnTo>
                    <a:pt x="818" y="467"/>
                  </a:lnTo>
                  <a:lnTo>
                    <a:pt x="816" y="470"/>
                  </a:lnTo>
                  <a:lnTo>
                    <a:pt x="818" y="470"/>
                  </a:lnTo>
                  <a:lnTo>
                    <a:pt x="820" y="467"/>
                  </a:lnTo>
                  <a:lnTo>
                    <a:pt x="822" y="464"/>
                  </a:lnTo>
                  <a:lnTo>
                    <a:pt x="824" y="464"/>
                  </a:lnTo>
                  <a:lnTo>
                    <a:pt x="824" y="464"/>
                  </a:lnTo>
                  <a:lnTo>
                    <a:pt x="823" y="466"/>
                  </a:lnTo>
                  <a:lnTo>
                    <a:pt x="822" y="467"/>
                  </a:lnTo>
                  <a:lnTo>
                    <a:pt x="822" y="467"/>
                  </a:lnTo>
                  <a:lnTo>
                    <a:pt x="826" y="466"/>
                  </a:lnTo>
                  <a:lnTo>
                    <a:pt x="827" y="467"/>
                  </a:lnTo>
                  <a:lnTo>
                    <a:pt x="823" y="470"/>
                  </a:lnTo>
                  <a:lnTo>
                    <a:pt x="822" y="471"/>
                  </a:lnTo>
                  <a:lnTo>
                    <a:pt x="823" y="472"/>
                  </a:lnTo>
                  <a:lnTo>
                    <a:pt x="824" y="470"/>
                  </a:lnTo>
                  <a:lnTo>
                    <a:pt x="830" y="466"/>
                  </a:lnTo>
                  <a:lnTo>
                    <a:pt x="830" y="467"/>
                  </a:lnTo>
                  <a:lnTo>
                    <a:pt x="828" y="468"/>
                  </a:lnTo>
                  <a:lnTo>
                    <a:pt x="828" y="468"/>
                  </a:lnTo>
                  <a:lnTo>
                    <a:pt x="832" y="467"/>
                  </a:lnTo>
                  <a:lnTo>
                    <a:pt x="831" y="468"/>
                  </a:lnTo>
                  <a:lnTo>
                    <a:pt x="831" y="471"/>
                  </a:lnTo>
                  <a:lnTo>
                    <a:pt x="830" y="472"/>
                  </a:lnTo>
                  <a:lnTo>
                    <a:pt x="830" y="474"/>
                  </a:lnTo>
                  <a:lnTo>
                    <a:pt x="832" y="474"/>
                  </a:lnTo>
                  <a:lnTo>
                    <a:pt x="835" y="475"/>
                  </a:lnTo>
                  <a:lnTo>
                    <a:pt x="838" y="472"/>
                  </a:lnTo>
                  <a:lnTo>
                    <a:pt x="840" y="472"/>
                  </a:lnTo>
                  <a:lnTo>
                    <a:pt x="843" y="472"/>
                  </a:lnTo>
                  <a:lnTo>
                    <a:pt x="841" y="475"/>
                  </a:lnTo>
                  <a:lnTo>
                    <a:pt x="840" y="475"/>
                  </a:lnTo>
                  <a:lnTo>
                    <a:pt x="839" y="475"/>
                  </a:lnTo>
                  <a:lnTo>
                    <a:pt x="844" y="477"/>
                  </a:lnTo>
                  <a:lnTo>
                    <a:pt x="847" y="479"/>
                  </a:lnTo>
                  <a:lnTo>
                    <a:pt x="843" y="480"/>
                  </a:lnTo>
                  <a:lnTo>
                    <a:pt x="843" y="480"/>
                  </a:lnTo>
                  <a:lnTo>
                    <a:pt x="839" y="481"/>
                  </a:lnTo>
                  <a:lnTo>
                    <a:pt x="838" y="480"/>
                  </a:lnTo>
                  <a:lnTo>
                    <a:pt x="834" y="481"/>
                  </a:lnTo>
                  <a:lnTo>
                    <a:pt x="832" y="484"/>
                  </a:lnTo>
                  <a:lnTo>
                    <a:pt x="827" y="484"/>
                  </a:lnTo>
                  <a:lnTo>
                    <a:pt x="820" y="485"/>
                  </a:lnTo>
                  <a:lnTo>
                    <a:pt x="820" y="487"/>
                  </a:lnTo>
                  <a:lnTo>
                    <a:pt x="826" y="485"/>
                  </a:lnTo>
                  <a:lnTo>
                    <a:pt x="830" y="484"/>
                  </a:lnTo>
                  <a:lnTo>
                    <a:pt x="831" y="485"/>
                  </a:lnTo>
                  <a:lnTo>
                    <a:pt x="832" y="485"/>
                  </a:lnTo>
                  <a:lnTo>
                    <a:pt x="827" y="487"/>
                  </a:lnTo>
                  <a:lnTo>
                    <a:pt x="823" y="488"/>
                  </a:lnTo>
                  <a:lnTo>
                    <a:pt x="819" y="489"/>
                  </a:lnTo>
                  <a:lnTo>
                    <a:pt x="818" y="491"/>
                  </a:lnTo>
                  <a:lnTo>
                    <a:pt x="815" y="491"/>
                  </a:lnTo>
                  <a:lnTo>
                    <a:pt x="814" y="493"/>
                  </a:lnTo>
                  <a:lnTo>
                    <a:pt x="814" y="495"/>
                  </a:lnTo>
                  <a:lnTo>
                    <a:pt x="809" y="492"/>
                  </a:lnTo>
                  <a:lnTo>
                    <a:pt x="807" y="487"/>
                  </a:lnTo>
                  <a:lnTo>
                    <a:pt x="807" y="489"/>
                  </a:lnTo>
                  <a:lnTo>
                    <a:pt x="806" y="491"/>
                  </a:lnTo>
                  <a:lnTo>
                    <a:pt x="807" y="491"/>
                  </a:lnTo>
                  <a:lnTo>
                    <a:pt x="809" y="492"/>
                  </a:lnTo>
                  <a:lnTo>
                    <a:pt x="812" y="496"/>
                  </a:lnTo>
                  <a:lnTo>
                    <a:pt x="812" y="497"/>
                  </a:lnTo>
                  <a:lnTo>
                    <a:pt x="811" y="497"/>
                  </a:lnTo>
                  <a:lnTo>
                    <a:pt x="810" y="499"/>
                  </a:lnTo>
                  <a:lnTo>
                    <a:pt x="810" y="500"/>
                  </a:lnTo>
                  <a:lnTo>
                    <a:pt x="811" y="501"/>
                  </a:lnTo>
                  <a:lnTo>
                    <a:pt x="812" y="500"/>
                  </a:lnTo>
                  <a:lnTo>
                    <a:pt x="814" y="500"/>
                  </a:lnTo>
                  <a:lnTo>
                    <a:pt x="816" y="496"/>
                  </a:lnTo>
                  <a:lnTo>
                    <a:pt x="819" y="496"/>
                  </a:lnTo>
                  <a:lnTo>
                    <a:pt x="822" y="493"/>
                  </a:lnTo>
                  <a:lnTo>
                    <a:pt x="823" y="493"/>
                  </a:lnTo>
                  <a:lnTo>
                    <a:pt x="824" y="491"/>
                  </a:lnTo>
                  <a:lnTo>
                    <a:pt x="827" y="489"/>
                  </a:lnTo>
                  <a:lnTo>
                    <a:pt x="830" y="488"/>
                  </a:lnTo>
                  <a:lnTo>
                    <a:pt x="834" y="487"/>
                  </a:lnTo>
                  <a:lnTo>
                    <a:pt x="836" y="487"/>
                  </a:lnTo>
                  <a:lnTo>
                    <a:pt x="839" y="487"/>
                  </a:lnTo>
                  <a:lnTo>
                    <a:pt x="838" y="487"/>
                  </a:lnTo>
                  <a:lnTo>
                    <a:pt x="835" y="487"/>
                  </a:lnTo>
                  <a:lnTo>
                    <a:pt x="835" y="485"/>
                  </a:lnTo>
                  <a:lnTo>
                    <a:pt x="836" y="485"/>
                  </a:lnTo>
                  <a:lnTo>
                    <a:pt x="841" y="484"/>
                  </a:lnTo>
                  <a:lnTo>
                    <a:pt x="845" y="485"/>
                  </a:lnTo>
                  <a:lnTo>
                    <a:pt x="847" y="489"/>
                  </a:lnTo>
                  <a:lnTo>
                    <a:pt x="847" y="491"/>
                  </a:lnTo>
                  <a:lnTo>
                    <a:pt x="844" y="493"/>
                  </a:lnTo>
                  <a:lnTo>
                    <a:pt x="843" y="493"/>
                  </a:lnTo>
                  <a:lnTo>
                    <a:pt x="841" y="496"/>
                  </a:lnTo>
                  <a:lnTo>
                    <a:pt x="844" y="496"/>
                  </a:lnTo>
                  <a:lnTo>
                    <a:pt x="844" y="497"/>
                  </a:lnTo>
                  <a:lnTo>
                    <a:pt x="845" y="496"/>
                  </a:lnTo>
                  <a:lnTo>
                    <a:pt x="847" y="495"/>
                  </a:lnTo>
                  <a:lnTo>
                    <a:pt x="851" y="493"/>
                  </a:lnTo>
                  <a:lnTo>
                    <a:pt x="852" y="493"/>
                  </a:lnTo>
                  <a:lnTo>
                    <a:pt x="853" y="493"/>
                  </a:lnTo>
                  <a:lnTo>
                    <a:pt x="852" y="495"/>
                  </a:lnTo>
                  <a:lnTo>
                    <a:pt x="852" y="496"/>
                  </a:lnTo>
                  <a:lnTo>
                    <a:pt x="855" y="496"/>
                  </a:lnTo>
                  <a:lnTo>
                    <a:pt x="859" y="497"/>
                  </a:lnTo>
                  <a:lnTo>
                    <a:pt x="859" y="499"/>
                  </a:lnTo>
                  <a:lnTo>
                    <a:pt x="856" y="497"/>
                  </a:lnTo>
                  <a:lnTo>
                    <a:pt x="856" y="497"/>
                  </a:lnTo>
                  <a:lnTo>
                    <a:pt x="856" y="500"/>
                  </a:lnTo>
                  <a:lnTo>
                    <a:pt x="859" y="501"/>
                  </a:lnTo>
                  <a:lnTo>
                    <a:pt x="860" y="502"/>
                  </a:lnTo>
                  <a:lnTo>
                    <a:pt x="857" y="504"/>
                  </a:lnTo>
                  <a:lnTo>
                    <a:pt x="856" y="504"/>
                  </a:lnTo>
                  <a:lnTo>
                    <a:pt x="855" y="505"/>
                  </a:lnTo>
                  <a:lnTo>
                    <a:pt x="857" y="506"/>
                  </a:lnTo>
                  <a:lnTo>
                    <a:pt x="857" y="509"/>
                  </a:lnTo>
                  <a:lnTo>
                    <a:pt x="855" y="509"/>
                  </a:lnTo>
                  <a:lnTo>
                    <a:pt x="855" y="512"/>
                  </a:lnTo>
                  <a:lnTo>
                    <a:pt x="852" y="512"/>
                  </a:lnTo>
                  <a:lnTo>
                    <a:pt x="849" y="510"/>
                  </a:lnTo>
                  <a:lnTo>
                    <a:pt x="851" y="512"/>
                  </a:lnTo>
                  <a:lnTo>
                    <a:pt x="855" y="514"/>
                  </a:lnTo>
                  <a:lnTo>
                    <a:pt x="856" y="513"/>
                  </a:lnTo>
                  <a:lnTo>
                    <a:pt x="857" y="516"/>
                  </a:lnTo>
                  <a:lnTo>
                    <a:pt x="856" y="516"/>
                  </a:lnTo>
                  <a:lnTo>
                    <a:pt x="853" y="516"/>
                  </a:lnTo>
                  <a:lnTo>
                    <a:pt x="853" y="516"/>
                  </a:lnTo>
                  <a:lnTo>
                    <a:pt x="855" y="517"/>
                  </a:lnTo>
                  <a:lnTo>
                    <a:pt x="856" y="517"/>
                  </a:lnTo>
                  <a:lnTo>
                    <a:pt x="857" y="517"/>
                  </a:lnTo>
                  <a:lnTo>
                    <a:pt x="856" y="520"/>
                  </a:lnTo>
                  <a:lnTo>
                    <a:pt x="856" y="522"/>
                  </a:lnTo>
                  <a:lnTo>
                    <a:pt x="855" y="522"/>
                  </a:lnTo>
                  <a:lnTo>
                    <a:pt x="853" y="524"/>
                  </a:lnTo>
                  <a:lnTo>
                    <a:pt x="851" y="526"/>
                  </a:lnTo>
                  <a:lnTo>
                    <a:pt x="848" y="526"/>
                  </a:lnTo>
                  <a:lnTo>
                    <a:pt x="845" y="529"/>
                  </a:lnTo>
                  <a:lnTo>
                    <a:pt x="844" y="529"/>
                  </a:lnTo>
                  <a:lnTo>
                    <a:pt x="843" y="530"/>
                  </a:lnTo>
                  <a:lnTo>
                    <a:pt x="841" y="530"/>
                  </a:lnTo>
                  <a:lnTo>
                    <a:pt x="841" y="531"/>
                  </a:lnTo>
                  <a:lnTo>
                    <a:pt x="839" y="531"/>
                  </a:lnTo>
                  <a:lnTo>
                    <a:pt x="838" y="530"/>
                  </a:lnTo>
                  <a:lnTo>
                    <a:pt x="836" y="531"/>
                  </a:lnTo>
                  <a:lnTo>
                    <a:pt x="834" y="531"/>
                  </a:lnTo>
                  <a:lnTo>
                    <a:pt x="834" y="530"/>
                  </a:lnTo>
                  <a:lnTo>
                    <a:pt x="831" y="533"/>
                  </a:lnTo>
                  <a:lnTo>
                    <a:pt x="828" y="531"/>
                  </a:lnTo>
                  <a:lnTo>
                    <a:pt x="827" y="530"/>
                  </a:lnTo>
                  <a:lnTo>
                    <a:pt x="827" y="530"/>
                  </a:lnTo>
                  <a:lnTo>
                    <a:pt x="827" y="533"/>
                  </a:lnTo>
                  <a:lnTo>
                    <a:pt x="824" y="533"/>
                  </a:lnTo>
                  <a:lnTo>
                    <a:pt x="822" y="533"/>
                  </a:lnTo>
                  <a:lnTo>
                    <a:pt x="822" y="534"/>
                  </a:lnTo>
                  <a:lnTo>
                    <a:pt x="822" y="534"/>
                  </a:lnTo>
                  <a:lnTo>
                    <a:pt x="822" y="535"/>
                  </a:lnTo>
                  <a:lnTo>
                    <a:pt x="820" y="537"/>
                  </a:lnTo>
                  <a:lnTo>
                    <a:pt x="819" y="537"/>
                  </a:lnTo>
                  <a:lnTo>
                    <a:pt x="819" y="538"/>
                  </a:lnTo>
                  <a:lnTo>
                    <a:pt x="816" y="542"/>
                  </a:lnTo>
                  <a:lnTo>
                    <a:pt x="815" y="542"/>
                  </a:lnTo>
                  <a:lnTo>
                    <a:pt x="814" y="543"/>
                  </a:lnTo>
                  <a:lnTo>
                    <a:pt x="812" y="543"/>
                  </a:lnTo>
                  <a:lnTo>
                    <a:pt x="811" y="546"/>
                  </a:lnTo>
                  <a:lnTo>
                    <a:pt x="810" y="546"/>
                  </a:lnTo>
                  <a:lnTo>
                    <a:pt x="809" y="547"/>
                  </a:lnTo>
                  <a:lnTo>
                    <a:pt x="806" y="546"/>
                  </a:lnTo>
                  <a:lnTo>
                    <a:pt x="806" y="549"/>
                  </a:lnTo>
                  <a:lnTo>
                    <a:pt x="803" y="549"/>
                  </a:lnTo>
                  <a:lnTo>
                    <a:pt x="802" y="549"/>
                  </a:lnTo>
                  <a:lnTo>
                    <a:pt x="798" y="549"/>
                  </a:lnTo>
                  <a:lnTo>
                    <a:pt x="797" y="547"/>
                  </a:lnTo>
                  <a:lnTo>
                    <a:pt x="794" y="549"/>
                  </a:lnTo>
                  <a:lnTo>
                    <a:pt x="793" y="549"/>
                  </a:lnTo>
                  <a:lnTo>
                    <a:pt x="787" y="550"/>
                  </a:lnTo>
                  <a:lnTo>
                    <a:pt x="786" y="550"/>
                  </a:lnTo>
                  <a:lnTo>
                    <a:pt x="786" y="549"/>
                  </a:lnTo>
                  <a:lnTo>
                    <a:pt x="785" y="547"/>
                  </a:lnTo>
                  <a:lnTo>
                    <a:pt x="782" y="549"/>
                  </a:lnTo>
                  <a:lnTo>
                    <a:pt x="781" y="549"/>
                  </a:lnTo>
                  <a:lnTo>
                    <a:pt x="777" y="547"/>
                  </a:lnTo>
                  <a:lnTo>
                    <a:pt x="776" y="547"/>
                  </a:lnTo>
                  <a:lnTo>
                    <a:pt x="773" y="547"/>
                  </a:lnTo>
                  <a:lnTo>
                    <a:pt x="772" y="546"/>
                  </a:lnTo>
                  <a:lnTo>
                    <a:pt x="770" y="546"/>
                  </a:lnTo>
                  <a:lnTo>
                    <a:pt x="769" y="547"/>
                  </a:lnTo>
                  <a:lnTo>
                    <a:pt x="765" y="546"/>
                  </a:lnTo>
                  <a:lnTo>
                    <a:pt x="762" y="545"/>
                  </a:lnTo>
                  <a:lnTo>
                    <a:pt x="760" y="546"/>
                  </a:lnTo>
                  <a:lnTo>
                    <a:pt x="759" y="546"/>
                  </a:lnTo>
                  <a:lnTo>
                    <a:pt x="756" y="545"/>
                  </a:lnTo>
                  <a:lnTo>
                    <a:pt x="753" y="546"/>
                  </a:lnTo>
                  <a:lnTo>
                    <a:pt x="752" y="546"/>
                  </a:lnTo>
                  <a:lnTo>
                    <a:pt x="751" y="546"/>
                  </a:lnTo>
                  <a:lnTo>
                    <a:pt x="747" y="545"/>
                  </a:lnTo>
                  <a:lnTo>
                    <a:pt x="743" y="545"/>
                  </a:lnTo>
                  <a:lnTo>
                    <a:pt x="740" y="545"/>
                  </a:lnTo>
                  <a:lnTo>
                    <a:pt x="737" y="542"/>
                  </a:lnTo>
                  <a:lnTo>
                    <a:pt x="736" y="543"/>
                  </a:lnTo>
                  <a:lnTo>
                    <a:pt x="735" y="545"/>
                  </a:lnTo>
                  <a:lnTo>
                    <a:pt x="735" y="546"/>
                  </a:lnTo>
                  <a:lnTo>
                    <a:pt x="735" y="546"/>
                  </a:lnTo>
                  <a:lnTo>
                    <a:pt x="732" y="547"/>
                  </a:lnTo>
                  <a:lnTo>
                    <a:pt x="728" y="551"/>
                  </a:lnTo>
                  <a:lnTo>
                    <a:pt x="726" y="552"/>
                  </a:lnTo>
                  <a:lnTo>
                    <a:pt x="726" y="554"/>
                  </a:lnTo>
                  <a:lnTo>
                    <a:pt x="724" y="555"/>
                  </a:lnTo>
                  <a:lnTo>
                    <a:pt x="724" y="558"/>
                  </a:lnTo>
                  <a:lnTo>
                    <a:pt x="723" y="560"/>
                  </a:lnTo>
                  <a:lnTo>
                    <a:pt x="719" y="560"/>
                  </a:lnTo>
                  <a:lnTo>
                    <a:pt x="716" y="560"/>
                  </a:lnTo>
                  <a:lnTo>
                    <a:pt x="712" y="562"/>
                  </a:lnTo>
                  <a:lnTo>
                    <a:pt x="711" y="564"/>
                  </a:lnTo>
                  <a:lnTo>
                    <a:pt x="710" y="564"/>
                  </a:lnTo>
                  <a:lnTo>
                    <a:pt x="708" y="563"/>
                  </a:lnTo>
                  <a:lnTo>
                    <a:pt x="707" y="564"/>
                  </a:lnTo>
                  <a:lnTo>
                    <a:pt x="706" y="567"/>
                  </a:lnTo>
                  <a:lnTo>
                    <a:pt x="703" y="567"/>
                  </a:lnTo>
                  <a:lnTo>
                    <a:pt x="701" y="570"/>
                  </a:lnTo>
                  <a:lnTo>
                    <a:pt x="701" y="571"/>
                  </a:lnTo>
                  <a:lnTo>
                    <a:pt x="699" y="571"/>
                  </a:lnTo>
                  <a:lnTo>
                    <a:pt x="697" y="575"/>
                  </a:lnTo>
                  <a:lnTo>
                    <a:pt x="691" y="577"/>
                  </a:lnTo>
                  <a:lnTo>
                    <a:pt x="690" y="581"/>
                  </a:lnTo>
                  <a:lnTo>
                    <a:pt x="687" y="583"/>
                  </a:lnTo>
                  <a:lnTo>
                    <a:pt x="685" y="585"/>
                  </a:lnTo>
                  <a:lnTo>
                    <a:pt x="682" y="587"/>
                  </a:lnTo>
                  <a:lnTo>
                    <a:pt x="681" y="589"/>
                  </a:lnTo>
                  <a:lnTo>
                    <a:pt x="679" y="592"/>
                  </a:lnTo>
                  <a:lnTo>
                    <a:pt x="674" y="595"/>
                  </a:lnTo>
                  <a:lnTo>
                    <a:pt x="674" y="597"/>
                  </a:lnTo>
                  <a:lnTo>
                    <a:pt x="668" y="600"/>
                  </a:lnTo>
                  <a:lnTo>
                    <a:pt x="664" y="600"/>
                  </a:lnTo>
                  <a:lnTo>
                    <a:pt x="666" y="601"/>
                  </a:lnTo>
                  <a:lnTo>
                    <a:pt x="673" y="599"/>
                  </a:lnTo>
                  <a:lnTo>
                    <a:pt x="678" y="596"/>
                  </a:lnTo>
                  <a:lnTo>
                    <a:pt x="682" y="593"/>
                  </a:lnTo>
                  <a:lnTo>
                    <a:pt x="686" y="589"/>
                  </a:lnTo>
                  <a:lnTo>
                    <a:pt x="689" y="587"/>
                  </a:lnTo>
                  <a:lnTo>
                    <a:pt x="690" y="585"/>
                  </a:lnTo>
                  <a:lnTo>
                    <a:pt x="695" y="580"/>
                  </a:lnTo>
                  <a:lnTo>
                    <a:pt x="705" y="574"/>
                  </a:lnTo>
                  <a:lnTo>
                    <a:pt x="710" y="571"/>
                  </a:lnTo>
                  <a:lnTo>
                    <a:pt x="712" y="571"/>
                  </a:lnTo>
                  <a:lnTo>
                    <a:pt x="716" y="568"/>
                  </a:lnTo>
                  <a:lnTo>
                    <a:pt x="722" y="567"/>
                  </a:lnTo>
                  <a:lnTo>
                    <a:pt x="730" y="564"/>
                  </a:lnTo>
                  <a:lnTo>
                    <a:pt x="732" y="564"/>
                  </a:lnTo>
                  <a:lnTo>
                    <a:pt x="733" y="563"/>
                  </a:lnTo>
                  <a:lnTo>
                    <a:pt x="741" y="563"/>
                  </a:lnTo>
                  <a:lnTo>
                    <a:pt x="747" y="566"/>
                  </a:lnTo>
                  <a:lnTo>
                    <a:pt x="751" y="568"/>
                  </a:lnTo>
                  <a:lnTo>
                    <a:pt x="751" y="570"/>
                  </a:lnTo>
                  <a:lnTo>
                    <a:pt x="748" y="568"/>
                  </a:lnTo>
                  <a:lnTo>
                    <a:pt x="748" y="570"/>
                  </a:lnTo>
                  <a:lnTo>
                    <a:pt x="747" y="570"/>
                  </a:lnTo>
                  <a:lnTo>
                    <a:pt x="749" y="570"/>
                  </a:lnTo>
                  <a:lnTo>
                    <a:pt x="752" y="571"/>
                  </a:lnTo>
                  <a:lnTo>
                    <a:pt x="753" y="572"/>
                  </a:lnTo>
                  <a:lnTo>
                    <a:pt x="751" y="572"/>
                  </a:lnTo>
                  <a:lnTo>
                    <a:pt x="752" y="574"/>
                  </a:lnTo>
                  <a:lnTo>
                    <a:pt x="751" y="577"/>
                  </a:lnTo>
                  <a:lnTo>
                    <a:pt x="748" y="579"/>
                  </a:lnTo>
                  <a:lnTo>
                    <a:pt x="745" y="580"/>
                  </a:lnTo>
                  <a:lnTo>
                    <a:pt x="744" y="580"/>
                  </a:lnTo>
                  <a:lnTo>
                    <a:pt x="740" y="583"/>
                  </a:lnTo>
                  <a:lnTo>
                    <a:pt x="737" y="583"/>
                  </a:lnTo>
                  <a:lnTo>
                    <a:pt x="736" y="581"/>
                  </a:lnTo>
                  <a:lnTo>
                    <a:pt x="733" y="580"/>
                  </a:lnTo>
                  <a:lnTo>
                    <a:pt x="732" y="581"/>
                  </a:lnTo>
                  <a:lnTo>
                    <a:pt x="730" y="581"/>
                  </a:lnTo>
                  <a:lnTo>
                    <a:pt x="727" y="581"/>
                  </a:lnTo>
                  <a:lnTo>
                    <a:pt x="723" y="583"/>
                  </a:lnTo>
                  <a:lnTo>
                    <a:pt x="727" y="583"/>
                  </a:lnTo>
                  <a:lnTo>
                    <a:pt x="730" y="583"/>
                  </a:lnTo>
                  <a:lnTo>
                    <a:pt x="735" y="584"/>
                  </a:lnTo>
                  <a:lnTo>
                    <a:pt x="735" y="587"/>
                  </a:lnTo>
                  <a:lnTo>
                    <a:pt x="736" y="588"/>
                  </a:lnTo>
                  <a:lnTo>
                    <a:pt x="739" y="587"/>
                  </a:lnTo>
                  <a:lnTo>
                    <a:pt x="741" y="585"/>
                  </a:lnTo>
                  <a:lnTo>
                    <a:pt x="744" y="585"/>
                  </a:lnTo>
                  <a:lnTo>
                    <a:pt x="744" y="585"/>
                  </a:lnTo>
                  <a:lnTo>
                    <a:pt x="745" y="585"/>
                  </a:lnTo>
                  <a:lnTo>
                    <a:pt x="747" y="587"/>
                  </a:lnTo>
                  <a:lnTo>
                    <a:pt x="744" y="589"/>
                  </a:lnTo>
                  <a:lnTo>
                    <a:pt x="741" y="595"/>
                  </a:lnTo>
                  <a:lnTo>
                    <a:pt x="740" y="596"/>
                  </a:lnTo>
                  <a:lnTo>
                    <a:pt x="739" y="597"/>
                  </a:lnTo>
                  <a:lnTo>
                    <a:pt x="743" y="597"/>
                  </a:lnTo>
                  <a:lnTo>
                    <a:pt x="743" y="599"/>
                  </a:lnTo>
                  <a:lnTo>
                    <a:pt x="741" y="600"/>
                  </a:lnTo>
                  <a:lnTo>
                    <a:pt x="743" y="601"/>
                  </a:lnTo>
                  <a:lnTo>
                    <a:pt x="743" y="604"/>
                  </a:lnTo>
                  <a:lnTo>
                    <a:pt x="743" y="608"/>
                  </a:lnTo>
                  <a:lnTo>
                    <a:pt x="744" y="608"/>
                  </a:lnTo>
                  <a:lnTo>
                    <a:pt x="745" y="610"/>
                  </a:lnTo>
                  <a:lnTo>
                    <a:pt x="748" y="610"/>
                  </a:lnTo>
                  <a:lnTo>
                    <a:pt x="748" y="612"/>
                  </a:lnTo>
                  <a:lnTo>
                    <a:pt x="752" y="612"/>
                  </a:lnTo>
                  <a:lnTo>
                    <a:pt x="752" y="614"/>
                  </a:lnTo>
                  <a:lnTo>
                    <a:pt x="749" y="614"/>
                  </a:lnTo>
                  <a:lnTo>
                    <a:pt x="752" y="617"/>
                  </a:lnTo>
                  <a:lnTo>
                    <a:pt x="756" y="617"/>
                  </a:lnTo>
                  <a:lnTo>
                    <a:pt x="759" y="618"/>
                  </a:lnTo>
                  <a:lnTo>
                    <a:pt x="759" y="617"/>
                  </a:lnTo>
                  <a:lnTo>
                    <a:pt x="762" y="618"/>
                  </a:lnTo>
                  <a:lnTo>
                    <a:pt x="762" y="620"/>
                  </a:lnTo>
                  <a:lnTo>
                    <a:pt x="766" y="621"/>
                  </a:lnTo>
                  <a:lnTo>
                    <a:pt x="768" y="620"/>
                  </a:lnTo>
                  <a:lnTo>
                    <a:pt x="770" y="617"/>
                  </a:lnTo>
                  <a:lnTo>
                    <a:pt x="772" y="618"/>
                  </a:lnTo>
                  <a:lnTo>
                    <a:pt x="770" y="620"/>
                  </a:lnTo>
                  <a:lnTo>
                    <a:pt x="773" y="620"/>
                  </a:lnTo>
                  <a:lnTo>
                    <a:pt x="777" y="622"/>
                  </a:lnTo>
                  <a:lnTo>
                    <a:pt x="778" y="624"/>
                  </a:lnTo>
                  <a:lnTo>
                    <a:pt x="776" y="624"/>
                  </a:lnTo>
                  <a:lnTo>
                    <a:pt x="776" y="624"/>
                  </a:lnTo>
                  <a:lnTo>
                    <a:pt x="777" y="625"/>
                  </a:lnTo>
                  <a:lnTo>
                    <a:pt x="780" y="625"/>
                  </a:lnTo>
                  <a:lnTo>
                    <a:pt x="781" y="626"/>
                  </a:lnTo>
                  <a:lnTo>
                    <a:pt x="778" y="627"/>
                  </a:lnTo>
                  <a:lnTo>
                    <a:pt x="777" y="626"/>
                  </a:lnTo>
                  <a:lnTo>
                    <a:pt x="776" y="627"/>
                  </a:lnTo>
                  <a:lnTo>
                    <a:pt x="772" y="627"/>
                  </a:lnTo>
                  <a:lnTo>
                    <a:pt x="766" y="631"/>
                  </a:lnTo>
                  <a:lnTo>
                    <a:pt x="764" y="631"/>
                  </a:lnTo>
                  <a:lnTo>
                    <a:pt x="760" y="633"/>
                  </a:lnTo>
                  <a:lnTo>
                    <a:pt x="756" y="633"/>
                  </a:lnTo>
                  <a:lnTo>
                    <a:pt x="753" y="635"/>
                  </a:lnTo>
                  <a:lnTo>
                    <a:pt x="751" y="635"/>
                  </a:lnTo>
                  <a:lnTo>
                    <a:pt x="751" y="637"/>
                  </a:lnTo>
                  <a:lnTo>
                    <a:pt x="748" y="635"/>
                  </a:lnTo>
                  <a:lnTo>
                    <a:pt x="747" y="633"/>
                  </a:lnTo>
                  <a:lnTo>
                    <a:pt x="745" y="633"/>
                  </a:lnTo>
                  <a:lnTo>
                    <a:pt x="745" y="634"/>
                  </a:lnTo>
                  <a:lnTo>
                    <a:pt x="744" y="634"/>
                  </a:lnTo>
                  <a:lnTo>
                    <a:pt x="741" y="637"/>
                  </a:lnTo>
                  <a:lnTo>
                    <a:pt x="743" y="638"/>
                  </a:lnTo>
                  <a:lnTo>
                    <a:pt x="739" y="641"/>
                  </a:lnTo>
                  <a:lnTo>
                    <a:pt x="736" y="646"/>
                  </a:lnTo>
                  <a:lnTo>
                    <a:pt x="733" y="646"/>
                  </a:lnTo>
                  <a:lnTo>
                    <a:pt x="731" y="647"/>
                  </a:lnTo>
                  <a:lnTo>
                    <a:pt x="730" y="647"/>
                  </a:lnTo>
                  <a:lnTo>
                    <a:pt x="728" y="649"/>
                  </a:lnTo>
                  <a:lnTo>
                    <a:pt x="728" y="650"/>
                  </a:lnTo>
                  <a:lnTo>
                    <a:pt x="727" y="651"/>
                  </a:lnTo>
                  <a:lnTo>
                    <a:pt x="726" y="650"/>
                  </a:lnTo>
                  <a:lnTo>
                    <a:pt x="726" y="651"/>
                  </a:lnTo>
                  <a:lnTo>
                    <a:pt x="723" y="650"/>
                  </a:lnTo>
                  <a:lnTo>
                    <a:pt x="723" y="647"/>
                  </a:lnTo>
                  <a:lnTo>
                    <a:pt x="722" y="646"/>
                  </a:lnTo>
                  <a:lnTo>
                    <a:pt x="720" y="647"/>
                  </a:lnTo>
                  <a:lnTo>
                    <a:pt x="720" y="645"/>
                  </a:lnTo>
                  <a:lnTo>
                    <a:pt x="719" y="642"/>
                  </a:lnTo>
                  <a:lnTo>
                    <a:pt x="719" y="639"/>
                  </a:lnTo>
                  <a:lnTo>
                    <a:pt x="722" y="635"/>
                  </a:lnTo>
                  <a:lnTo>
                    <a:pt x="724" y="634"/>
                  </a:lnTo>
                  <a:lnTo>
                    <a:pt x="724" y="631"/>
                  </a:lnTo>
                  <a:lnTo>
                    <a:pt x="730" y="629"/>
                  </a:lnTo>
                  <a:lnTo>
                    <a:pt x="733" y="627"/>
                  </a:lnTo>
                  <a:lnTo>
                    <a:pt x="737" y="625"/>
                  </a:lnTo>
                  <a:lnTo>
                    <a:pt x="741" y="625"/>
                  </a:lnTo>
                  <a:lnTo>
                    <a:pt x="743" y="625"/>
                  </a:lnTo>
                  <a:lnTo>
                    <a:pt x="744" y="627"/>
                  </a:lnTo>
                  <a:lnTo>
                    <a:pt x="745" y="629"/>
                  </a:lnTo>
                  <a:lnTo>
                    <a:pt x="745" y="627"/>
                  </a:lnTo>
                  <a:lnTo>
                    <a:pt x="745" y="626"/>
                  </a:lnTo>
                  <a:lnTo>
                    <a:pt x="748" y="625"/>
                  </a:lnTo>
                  <a:lnTo>
                    <a:pt x="751" y="625"/>
                  </a:lnTo>
                  <a:lnTo>
                    <a:pt x="753" y="624"/>
                  </a:lnTo>
                  <a:lnTo>
                    <a:pt x="749" y="624"/>
                  </a:lnTo>
                  <a:lnTo>
                    <a:pt x="745" y="624"/>
                  </a:lnTo>
                  <a:lnTo>
                    <a:pt x="743" y="622"/>
                  </a:lnTo>
                  <a:lnTo>
                    <a:pt x="741" y="622"/>
                  </a:lnTo>
                  <a:lnTo>
                    <a:pt x="739" y="625"/>
                  </a:lnTo>
                  <a:lnTo>
                    <a:pt x="736" y="624"/>
                  </a:lnTo>
                  <a:lnTo>
                    <a:pt x="739" y="621"/>
                  </a:lnTo>
                  <a:lnTo>
                    <a:pt x="741" y="620"/>
                  </a:lnTo>
                  <a:lnTo>
                    <a:pt x="744" y="617"/>
                  </a:lnTo>
                  <a:lnTo>
                    <a:pt x="744" y="616"/>
                  </a:lnTo>
                  <a:lnTo>
                    <a:pt x="743" y="617"/>
                  </a:lnTo>
                  <a:lnTo>
                    <a:pt x="741" y="616"/>
                  </a:lnTo>
                  <a:lnTo>
                    <a:pt x="740" y="620"/>
                  </a:lnTo>
                  <a:lnTo>
                    <a:pt x="737" y="620"/>
                  </a:lnTo>
                  <a:lnTo>
                    <a:pt x="735" y="622"/>
                  </a:lnTo>
                  <a:lnTo>
                    <a:pt x="732" y="622"/>
                  </a:lnTo>
                  <a:lnTo>
                    <a:pt x="731" y="624"/>
                  </a:lnTo>
                  <a:lnTo>
                    <a:pt x="726" y="625"/>
                  </a:lnTo>
                  <a:lnTo>
                    <a:pt x="726" y="625"/>
                  </a:lnTo>
                  <a:lnTo>
                    <a:pt x="726" y="624"/>
                  </a:lnTo>
                  <a:lnTo>
                    <a:pt x="724" y="624"/>
                  </a:lnTo>
                  <a:lnTo>
                    <a:pt x="726" y="621"/>
                  </a:lnTo>
                  <a:lnTo>
                    <a:pt x="724" y="624"/>
                  </a:lnTo>
                  <a:lnTo>
                    <a:pt x="723" y="626"/>
                  </a:lnTo>
                  <a:lnTo>
                    <a:pt x="720" y="626"/>
                  </a:lnTo>
                  <a:lnTo>
                    <a:pt x="718" y="625"/>
                  </a:lnTo>
                  <a:lnTo>
                    <a:pt x="718" y="627"/>
                  </a:lnTo>
                  <a:lnTo>
                    <a:pt x="716" y="626"/>
                  </a:lnTo>
                  <a:lnTo>
                    <a:pt x="715" y="625"/>
                  </a:lnTo>
                  <a:lnTo>
                    <a:pt x="712" y="625"/>
                  </a:lnTo>
                  <a:lnTo>
                    <a:pt x="710" y="625"/>
                  </a:lnTo>
                  <a:lnTo>
                    <a:pt x="708" y="625"/>
                  </a:lnTo>
                  <a:lnTo>
                    <a:pt x="708" y="624"/>
                  </a:lnTo>
                  <a:lnTo>
                    <a:pt x="708" y="622"/>
                  </a:lnTo>
                  <a:lnTo>
                    <a:pt x="708" y="622"/>
                  </a:lnTo>
                  <a:lnTo>
                    <a:pt x="708" y="621"/>
                  </a:lnTo>
                  <a:lnTo>
                    <a:pt x="708" y="618"/>
                  </a:lnTo>
                  <a:lnTo>
                    <a:pt x="708" y="617"/>
                  </a:lnTo>
                  <a:lnTo>
                    <a:pt x="707" y="616"/>
                  </a:lnTo>
                  <a:lnTo>
                    <a:pt x="706" y="616"/>
                  </a:lnTo>
                  <a:lnTo>
                    <a:pt x="707" y="614"/>
                  </a:lnTo>
                  <a:lnTo>
                    <a:pt x="710" y="599"/>
                  </a:lnTo>
                  <a:lnTo>
                    <a:pt x="710" y="595"/>
                  </a:lnTo>
                  <a:lnTo>
                    <a:pt x="705" y="591"/>
                  </a:lnTo>
                  <a:lnTo>
                    <a:pt x="703" y="592"/>
                  </a:lnTo>
                  <a:lnTo>
                    <a:pt x="701" y="591"/>
                  </a:lnTo>
                  <a:lnTo>
                    <a:pt x="698" y="592"/>
                  </a:lnTo>
                  <a:lnTo>
                    <a:pt x="697" y="589"/>
                  </a:lnTo>
                  <a:lnTo>
                    <a:pt x="695" y="589"/>
                  </a:lnTo>
                  <a:lnTo>
                    <a:pt x="694" y="589"/>
                  </a:lnTo>
                  <a:lnTo>
                    <a:pt x="693" y="591"/>
                  </a:lnTo>
                  <a:lnTo>
                    <a:pt x="691" y="593"/>
                  </a:lnTo>
                  <a:lnTo>
                    <a:pt x="687" y="597"/>
                  </a:lnTo>
                  <a:lnTo>
                    <a:pt x="685" y="600"/>
                  </a:lnTo>
                  <a:lnTo>
                    <a:pt x="685" y="602"/>
                  </a:lnTo>
                  <a:lnTo>
                    <a:pt x="682" y="604"/>
                  </a:lnTo>
                  <a:lnTo>
                    <a:pt x="682" y="606"/>
                  </a:lnTo>
                  <a:lnTo>
                    <a:pt x="681" y="609"/>
                  </a:lnTo>
                  <a:lnTo>
                    <a:pt x="678" y="613"/>
                  </a:lnTo>
                  <a:lnTo>
                    <a:pt x="676" y="613"/>
                  </a:lnTo>
                  <a:lnTo>
                    <a:pt x="673" y="617"/>
                  </a:lnTo>
                  <a:lnTo>
                    <a:pt x="672" y="620"/>
                  </a:lnTo>
                  <a:lnTo>
                    <a:pt x="670" y="620"/>
                  </a:lnTo>
                  <a:lnTo>
                    <a:pt x="668" y="620"/>
                  </a:lnTo>
                  <a:lnTo>
                    <a:pt x="666" y="620"/>
                  </a:lnTo>
                  <a:lnTo>
                    <a:pt x="665" y="621"/>
                  </a:lnTo>
                  <a:lnTo>
                    <a:pt x="665" y="621"/>
                  </a:lnTo>
                  <a:lnTo>
                    <a:pt x="662" y="624"/>
                  </a:lnTo>
                  <a:lnTo>
                    <a:pt x="627" y="622"/>
                  </a:lnTo>
                  <a:lnTo>
                    <a:pt x="623" y="624"/>
                  </a:lnTo>
                  <a:lnTo>
                    <a:pt x="622" y="625"/>
                  </a:lnTo>
                  <a:lnTo>
                    <a:pt x="619" y="626"/>
                  </a:lnTo>
                  <a:lnTo>
                    <a:pt x="616" y="629"/>
                  </a:lnTo>
                  <a:lnTo>
                    <a:pt x="611" y="634"/>
                  </a:lnTo>
                  <a:lnTo>
                    <a:pt x="607" y="634"/>
                  </a:lnTo>
                  <a:lnTo>
                    <a:pt x="606" y="635"/>
                  </a:lnTo>
                  <a:lnTo>
                    <a:pt x="595" y="643"/>
                  </a:lnTo>
                  <a:lnTo>
                    <a:pt x="573" y="650"/>
                  </a:lnTo>
                  <a:lnTo>
                    <a:pt x="572" y="655"/>
                  </a:lnTo>
                  <a:lnTo>
                    <a:pt x="568" y="656"/>
                  </a:lnTo>
                  <a:lnTo>
                    <a:pt x="527" y="668"/>
                  </a:lnTo>
                  <a:lnTo>
                    <a:pt x="524" y="664"/>
                  </a:lnTo>
                  <a:lnTo>
                    <a:pt x="527" y="662"/>
                  </a:lnTo>
                  <a:lnTo>
                    <a:pt x="531" y="659"/>
                  </a:lnTo>
                  <a:lnTo>
                    <a:pt x="533" y="656"/>
                  </a:lnTo>
                  <a:lnTo>
                    <a:pt x="535" y="654"/>
                  </a:lnTo>
                  <a:lnTo>
                    <a:pt x="536" y="651"/>
                  </a:lnTo>
                  <a:lnTo>
                    <a:pt x="536" y="635"/>
                  </a:lnTo>
                  <a:lnTo>
                    <a:pt x="528" y="600"/>
                  </a:lnTo>
                  <a:lnTo>
                    <a:pt x="521" y="593"/>
                  </a:lnTo>
                  <a:lnTo>
                    <a:pt x="519" y="589"/>
                  </a:lnTo>
                  <a:lnTo>
                    <a:pt x="471" y="567"/>
                  </a:lnTo>
                  <a:lnTo>
                    <a:pt x="469" y="566"/>
                  </a:lnTo>
                  <a:lnTo>
                    <a:pt x="466" y="566"/>
                  </a:lnTo>
                  <a:lnTo>
                    <a:pt x="465" y="564"/>
                  </a:lnTo>
                  <a:lnTo>
                    <a:pt x="460" y="564"/>
                  </a:lnTo>
                  <a:lnTo>
                    <a:pt x="458" y="562"/>
                  </a:lnTo>
                  <a:lnTo>
                    <a:pt x="457" y="562"/>
                  </a:lnTo>
                  <a:lnTo>
                    <a:pt x="456" y="562"/>
                  </a:lnTo>
                  <a:lnTo>
                    <a:pt x="452" y="563"/>
                  </a:lnTo>
                  <a:lnTo>
                    <a:pt x="450" y="562"/>
                  </a:lnTo>
                  <a:lnTo>
                    <a:pt x="448" y="560"/>
                  </a:lnTo>
                  <a:lnTo>
                    <a:pt x="446" y="559"/>
                  </a:lnTo>
                  <a:lnTo>
                    <a:pt x="442" y="558"/>
                  </a:lnTo>
                  <a:lnTo>
                    <a:pt x="441" y="555"/>
                  </a:lnTo>
                  <a:lnTo>
                    <a:pt x="440" y="555"/>
                  </a:lnTo>
                  <a:lnTo>
                    <a:pt x="436" y="552"/>
                  </a:lnTo>
                  <a:lnTo>
                    <a:pt x="435" y="554"/>
                  </a:lnTo>
                  <a:lnTo>
                    <a:pt x="432" y="552"/>
                  </a:lnTo>
                  <a:lnTo>
                    <a:pt x="431" y="554"/>
                  </a:lnTo>
                  <a:lnTo>
                    <a:pt x="429" y="554"/>
                  </a:lnTo>
                  <a:lnTo>
                    <a:pt x="428" y="552"/>
                  </a:lnTo>
                  <a:lnTo>
                    <a:pt x="425" y="551"/>
                  </a:lnTo>
                  <a:lnTo>
                    <a:pt x="425" y="551"/>
                  </a:lnTo>
                  <a:lnTo>
                    <a:pt x="423" y="550"/>
                  </a:lnTo>
                  <a:lnTo>
                    <a:pt x="423" y="550"/>
                  </a:lnTo>
                  <a:lnTo>
                    <a:pt x="421" y="547"/>
                  </a:lnTo>
                  <a:lnTo>
                    <a:pt x="420" y="547"/>
                  </a:lnTo>
                  <a:lnTo>
                    <a:pt x="417" y="545"/>
                  </a:lnTo>
                  <a:lnTo>
                    <a:pt x="415" y="545"/>
                  </a:lnTo>
                  <a:lnTo>
                    <a:pt x="414" y="545"/>
                  </a:lnTo>
                  <a:lnTo>
                    <a:pt x="105" y="514"/>
                  </a:lnTo>
                  <a:lnTo>
                    <a:pt x="105" y="514"/>
                  </a:lnTo>
                  <a:lnTo>
                    <a:pt x="104" y="513"/>
                  </a:lnTo>
                  <a:lnTo>
                    <a:pt x="103" y="509"/>
                  </a:lnTo>
                  <a:lnTo>
                    <a:pt x="105" y="505"/>
                  </a:lnTo>
                  <a:lnTo>
                    <a:pt x="105" y="501"/>
                  </a:lnTo>
                  <a:lnTo>
                    <a:pt x="104" y="502"/>
                  </a:lnTo>
                  <a:lnTo>
                    <a:pt x="101" y="504"/>
                  </a:lnTo>
                  <a:lnTo>
                    <a:pt x="99" y="505"/>
                  </a:lnTo>
                  <a:lnTo>
                    <a:pt x="96" y="502"/>
                  </a:lnTo>
                  <a:lnTo>
                    <a:pt x="96" y="500"/>
                  </a:lnTo>
                  <a:lnTo>
                    <a:pt x="97" y="500"/>
                  </a:lnTo>
                  <a:lnTo>
                    <a:pt x="99" y="502"/>
                  </a:lnTo>
                  <a:lnTo>
                    <a:pt x="100" y="502"/>
                  </a:lnTo>
                  <a:lnTo>
                    <a:pt x="100" y="501"/>
                  </a:lnTo>
                  <a:lnTo>
                    <a:pt x="99" y="500"/>
                  </a:lnTo>
                  <a:lnTo>
                    <a:pt x="99" y="497"/>
                  </a:lnTo>
                  <a:lnTo>
                    <a:pt x="96" y="497"/>
                  </a:lnTo>
                  <a:lnTo>
                    <a:pt x="95" y="499"/>
                  </a:lnTo>
                  <a:lnTo>
                    <a:pt x="92" y="497"/>
                  </a:lnTo>
                  <a:lnTo>
                    <a:pt x="91" y="495"/>
                  </a:lnTo>
                  <a:lnTo>
                    <a:pt x="91" y="493"/>
                  </a:lnTo>
                  <a:lnTo>
                    <a:pt x="94" y="491"/>
                  </a:lnTo>
                  <a:lnTo>
                    <a:pt x="95" y="488"/>
                  </a:lnTo>
                  <a:lnTo>
                    <a:pt x="96" y="487"/>
                  </a:lnTo>
                  <a:lnTo>
                    <a:pt x="96" y="485"/>
                  </a:lnTo>
                  <a:lnTo>
                    <a:pt x="94" y="487"/>
                  </a:lnTo>
                  <a:lnTo>
                    <a:pt x="91" y="487"/>
                  </a:lnTo>
                  <a:lnTo>
                    <a:pt x="91" y="485"/>
                  </a:lnTo>
                  <a:lnTo>
                    <a:pt x="92" y="484"/>
                  </a:lnTo>
                  <a:lnTo>
                    <a:pt x="95" y="480"/>
                  </a:lnTo>
                  <a:lnTo>
                    <a:pt x="95" y="477"/>
                  </a:lnTo>
                  <a:lnTo>
                    <a:pt x="95" y="476"/>
                  </a:lnTo>
                  <a:lnTo>
                    <a:pt x="95" y="475"/>
                  </a:lnTo>
                  <a:lnTo>
                    <a:pt x="94" y="475"/>
                  </a:lnTo>
                  <a:lnTo>
                    <a:pt x="94" y="477"/>
                  </a:lnTo>
                  <a:lnTo>
                    <a:pt x="92" y="481"/>
                  </a:lnTo>
                  <a:lnTo>
                    <a:pt x="90" y="485"/>
                  </a:lnTo>
                  <a:lnTo>
                    <a:pt x="88" y="485"/>
                  </a:lnTo>
                  <a:lnTo>
                    <a:pt x="87" y="484"/>
                  </a:lnTo>
                  <a:lnTo>
                    <a:pt x="86" y="484"/>
                  </a:lnTo>
                  <a:lnTo>
                    <a:pt x="86" y="483"/>
                  </a:lnTo>
                  <a:lnTo>
                    <a:pt x="87" y="481"/>
                  </a:lnTo>
                  <a:lnTo>
                    <a:pt x="87" y="480"/>
                  </a:lnTo>
                  <a:lnTo>
                    <a:pt x="84" y="481"/>
                  </a:lnTo>
                  <a:lnTo>
                    <a:pt x="84" y="483"/>
                  </a:lnTo>
                  <a:lnTo>
                    <a:pt x="83" y="483"/>
                  </a:lnTo>
                  <a:lnTo>
                    <a:pt x="83" y="481"/>
                  </a:lnTo>
                  <a:lnTo>
                    <a:pt x="82" y="483"/>
                  </a:lnTo>
                  <a:lnTo>
                    <a:pt x="80" y="483"/>
                  </a:lnTo>
                  <a:lnTo>
                    <a:pt x="78" y="483"/>
                  </a:lnTo>
                  <a:lnTo>
                    <a:pt x="78" y="481"/>
                  </a:lnTo>
                  <a:lnTo>
                    <a:pt x="80" y="480"/>
                  </a:lnTo>
                  <a:lnTo>
                    <a:pt x="82" y="480"/>
                  </a:lnTo>
                  <a:lnTo>
                    <a:pt x="84" y="479"/>
                  </a:lnTo>
                  <a:lnTo>
                    <a:pt x="88" y="476"/>
                  </a:lnTo>
                  <a:lnTo>
                    <a:pt x="88" y="475"/>
                  </a:lnTo>
                  <a:lnTo>
                    <a:pt x="88" y="472"/>
                  </a:lnTo>
                  <a:lnTo>
                    <a:pt x="88" y="474"/>
                  </a:lnTo>
                  <a:lnTo>
                    <a:pt x="86" y="475"/>
                  </a:lnTo>
                  <a:lnTo>
                    <a:pt x="84" y="477"/>
                  </a:lnTo>
                  <a:lnTo>
                    <a:pt x="83" y="479"/>
                  </a:lnTo>
                  <a:lnTo>
                    <a:pt x="80" y="477"/>
                  </a:lnTo>
                  <a:lnTo>
                    <a:pt x="79" y="476"/>
                  </a:lnTo>
                  <a:lnTo>
                    <a:pt x="78" y="476"/>
                  </a:lnTo>
                  <a:lnTo>
                    <a:pt x="78" y="475"/>
                  </a:lnTo>
                  <a:lnTo>
                    <a:pt x="79" y="474"/>
                  </a:lnTo>
                  <a:lnTo>
                    <a:pt x="79" y="474"/>
                  </a:lnTo>
                  <a:lnTo>
                    <a:pt x="75" y="474"/>
                  </a:lnTo>
                  <a:lnTo>
                    <a:pt x="74" y="472"/>
                  </a:lnTo>
                  <a:lnTo>
                    <a:pt x="72" y="474"/>
                  </a:lnTo>
                  <a:lnTo>
                    <a:pt x="71" y="475"/>
                  </a:lnTo>
                  <a:lnTo>
                    <a:pt x="69" y="474"/>
                  </a:lnTo>
                  <a:lnTo>
                    <a:pt x="67" y="471"/>
                  </a:lnTo>
                  <a:lnTo>
                    <a:pt x="69" y="470"/>
                  </a:lnTo>
                  <a:lnTo>
                    <a:pt x="70" y="471"/>
                  </a:lnTo>
                  <a:lnTo>
                    <a:pt x="72" y="471"/>
                  </a:lnTo>
                  <a:lnTo>
                    <a:pt x="75" y="471"/>
                  </a:lnTo>
                  <a:lnTo>
                    <a:pt x="75" y="470"/>
                  </a:lnTo>
                  <a:lnTo>
                    <a:pt x="74" y="470"/>
                  </a:lnTo>
                  <a:lnTo>
                    <a:pt x="71" y="470"/>
                  </a:lnTo>
                  <a:lnTo>
                    <a:pt x="70" y="470"/>
                  </a:lnTo>
                  <a:lnTo>
                    <a:pt x="71" y="468"/>
                  </a:lnTo>
                  <a:lnTo>
                    <a:pt x="72" y="470"/>
                  </a:lnTo>
                  <a:lnTo>
                    <a:pt x="75" y="468"/>
                  </a:lnTo>
                  <a:lnTo>
                    <a:pt x="75" y="468"/>
                  </a:lnTo>
                  <a:lnTo>
                    <a:pt x="72" y="468"/>
                  </a:lnTo>
                  <a:lnTo>
                    <a:pt x="71" y="467"/>
                  </a:lnTo>
                  <a:lnTo>
                    <a:pt x="69" y="467"/>
                  </a:lnTo>
                  <a:lnTo>
                    <a:pt x="67" y="467"/>
                  </a:lnTo>
                  <a:lnTo>
                    <a:pt x="66" y="467"/>
                  </a:lnTo>
                  <a:lnTo>
                    <a:pt x="66" y="464"/>
                  </a:lnTo>
                  <a:lnTo>
                    <a:pt x="69" y="464"/>
                  </a:lnTo>
                  <a:lnTo>
                    <a:pt x="70" y="466"/>
                  </a:lnTo>
                  <a:lnTo>
                    <a:pt x="72" y="466"/>
                  </a:lnTo>
                  <a:lnTo>
                    <a:pt x="74" y="464"/>
                  </a:lnTo>
                  <a:lnTo>
                    <a:pt x="71" y="464"/>
                  </a:lnTo>
                  <a:lnTo>
                    <a:pt x="70" y="463"/>
                  </a:lnTo>
                  <a:lnTo>
                    <a:pt x="67" y="463"/>
                  </a:lnTo>
                  <a:lnTo>
                    <a:pt x="67" y="462"/>
                  </a:lnTo>
                  <a:lnTo>
                    <a:pt x="70" y="462"/>
                  </a:lnTo>
                  <a:lnTo>
                    <a:pt x="71" y="462"/>
                  </a:lnTo>
                  <a:lnTo>
                    <a:pt x="72" y="462"/>
                  </a:lnTo>
                  <a:lnTo>
                    <a:pt x="72" y="460"/>
                  </a:lnTo>
                  <a:lnTo>
                    <a:pt x="72" y="459"/>
                  </a:lnTo>
                  <a:lnTo>
                    <a:pt x="74" y="458"/>
                  </a:lnTo>
                  <a:lnTo>
                    <a:pt x="76" y="458"/>
                  </a:lnTo>
                  <a:lnTo>
                    <a:pt x="79" y="458"/>
                  </a:lnTo>
                  <a:lnTo>
                    <a:pt x="79" y="458"/>
                  </a:lnTo>
                  <a:lnTo>
                    <a:pt x="76" y="456"/>
                  </a:lnTo>
                  <a:lnTo>
                    <a:pt x="75" y="456"/>
                  </a:lnTo>
                  <a:lnTo>
                    <a:pt x="74" y="455"/>
                  </a:lnTo>
                  <a:lnTo>
                    <a:pt x="72" y="458"/>
                  </a:lnTo>
                  <a:lnTo>
                    <a:pt x="70" y="458"/>
                  </a:lnTo>
                  <a:lnTo>
                    <a:pt x="69" y="459"/>
                  </a:lnTo>
                  <a:lnTo>
                    <a:pt x="69" y="459"/>
                  </a:lnTo>
                  <a:lnTo>
                    <a:pt x="69" y="456"/>
                  </a:lnTo>
                  <a:lnTo>
                    <a:pt x="69" y="455"/>
                  </a:lnTo>
                  <a:lnTo>
                    <a:pt x="69" y="454"/>
                  </a:lnTo>
                  <a:lnTo>
                    <a:pt x="71" y="452"/>
                  </a:lnTo>
                  <a:lnTo>
                    <a:pt x="72" y="450"/>
                  </a:lnTo>
                  <a:lnTo>
                    <a:pt x="79" y="446"/>
                  </a:lnTo>
                  <a:lnTo>
                    <a:pt x="80" y="446"/>
                  </a:lnTo>
                  <a:lnTo>
                    <a:pt x="82" y="447"/>
                  </a:lnTo>
                  <a:lnTo>
                    <a:pt x="82" y="450"/>
                  </a:lnTo>
                  <a:lnTo>
                    <a:pt x="83" y="452"/>
                  </a:lnTo>
                  <a:lnTo>
                    <a:pt x="83" y="451"/>
                  </a:lnTo>
                  <a:lnTo>
                    <a:pt x="83" y="449"/>
                  </a:lnTo>
                  <a:lnTo>
                    <a:pt x="83" y="445"/>
                  </a:lnTo>
                  <a:lnTo>
                    <a:pt x="84" y="445"/>
                  </a:lnTo>
                  <a:lnTo>
                    <a:pt x="87" y="445"/>
                  </a:lnTo>
                  <a:lnTo>
                    <a:pt x="86" y="443"/>
                  </a:lnTo>
                  <a:lnTo>
                    <a:pt x="83" y="443"/>
                  </a:lnTo>
                  <a:lnTo>
                    <a:pt x="80" y="445"/>
                  </a:lnTo>
                  <a:lnTo>
                    <a:pt x="80" y="443"/>
                  </a:lnTo>
                  <a:lnTo>
                    <a:pt x="80" y="441"/>
                  </a:lnTo>
                  <a:lnTo>
                    <a:pt x="83" y="441"/>
                  </a:lnTo>
                  <a:lnTo>
                    <a:pt x="86" y="438"/>
                  </a:lnTo>
                  <a:lnTo>
                    <a:pt x="87" y="435"/>
                  </a:lnTo>
                  <a:lnTo>
                    <a:pt x="87" y="434"/>
                  </a:lnTo>
                  <a:lnTo>
                    <a:pt x="86" y="434"/>
                  </a:lnTo>
                  <a:lnTo>
                    <a:pt x="86" y="437"/>
                  </a:lnTo>
                  <a:lnTo>
                    <a:pt x="83" y="438"/>
                  </a:lnTo>
                  <a:lnTo>
                    <a:pt x="80" y="438"/>
                  </a:lnTo>
                  <a:lnTo>
                    <a:pt x="79" y="441"/>
                  </a:lnTo>
                  <a:lnTo>
                    <a:pt x="75" y="443"/>
                  </a:lnTo>
                  <a:lnTo>
                    <a:pt x="71" y="445"/>
                  </a:lnTo>
                  <a:lnTo>
                    <a:pt x="70" y="443"/>
                  </a:lnTo>
                  <a:lnTo>
                    <a:pt x="71" y="442"/>
                  </a:lnTo>
                  <a:lnTo>
                    <a:pt x="72" y="441"/>
                  </a:lnTo>
                  <a:lnTo>
                    <a:pt x="71" y="441"/>
                  </a:lnTo>
                  <a:lnTo>
                    <a:pt x="67" y="442"/>
                  </a:lnTo>
                  <a:lnTo>
                    <a:pt x="66" y="441"/>
                  </a:lnTo>
                  <a:lnTo>
                    <a:pt x="67" y="439"/>
                  </a:lnTo>
                  <a:lnTo>
                    <a:pt x="70" y="438"/>
                  </a:lnTo>
                  <a:lnTo>
                    <a:pt x="71" y="437"/>
                  </a:lnTo>
                  <a:lnTo>
                    <a:pt x="74" y="437"/>
                  </a:lnTo>
                  <a:lnTo>
                    <a:pt x="74" y="437"/>
                  </a:lnTo>
                  <a:lnTo>
                    <a:pt x="74" y="435"/>
                  </a:lnTo>
                  <a:lnTo>
                    <a:pt x="72" y="434"/>
                  </a:lnTo>
                  <a:lnTo>
                    <a:pt x="74" y="433"/>
                  </a:lnTo>
                  <a:lnTo>
                    <a:pt x="75" y="433"/>
                  </a:lnTo>
                  <a:lnTo>
                    <a:pt x="74" y="431"/>
                  </a:lnTo>
                  <a:lnTo>
                    <a:pt x="71" y="433"/>
                  </a:lnTo>
                  <a:lnTo>
                    <a:pt x="71" y="433"/>
                  </a:lnTo>
                  <a:lnTo>
                    <a:pt x="70" y="430"/>
                  </a:lnTo>
                  <a:lnTo>
                    <a:pt x="70" y="426"/>
                  </a:lnTo>
                  <a:lnTo>
                    <a:pt x="69" y="424"/>
                  </a:lnTo>
                  <a:lnTo>
                    <a:pt x="69" y="422"/>
                  </a:lnTo>
                  <a:lnTo>
                    <a:pt x="69" y="421"/>
                  </a:lnTo>
                  <a:lnTo>
                    <a:pt x="72" y="421"/>
                  </a:lnTo>
                  <a:lnTo>
                    <a:pt x="74" y="422"/>
                  </a:lnTo>
                  <a:lnTo>
                    <a:pt x="78" y="421"/>
                  </a:lnTo>
                  <a:lnTo>
                    <a:pt x="79" y="422"/>
                  </a:lnTo>
                  <a:lnTo>
                    <a:pt x="79" y="421"/>
                  </a:lnTo>
                  <a:lnTo>
                    <a:pt x="76" y="421"/>
                  </a:lnTo>
                  <a:lnTo>
                    <a:pt x="75" y="421"/>
                  </a:lnTo>
                  <a:lnTo>
                    <a:pt x="74" y="420"/>
                  </a:lnTo>
                  <a:lnTo>
                    <a:pt x="71" y="417"/>
                  </a:lnTo>
                  <a:lnTo>
                    <a:pt x="71" y="417"/>
                  </a:lnTo>
                  <a:lnTo>
                    <a:pt x="72" y="414"/>
                  </a:lnTo>
                  <a:lnTo>
                    <a:pt x="74" y="413"/>
                  </a:lnTo>
                  <a:lnTo>
                    <a:pt x="75" y="412"/>
                  </a:lnTo>
                  <a:lnTo>
                    <a:pt x="75" y="409"/>
                  </a:lnTo>
                  <a:lnTo>
                    <a:pt x="74" y="409"/>
                  </a:lnTo>
                  <a:lnTo>
                    <a:pt x="71" y="412"/>
                  </a:lnTo>
                  <a:lnTo>
                    <a:pt x="70" y="413"/>
                  </a:lnTo>
                  <a:lnTo>
                    <a:pt x="66" y="414"/>
                  </a:lnTo>
                  <a:lnTo>
                    <a:pt x="65" y="416"/>
                  </a:lnTo>
                  <a:lnTo>
                    <a:pt x="63" y="418"/>
                  </a:lnTo>
                  <a:lnTo>
                    <a:pt x="62" y="418"/>
                  </a:lnTo>
                  <a:lnTo>
                    <a:pt x="61" y="414"/>
                  </a:lnTo>
                  <a:lnTo>
                    <a:pt x="59" y="410"/>
                  </a:lnTo>
                  <a:lnTo>
                    <a:pt x="61" y="405"/>
                  </a:lnTo>
                  <a:lnTo>
                    <a:pt x="61" y="401"/>
                  </a:lnTo>
                  <a:lnTo>
                    <a:pt x="61" y="400"/>
                  </a:lnTo>
                  <a:lnTo>
                    <a:pt x="59" y="399"/>
                  </a:lnTo>
                  <a:lnTo>
                    <a:pt x="58" y="396"/>
                  </a:lnTo>
                  <a:lnTo>
                    <a:pt x="61" y="395"/>
                  </a:lnTo>
                  <a:lnTo>
                    <a:pt x="62" y="396"/>
                  </a:lnTo>
                  <a:lnTo>
                    <a:pt x="63" y="396"/>
                  </a:lnTo>
                  <a:lnTo>
                    <a:pt x="62" y="393"/>
                  </a:lnTo>
                  <a:lnTo>
                    <a:pt x="65" y="392"/>
                  </a:lnTo>
                  <a:lnTo>
                    <a:pt x="66" y="389"/>
                  </a:lnTo>
                  <a:lnTo>
                    <a:pt x="67" y="388"/>
                  </a:lnTo>
                  <a:lnTo>
                    <a:pt x="70" y="389"/>
                  </a:lnTo>
                  <a:lnTo>
                    <a:pt x="71" y="388"/>
                  </a:lnTo>
                  <a:lnTo>
                    <a:pt x="70" y="388"/>
                  </a:lnTo>
                  <a:lnTo>
                    <a:pt x="70" y="387"/>
                  </a:lnTo>
                  <a:lnTo>
                    <a:pt x="72" y="383"/>
                  </a:lnTo>
                  <a:lnTo>
                    <a:pt x="74" y="381"/>
                  </a:lnTo>
                  <a:lnTo>
                    <a:pt x="78" y="379"/>
                  </a:lnTo>
                  <a:lnTo>
                    <a:pt x="78" y="377"/>
                  </a:lnTo>
                  <a:lnTo>
                    <a:pt x="76" y="377"/>
                  </a:lnTo>
                  <a:lnTo>
                    <a:pt x="75" y="376"/>
                  </a:lnTo>
                  <a:lnTo>
                    <a:pt x="72" y="379"/>
                  </a:lnTo>
                  <a:lnTo>
                    <a:pt x="72" y="381"/>
                  </a:lnTo>
                  <a:lnTo>
                    <a:pt x="69" y="385"/>
                  </a:lnTo>
                  <a:lnTo>
                    <a:pt x="67" y="385"/>
                  </a:lnTo>
                  <a:lnTo>
                    <a:pt x="69" y="384"/>
                  </a:lnTo>
                  <a:lnTo>
                    <a:pt x="70" y="381"/>
                  </a:lnTo>
                  <a:lnTo>
                    <a:pt x="71" y="377"/>
                  </a:lnTo>
                  <a:lnTo>
                    <a:pt x="74" y="371"/>
                  </a:lnTo>
                  <a:lnTo>
                    <a:pt x="75" y="368"/>
                  </a:lnTo>
                  <a:lnTo>
                    <a:pt x="74" y="368"/>
                  </a:lnTo>
                  <a:lnTo>
                    <a:pt x="75" y="367"/>
                  </a:lnTo>
                  <a:lnTo>
                    <a:pt x="75" y="366"/>
                  </a:lnTo>
                  <a:lnTo>
                    <a:pt x="75" y="366"/>
                  </a:lnTo>
                  <a:lnTo>
                    <a:pt x="75" y="364"/>
                  </a:lnTo>
                  <a:lnTo>
                    <a:pt x="75" y="363"/>
                  </a:lnTo>
                  <a:lnTo>
                    <a:pt x="75" y="362"/>
                  </a:lnTo>
                  <a:lnTo>
                    <a:pt x="74" y="362"/>
                  </a:lnTo>
                  <a:lnTo>
                    <a:pt x="74" y="359"/>
                  </a:lnTo>
                  <a:lnTo>
                    <a:pt x="72" y="356"/>
                  </a:lnTo>
                  <a:lnTo>
                    <a:pt x="70" y="355"/>
                  </a:lnTo>
                  <a:lnTo>
                    <a:pt x="69" y="354"/>
                  </a:lnTo>
                  <a:lnTo>
                    <a:pt x="69" y="352"/>
                  </a:lnTo>
                  <a:lnTo>
                    <a:pt x="66" y="350"/>
                  </a:lnTo>
                  <a:lnTo>
                    <a:pt x="65" y="349"/>
                  </a:lnTo>
                  <a:lnTo>
                    <a:pt x="62" y="349"/>
                  </a:lnTo>
                  <a:lnTo>
                    <a:pt x="62" y="347"/>
                  </a:lnTo>
                  <a:lnTo>
                    <a:pt x="63" y="347"/>
                  </a:lnTo>
                  <a:lnTo>
                    <a:pt x="63" y="345"/>
                  </a:lnTo>
                  <a:lnTo>
                    <a:pt x="62" y="343"/>
                  </a:lnTo>
                  <a:lnTo>
                    <a:pt x="61" y="342"/>
                  </a:lnTo>
                  <a:lnTo>
                    <a:pt x="62" y="342"/>
                  </a:lnTo>
                  <a:lnTo>
                    <a:pt x="63" y="341"/>
                  </a:lnTo>
                  <a:lnTo>
                    <a:pt x="63" y="341"/>
                  </a:lnTo>
                  <a:lnTo>
                    <a:pt x="62" y="339"/>
                  </a:lnTo>
                  <a:lnTo>
                    <a:pt x="61" y="339"/>
                  </a:lnTo>
                  <a:lnTo>
                    <a:pt x="61" y="338"/>
                  </a:lnTo>
                  <a:lnTo>
                    <a:pt x="62" y="337"/>
                  </a:lnTo>
                  <a:lnTo>
                    <a:pt x="62" y="327"/>
                  </a:lnTo>
                  <a:lnTo>
                    <a:pt x="62" y="320"/>
                  </a:lnTo>
                  <a:lnTo>
                    <a:pt x="63" y="313"/>
                  </a:lnTo>
                  <a:lnTo>
                    <a:pt x="62" y="310"/>
                  </a:lnTo>
                  <a:lnTo>
                    <a:pt x="62" y="308"/>
                  </a:lnTo>
                  <a:lnTo>
                    <a:pt x="63" y="306"/>
                  </a:lnTo>
                  <a:lnTo>
                    <a:pt x="62" y="304"/>
                  </a:lnTo>
                  <a:lnTo>
                    <a:pt x="62" y="302"/>
                  </a:lnTo>
                  <a:lnTo>
                    <a:pt x="61" y="299"/>
                  </a:lnTo>
                  <a:lnTo>
                    <a:pt x="58" y="295"/>
                  </a:lnTo>
                  <a:lnTo>
                    <a:pt x="58" y="291"/>
                  </a:lnTo>
                  <a:lnTo>
                    <a:pt x="58" y="288"/>
                  </a:lnTo>
                  <a:lnTo>
                    <a:pt x="55" y="281"/>
                  </a:lnTo>
                  <a:lnTo>
                    <a:pt x="57" y="280"/>
                  </a:lnTo>
                  <a:lnTo>
                    <a:pt x="58" y="277"/>
                  </a:lnTo>
                  <a:lnTo>
                    <a:pt x="58" y="275"/>
                  </a:lnTo>
                  <a:lnTo>
                    <a:pt x="57" y="274"/>
                  </a:lnTo>
                  <a:lnTo>
                    <a:pt x="55" y="271"/>
                  </a:lnTo>
                  <a:lnTo>
                    <a:pt x="51" y="271"/>
                  </a:lnTo>
                  <a:lnTo>
                    <a:pt x="47" y="272"/>
                  </a:lnTo>
                  <a:lnTo>
                    <a:pt x="46" y="274"/>
                  </a:lnTo>
                  <a:lnTo>
                    <a:pt x="42" y="275"/>
                  </a:lnTo>
                  <a:lnTo>
                    <a:pt x="40" y="277"/>
                  </a:lnTo>
                  <a:lnTo>
                    <a:pt x="36" y="281"/>
                  </a:lnTo>
                  <a:lnTo>
                    <a:pt x="33" y="284"/>
                  </a:lnTo>
                  <a:lnTo>
                    <a:pt x="29" y="284"/>
                  </a:lnTo>
                  <a:lnTo>
                    <a:pt x="25" y="285"/>
                  </a:lnTo>
                  <a:lnTo>
                    <a:pt x="24" y="285"/>
                  </a:lnTo>
                  <a:lnTo>
                    <a:pt x="24" y="283"/>
                  </a:lnTo>
                  <a:lnTo>
                    <a:pt x="26" y="280"/>
                  </a:lnTo>
                  <a:lnTo>
                    <a:pt x="25" y="277"/>
                  </a:lnTo>
                  <a:lnTo>
                    <a:pt x="21" y="263"/>
                  </a:lnTo>
                  <a:lnTo>
                    <a:pt x="20" y="258"/>
                  </a:lnTo>
                  <a:lnTo>
                    <a:pt x="18" y="254"/>
                  </a:lnTo>
                  <a:lnTo>
                    <a:pt x="21" y="249"/>
                  </a:lnTo>
                  <a:lnTo>
                    <a:pt x="15" y="249"/>
                  </a:lnTo>
                  <a:lnTo>
                    <a:pt x="11" y="251"/>
                  </a:lnTo>
                  <a:lnTo>
                    <a:pt x="8" y="250"/>
                  </a:lnTo>
                  <a:lnTo>
                    <a:pt x="0" y="25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0070C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883" name="Freeform 502"/>
            <p:cNvSpPr>
              <a:spLocks noEditPoints="1"/>
            </p:cNvSpPr>
            <p:nvPr/>
          </p:nvSpPr>
          <p:spPr bwMode="auto">
            <a:xfrm>
              <a:off x="2910302" y="939673"/>
              <a:ext cx="1393223" cy="624285"/>
            </a:xfrm>
            <a:custGeom>
              <a:avLst/>
              <a:gdLst>
                <a:gd name="T0" fmla="*/ 322 w 549"/>
                <a:gd name="T1" fmla="*/ 152 h 246"/>
                <a:gd name="T2" fmla="*/ 281 w 549"/>
                <a:gd name="T3" fmla="*/ 179 h 246"/>
                <a:gd name="T4" fmla="*/ 293 w 549"/>
                <a:gd name="T5" fmla="*/ 125 h 246"/>
                <a:gd name="T6" fmla="*/ 280 w 549"/>
                <a:gd name="T7" fmla="*/ 126 h 246"/>
                <a:gd name="T8" fmla="*/ 266 w 549"/>
                <a:gd name="T9" fmla="*/ 155 h 246"/>
                <a:gd name="T10" fmla="*/ 242 w 549"/>
                <a:gd name="T11" fmla="*/ 183 h 246"/>
                <a:gd name="T12" fmla="*/ 221 w 549"/>
                <a:gd name="T13" fmla="*/ 155 h 246"/>
                <a:gd name="T14" fmla="*/ 239 w 549"/>
                <a:gd name="T15" fmla="*/ 145 h 246"/>
                <a:gd name="T16" fmla="*/ 246 w 549"/>
                <a:gd name="T17" fmla="*/ 118 h 246"/>
                <a:gd name="T18" fmla="*/ 274 w 549"/>
                <a:gd name="T19" fmla="*/ 110 h 246"/>
                <a:gd name="T20" fmla="*/ 192 w 549"/>
                <a:gd name="T21" fmla="*/ 116 h 246"/>
                <a:gd name="T22" fmla="*/ 285 w 549"/>
                <a:gd name="T23" fmla="*/ 96 h 246"/>
                <a:gd name="T24" fmla="*/ 127 w 549"/>
                <a:gd name="T25" fmla="*/ 109 h 246"/>
                <a:gd name="T26" fmla="*/ 144 w 549"/>
                <a:gd name="T27" fmla="*/ 134 h 246"/>
                <a:gd name="T28" fmla="*/ 152 w 549"/>
                <a:gd name="T29" fmla="*/ 146 h 246"/>
                <a:gd name="T30" fmla="*/ 166 w 549"/>
                <a:gd name="T31" fmla="*/ 133 h 246"/>
                <a:gd name="T32" fmla="*/ 188 w 549"/>
                <a:gd name="T33" fmla="*/ 139 h 246"/>
                <a:gd name="T34" fmla="*/ 183 w 549"/>
                <a:gd name="T35" fmla="*/ 200 h 246"/>
                <a:gd name="T36" fmla="*/ 179 w 549"/>
                <a:gd name="T37" fmla="*/ 225 h 246"/>
                <a:gd name="T38" fmla="*/ 168 w 549"/>
                <a:gd name="T39" fmla="*/ 231 h 246"/>
                <a:gd name="T40" fmla="*/ 156 w 549"/>
                <a:gd name="T41" fmla="*/ 243 h 246"/>
                <a:gd name="T42" fmla="*/ 129 w 549"/>
                <a:gd name="T43" fmla="*/ 230 h 246"/>
                <a:gd name="T44" fmla="*/ 94 w 549"/>
                <a:gd name="T45" fmla="*/ 235 h 246"/>
                <a:gd name="T46" fmla="*/ 55 w 549"/>
                <a:gd name="T47" fmla="*/ 225 h 246"/>
                <a:gd name="T48" fmla="*/ 42 w 549"/>
                <a:gd name="T49" fmla="*/ 180 h 246"/>
                <a:gd name="T50" fmla="*/ 94 w 549"/>
                <a:gd name="T51" fmla="*/ 181 h 246"/>
                <a:gd name="T52" fmla="*/ 51 w 549"/>
                <a:gd name="T53" fmla="*/ 166 h 246"/>
                <a:gd name="T54" fmla="*/ 75 w 549"/>
                <a:gd name="T55" fmla="*/ 143 h 246"/>
                <a:gd name="T56" fmla="*/ 65 w 549"/>
                <a:gd name="T57" fmla="*/ 118 h 246"/>
                <a:gd name="T58" fmla="*/ 453 w 549"/>
                <a:gd name="T59" fmla="*/ 88 h 246"/>
                <a:gd name="T60" fmla="*/ 314 w 549"/>
                <a:gd name="T61" fmla="*/ 100 h 246"/>
                <a:gd name="T62" fmla="*/ 314 w 549"/>
                <a:gd name="T63" fmla="*/ 75 h 246"/>
                <a:gd name="T64" fmla="*/ 312 w 549"/>
                <a:gd name="T65" fmla="*/ 66 h 246"/>
                <a:gd name="T66" fmla="*/ 331 w 549"/>
                <a:gd name="T67" fmla="*/ 58 h 246"/>
                <a:gd name="T68" fmla="*/ 383 w 549"/>
                <a:gd name="T69" fmla="*/ 51 h 246"/>
                <a:gd name="T70" fmla="*/ 94 w 549"/>
                <a:gd name="T71" fmla="*/ 58 h 246"/>
                <a:gd name="T72" fmla="*/ 75 w 549"/>
                <a:gd name="T73" fmla="*/ 101 h 246"/>
                <a:gd name="T74" fmla="*/ 18 w 549"/>
                <a:gd name="T75" fmla="*/ 133 h 246"/>
                <a:gd name="T76" fmla="*/ 22 w 549"/>
                <a:gd name="T77" fmla="*/ 84 h 246"/>
                <a:gd name="T78" fmla="*/ 275 w 549"/>
                <a:gd name="T79" fmla="*/ 42 h 246"/>
                <a:gd name="T80" fmla="*/ 389 w 549"/>
                <a:gd name="T81" fmla="*/ 35 h 246"/>
                <a:gd name="T82" fmla="*/ 308 w 549"/>
                <a:gd name="T83" fmla="*/ 37 h 246"/>
                <a:gd name="T84" fmla="*/ 306 w 549"/>
                <a:gd name="T85" fmla="*/ 60 h 246"/>
                <a:gd name="T86" fmla="*/ 284 w 549"/>
                <a:gd name="T87" fmla="*/ 79 h 246"/>
                <a:gd name="T88" fmla="*/ 283 w 549"/>
                <a:gd name="T89" fmla="*/ 63 h 246"/>
                <a:gd name="T90" fmla="*/ 276 w 549"/>
                <a:gd name="T91" fmla="*/ 50 h 246"/>
                <a:gd name="T92" fmla="*/ 295 w 549"/>
                <a:gd name="T93" fmla="*/ 50 h 246"/>
                <a:gd name="T94" fmla="*/ 362 w 549"/>
                <a:gd name="T95" fmla="*/ 42 h 246"/>
                <a:gd name="T96" fmla="*/ 380 w 549"/>
                <a:gd name="T97" fmla="*/ 59 h 246"/>
                <a:gd name="T98" fmla="*/ 370 w 549"/>
                <a:gd name="T99" fmla="*/ 74 h 246"/>
                <a:gd name="T100" fmla="*/ 392 w 549"/>
                <a:gd name="T101" fmla="*/ 89 h 246"/>
                <a:gd name="T102" fmla="*/ 437 w 549"/>
                <a:gd name="T103" fmla="*/ 93 h 246"/>
                <a:gd name="T104" fmla="*/ 449 w 549"/>
                <a:gd name="T105" fmla="*/ 124 h 246"/>
                <a:gd name="T106" fmla="*/ 414 w 549"/>
                <a:gd name="T107" fmla="*/ 117 h 246"/>
                <a:gd name="T108" fmla="*/ 383 w 549"/>
                <a:gd name="T109" fmla="*/ 122 h 246"/>
                <a:gd name="T110" fmla="*/ 360 w 549"/>
                <a:gd name="T111" fmla="*/ 113 h 246"/>
                <a:gd name="T112" fmla="*/ 347 w 549"/>
                <a:gd name="T113" fmla="*/ 84 h 246"/>
                <a:gd name="T114" fmla="*/ 341 w 549"/>
                <a:gd name="T115" fmla="*/ 46 h 246"/>
                <a:gd name="T116" fmla="*/ 400 w 549"/>
                <a:gd name="T117" fmla="*/ 27 h 246"/>
                <a:gd name="T118" fmla="*/ 299 w 549"/>
                <a:gd name="T119" fmla="*/ 21 h 246"/>
                <a:gd name="T120" fmla="*/ 547 w 549"/>
                <a:gd name="T121" fmla="*/ 10 h 246"/>
                <a:gd name="T122" fmla="*/ 353 w 549"/>
                <a:gd name="T123" fmla="*/ 10 h 246"/>
                <a:gd name="T124" fmla="*/ 142 w 549"/>
                <a:gd name="T125" fmla="*/ 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9" h="246">
                  <a:moveTo>
                    <a:pt x="310" y="117"/>
                  </a:moveTo>
                  <a:lnTo>
                    <a:pt x="312" y="118"/>
                  </a:lnTo>
                  <a:lnTo>
                    <a:pt x="313" y="118"/>
                  </a:lnTo>
                  <a:lnTo>
                    <a:pt x="314" y="120"/>
                  </a:lnTo>
                  <a:lnTo>
                    <a:pt x="316" y="118"/>
                  </a:lnTo>
                  <a:lnTo>
                    <a:pt x="318" y="118"/>
                  </a:lnTo>
                  <a:lnTo>
                    <a:pt x="321" y="121"/>
                  </a:lnTo>
                  <a:lnTo>
                    <a:pt x="322" y="121"/>
                  </a:lnTo>
                  <a:lnTo>
                    <a:pt x="324" y="122"/>
                  </a:lnTo>
                  <a:lnTo>
                    <a:pt x="325" y="122"/>
                  </a:lnTo>
                  <a:lnTo>
                    <a:pt x="326" y="125"/>
                  </a:lnTo>
                  <a:lnTo>
                    <a:pt x="325" y="126"/>
                  </a:lnTo>
                  <a:lnTo>
                    <a:pt x="326" y="127"/>
                  </a:lnTo>
                  <a:lnTo>
                    <a:pt x="328" y="126"/>
                  </a:lnTo>
                  <a:lnTo>
                    <a:pt x="331" y="126"/>
                  </a:lnTo>
                  <a:lnTo>
                    <a:pt x="337" y="127"/>
                  </a:lnTo>
                  <a:lnTo>
                    <a:pt x="339" y="129"/>
                  </a:lnTo>
                  <a:lnTo>
                    <a:pt x="339" y="131"/>
                  </a:lnTo>
                  <a:lnTo>
                    <a:pt x="341" y="131"/>
                  </a:lnTo>
                  <a:lnTo>
                    <a:pt x="342" y="134"/>
                  </a:lnTo>
                  <a:lnTo>
                    <a:pt x="341" y="133"/>
                  </a:lnTo>
                  <a:lnTo>
                    <a:pt x="339" y="134"/>
                  </a:lnTo>
                  <a:lnTo>
                    <a:pt x="339" y="137"/>
                  </a:lnTo>
                  <a:lnTo>
                    <a:pt x="335" y="139"/>
                  </a:lnTo>
                  <a:lnTo>
                    <a:pt x="334" y="142"/>
                  </a:lnTo>
                  <a:lnTo>
                    <a:pt x="331" y="142"/>
                  </a:lnTo>
                  <a:lnTo>
                    <a:pt x="331" y="143"/>
                  </a:lnTo>
                  <a:lnTo>
                    <a:pt x="326" y="147"/>
                  </a:lnTo>
                  <a:lnTo>
                    <a:pt x="325" y="151"/>
                  </a:lnTo>
                  <a:lnTo>
                    <a:pt x="321" y="151"/>
                  </a:lnTo>
                  <a:lnTo>
                    <a:pt x="321" y="151"/>
                  </a:lnTo>
                  <a:lnTo>
                    <a:pt x="322" y="152"/>
                  </a:lnTo>
                  <a:lnTo>
                    <a:pt x="321" y="154"/>
                  </a:lnTo>
                  <a:lnTo>
                    <a:pt x="317" y="156"/>
                  </a:lnTo>
                  <a:lnTo>
                    <a:pt x="314" y="160"/>
                  </a:lnTo>
                  <a:lnTo>
                    <a:pt x="310" y="163"/>
                  </a:lnTo>
                  <a:lnTo>
                    <a:pt x="308" y="164"/>
                  </a:lnTo>
                  <a:lnTo>
                    <a:pt x="306" y="163"/>
                  </a:lnTo>
                  <a:lnTo>
                    <a:pt x="305" y="162"/>
                  </a:lnTo>
                  <a:lnTo>
                    <a:pt x="304" y="162"/>
                  </a:lnTo>
                  <a:lnTo>
                    <a:pt x="301" y="160"/>
                  </a:lnTo>
                  <a:lnTo>
                    <a:pt x="301" y="158"/>
                  </a:lnTo>
                  <a:lnTo>
                    <a:pt x="299" y="156"/>
                  </a:lnTo>
                  <a:lnTo>
                    <a:pt x="297" y="158"/>
                  </a:lnTo>
                  <a:lnTo>
                    <a:pt x="295" y="158"/>
                  </a:lnTo>
                  <a:lnTo>
                    <a:pt x="293" y="158"/>
                  </a:lnTo>
                  <a:lnTo>
                    <a:pt x="292" y="156"/>
                  </a:lnTo>
                  <a:lnTo>
                    <a:pt x="289" y="156"/>
                  </a:lnTo>
                  <a:lnTo>
                    <a:pt x="289" y="158"/>
                  </a:lnTo>
                  <a:lnTo>
                    <a:pt x="291" y="159"/>
                  </a:lnTo>
                  <a:lnTo>
                    <a:pt x="295" y="159"/>
                  </a:lnTo>
                  <a:lnTo>
                    <a:pt x="293" y="160"/>
                  </a:lnTo>
                  <a:lnTo>
                    <a:pt x="292" y="163"/>
                  </a:lnTo>
                  <a:lnTo>
                    <a:pt x="293" y="164"/>
                  </a:lnTo>
                  <a:lnTo>
                    <a:pt x="293" y="167"/>
                  </a:lnTo>
                  <a:lnTo>
                    <a:pt x="292" y="168"/>
                  </a:lnTo>
                  <a:lnTo>
                    <a:pt x="291" y="170"/>
                  </a:lnTo>
                  <a:lnTo>
                    <a:pt x="289" y="171"/>
                  </a:lnTo>
                  <a:lnTo>
                    <a:pt x="287" y="171"/>
                  </a:lnTo>
                  <a:lnTo>
                    <a:pt x="285" y="172"/>
                  </a:lnTo>
                  <a:lnTo>
                    <a:pt x="285" y="175"/>
                  </a:lnTo>
                  <a:lnTo>
                    <a:pt x="283" y="176"/>
                  </a:lnTo>
                  <a:lnTo>
                    <a:pt x="281" y="176"/>
                  </a:lnTo>
                  <a:lnTo>
                    <a:pt x="281" y="179"/>
                  </a:lnTo>
                  <a:lnTo>
                    <a:pt x="280" y="179"/>
                  </a:lnTo>
                  <a:lnTo>
                    <a:pt x="277" y="176"/>
                  </a:lnTo>
                  <a:lnTo>
                    <a:pt x="275" y="176"/>
                  </a:lnTo>
                  <a:lnTo>
                    <a:pt x="271" y="176"/>
                  </a:lnTo>
                  <a:lnTo>
                    <a:pt x="272" y="174"/>
                  </a:lnTo>
                  <a:lnTo>
                    <a:pt x="275" y="174"/>
                  </a:lnTo>
                  <a:lnTo>
                    <a:pt x="276" y="174"/>
                  </a:lnTo>
                  <a:lnTo>
                    <a:pt x="276" y="172"/>
                  </a:lnTo>
                  <a:lnTo>
                    <a:pt x="276" y="172"/>
                  </a:lnTo>
                  <a:lnTo>
                    <a:pt x="275" y="172"/>
                  </a:lnTo>
                  <a:lnTo>
                    <a:pt x="274" y="171"/>
                  </a:lnTo>
                  <a:lnTo>
                    <a:pt x="276" y="167"/>
                  </a:lnTo>
                  <a:lnTo>
                    <a:pt x="277" y="163"/>
                  </a:lnTo>
                  <a:lnTo>
                    <a:pt x="277" y="160"/>
                  </a:lnTo>
                  <a:lnTo>
                    <a:pt x="279" y="160"/>
                  </a:lnTo>
                  <a:lnTo>
                    <a:pt x="279" y="159"/>
                  </a:lnTo>
                  <a:lnTo>
                    <a:pt x="277" y="158"/>
                  </a:lnTo>
                  <a:lnTo>
                    <a:pt x="279" y="156"/>
                  </a:lnTo>
                  <a:lnTo>
                    <a:pt x="279" y="152"/>
                  </a:lnTo>
                  <a:lnTo>
                    <a:pt x="280" y="149"/>
                  </a:lnTo>
                  <a:lnTo>
                    <a:pt x="283" y="147"/>
                  </a:lnTo>
                  <a:lnTo>
                    <a:pt x="283" y="145"/>
                  </a:lnTo>
                  <a:lnTo>
                    <a:pt x="284" y="143"/>
                  </a:lnTo>
                  <a:lnTo>
                    <a:pt x="285" y="141"/>
                  </a:lnTo>
                  <a:lnTo>
                    <a:pt x="285" y="139"/>
                  </a:lnTo>
                  <a:lnTo>
                    <a:pt x="287" y="137"/>
                  </a:lnTo>
                  <a:lnTo>
                    <a:pt x="289" y="134"/>
                  </a:lnTo>
                  <a:lnTo>
                    <a:pt x="291" y="130"/>
                  </a:lnTo>
                  <a:lnTo>
                    <a:pt x="292" y="130"/>
                  </a:lnTo>
                  <a:lnTo>
                    <a:pt x="292" y="129"/>
                  </a:lnTo>
                  <a:lnTo>
                    <a:pt x="292" y="127"/>
                  </a:lnTo>
                  <a:lnTo>
                    <a:pt x="293" y="125"/>
                  </a:lnTo>
                  <a:lnTo>
                    <a:pt x="295" y="125"/>
                  </a:lnTo>
                  <a:lnTo>
                    <a:pt x="297" y="129"/>
                  </a:lnTo>
                  <a:lnTo>
                    <a:pt x="297" y="130"/>
                  </a:lnTo>
                  <a:lnTo>
                    <a:pt x="300" y="130"/>
                  </a:lnTo>
                  <a:lnTo>
                    <a:pt x="300" y="129"/>
                  </a:lnTo>
                  <a:lnTo>
                    <a:pt x="297" y="126"/>
                  </a:lnTo>
                  <a:lnTo>
                    <a:pt x="297" y="125"/>
                  </a:lnTo>
                  <a:lnTo>
                    <a:pt x="300" y="125"/>
                  </a:lnTo>
                  <a:lnTo>
                    <a:pt x="297" y="122"/>
                  </a:lnTo>
                  <a:lnTo>
                    <a:pt x="300" y="120"/>
                  </a:lnTo>
                  <a:lnTo>
                    <a:pt x="305" y="118"/>
                  </a:lnTo>
                  <a:lnTo>
                    <a:pt x="309" y="118"/>
                  </a:lnTo>
                  <a:lnTo>
                    <a:pt x="310" y="117"/>
                  </a:lnTo>
                  <a:close/>
                  <a:moveTo>
                    <a:pt x="256" y="110"/>
                  </a:moveTo>
                  <a:lnTo>
                    <a:pt x="259" y="112"/>
                  </a:lnTo>
                  <a:lnTo>
                    <a:pt x="260" y="112"/>
                  </a:lnTo>
                  <a:lnTo>
                    <a:pt x="259" y="113"/>
                  </a:lnTo>
                  <a:lnTo>
                    <a:pt x="259" y="114"/>
                  </a:lnTo>
                  <a:lnTo>
                    <a:pt x="260" y="116"/>
                  </a:lnTo>
                  <a:lnTo>
                    <a:pt x="262" y="118"/>
                  </a:lnTo>
                  <a:lnTo>
                    <a:pt x="264" y="117"/>
                  </a:lnTo>
                  <a:lnTo>
                    <a:pt x="267" y="118"/>
                  </a:lnTo>
                  <a:lnTo>
                    <a:pt x="270" y="118"/>
                  </a:lnTo>
                  <a:lnTo>
                    <a:pt x="271" y="117"/>
                  </a:lnTo>
                  <a:lnTo>
                    <a:pt x="272" y="118"/>
                  </a:lnTo>
                  <a:lnTo>
                    <a:pt x="277" y="118"/>
                  </a:lnTo>
                  <a:lnTo>
                    <a:pt x="280" y="120"/>
                  </a:lnTo>
                  <a:lnTo>
                    <a:pt x="281" y="120"/>
                  </a:lnTo>
                  <a:lnTo>
                    <a:pt x="281" y="121"/>
                  </a:lnTo>
                  <a:lnTo>
                    <a:pt x="281" y="122"/>
                  </a:lnTo>
                  <a:lnTo>
                    <a:pt x="281" y="124"/>
                  </a:lnTo>
                  <a:lnTo>
                    <a:pt x="280" y="126"/>
                  </a:lnTo>
                  <a:lnTo>
                    <a:pt x="277" y="127"/>
                  </a:lnTo>
                  <a:lnTo>
                    <a:pt x="276" y="126"/>
                  </a:lnTo>
                  <a:lnTo>
                    <a:pt x="276" y="126"/>
                  </a:lnTo>
                  <a:lnTo>
                    <a:pt x="275" y="126"/>
                  </a:lnTo>
                  <a:lnTo>
                    <a:pt x="272" y="127"/>
                  </a:lnTo>
                  <a:lnTo>
                    <a:pt x="274" y="129"/>
                  </a:lnTo>
                  <a:lnTo>
                    <a:pt x="276" y="130"/>
                  </a:lnTo>
                  <a:lnTo>
                    <a:pt x="275" y="131"/>
                  </a:lnTo>
                  <a:lnTo>
                    <a:pt x="275" y="134"/>
                  </a:lnTo>
                  <a:lnTo>
                    <a:pt x="274" y="135"/>
                  </a:lnTo>
                  <a:lnTo>
                    <a:pt x="272" y="134"/>
                  </a:lnTo>
                  <a:lnTo>
                    <a:pt x="271" y="134"/>
                  </a:lnTo>
                  <a:lnTo>
                    <a:pt x="268" y="135"/>
                  </a:lnTo>
                  <a:lnTo>
                    <a:pt x="267" y="137"/>
                  </a:lnTo>
                  <a:lnTo>
                    <a:pt x="263" y="138"/>
                  </a:lnTo>
                  <a:lnTo>
                    <a:pt x="260" y="139"/>
                  </a:lnTo>
                  <a:lnTo>
                    <a:pt x="259" y="139"/>
                  </a:lnTo>
                  <a:lnTo>
                    <a:pt x="258" y="143"/>
                  </a:lnTo>
                  <a:lnTo>
                    <a:pt x="258" y="145"/>
                  </a:lnTo>
                  <a:lnTo>
                    <a:pt x="259" y="145"/>
                  </a:lnTo>
                  <a:lnTo>
                    <a:pt x="259" y="143"/>
                  </a:lnTo>
                  <a:lnTo>
                    <a:pt x="263" y="142"/>
                  </a:lnTo>
                  <a:lnTo>
                    <a:pt x="264" y="142"/>
                  </a:lnTo>
                  <a:lnTo>
                    <a:pt x="268" y="143"/>
                  </a:lnTo>
                  <a:lnTo>
                    <a:pt x="268" y="146"/>
                  </a:lnTo>
                  <a:lnTo>
                    <a:pt x="267" y="147"/>
                  </a:lnTo>
                  <a:lnTo>
                    <a:pt x="266" y="147"/>
                  </a:lnTo>
                  <a:lnTo>
                    <a:pt x="267" y="149"/>
                  </a:lnTo>
                  <a:lnTo>
                    <a:pt x="268" y="150"/>
                  </a:lnTo>
                  <a:lnTo>
                    <a:pt x="268" y="152"/>
                  </a:lnTo>
                  <a:lnTo>
                    <a:pt x="266" y="154"/>
                  </a:lnTo>
                  <a:lnTo>
                    <a:pt x="266" y="155"/>
                  </a:lnTo>
                  <a:lnTo>
                    <a:pt x="267" y="156"/>
                  </a:lnTo>
                  <a:lnTo>
                    <a:pt x="268" y="154"/>
                  </a:lnTo>
                  <a:lnTo>
                    <a:pt x="271" y="152"/>
                  </a:lnTo>
                  <a:lnTo>
                    <a:pt x="271" y="152"/>
                  </a:lnTo>
                  <a:lnTo>
                    <a:pt x="272" y="152"/>
                  </a:lnTo>
                  <a:lnTo>
                    <a:pt x="271" y="154"/>
                  </a:lnTo>
                  <a:lnTo>
                    <a:pt x="272" y="156"/>
                  </a:lnTo>
                  <a:lnTo>
                    <a:pt x="271" y="160"/>
                  </a:lnTo>
                  <a:lnTo>
                    <a:pt x="271" y="163"/>
                  </a:lnTo>
                  <a:lnTo>
                    <a:pt x="267" y="166"/>
                  </a:lnTo>
                  <a:lnTo>
                    <a:pt x="264" y="166"/>
                  </a:lnTo>
                  <a:lnTo>
                    <a:pt x="264" y="166"/>
                  </a:lnTo>
                  <a:lnTo>
                    <a:pt x="264" y="167"/>
                  </a:lnTo>
                  <a:lnTo>
                    <a:pt x="263" y="171"/>
                  </a:lnTo>
                  <a:lnTo>
                    <a:pt x="262" y="171"/>
                  </a:lnTo>
                  <a:lnTo>
                    <a:pt x="262" y="170"/>
                  </a:lnTo>
                  <a:lnTo>
                    <a:pt x="260" y="171"/>
                  </a:lnTo>
                  <a:lnTo>
                    <a:pt x="260" y="172"/>
                  </a:lnTo>
                  <a:lnTo>
                    <a:pt x="263" y="174"/>
                  </a:lnTo>
                  <a:lnTo>
                    <a:pt x="263" y="175"/>
                  </a:lnTo>
                  <a:lnTo>
                    <a:pt x="260" y="175"/>
                  </a:lnTo>
                  <a:lnTo>
                    <a:pt x="262" y="177"/>
                  </a:lnTo>
                  <a:lnTo>
                    <a:pt x="259" y="179"/>
                  </a:lnTo>
                  <a:lnTo>
                    <a:pt x="258" y="179"/>
                  </a:lnTo>
                  <a:lnTo>
                    <a:pt x="256" y="180"/>
                  </a:lnTo>
                  <a:lnTo>
                    <a:pt x="255" y="179"/>
                  </a:lnTo>
                  <a:lnTo>
                    <a:pt x="251" y="180"/>
                  </a:lnTo>
                  <a:lnTo>
                    <a:pt x="251" y="183"/>
                  </a:lnTo>
                  <a:lnTo>
                    <a:pt x="249" y="184"/>
                  </a:lnTo>
                  <a:lnTo>
                    <a:pt x="246" y="181"/>
                  </a:lnTo>
                  <a:lnTo>
                    <a:pt x="243" y="183"/>
                  </a:lnTo>
                  <a:lnTo>
                    <a:pt x="242" y="183"/>
                  </a:lnTo>
                  <a:lnTo>
                    <a:pt x="241" y="177"/>
                  </a:lnTo>
                  <a:lnTo>
                    <a:pt x="243" y="175"/>
                  </a:lnTo>
                  <a:lnTo>
                    <a:pt x="243" y="174"/>
                  </a:lnTo>
                  <a:lnTo>
                    <a:pt x="239" y="177"/>
                  </a:lnTo>
                  <a:lnTo>
                    <a:pt x="239" y="179"/>
                  </a:lnTo>
                  <a:lnTo>
                    <a:pt x="241" y="184"/>
                  </a:lnTo>
                  <a:lnTo>
                    <a:pt x="242" y="185"/>
                  </a:lnTo>
                  <a:lnTo>
                    <a:pt x="241" y="187"/>
                  </a:lnTo>
                  <a:lnTo>
                    <a:pt x="238" y="188"/>
                  </a:lnTo>
                  <a:lnTo>
                    <a:pt x="237" y="191"/>
                  </a:lnTo>
                  <a:lnTo>
                    <a:pt x="234" y="192"/>
                  </a:lnTo>
                  <a:lnTo>
                    <a:pt x="233" y="191"/>
                  </a:lnTo>
                  <a:lnTo>
                    <a:pt x="233" y="188"/>
                  </a:lnTo>
                  <a:lnTo>
                    <a:pt x="231" y="187"/>
                  </a:lnTo>
                  <a:lnTo>
                    <a:pt x="230" y="188"/>
                  </a:lnTo>
                  <a:lnTo>
                    <a:pt x="230" y="187"/>
                  </a:lnTo>
                  <a:lnTo>
                    <a:pt x="230" y="185"/>
                  </a:lnTo>
                  <a:lnTo>
                    <a:pt x="230" y="183"/>
                  </a:lnTo>
                  <a:lnTo>
                    <a:pt x="227" y="180"/>
                  </a:lnTo>
                  <a:lnTo>
                    <a:pt x="230" y="177"/>
                  </a:lnTo>
                  <a:lnTo>
                    <a:pt x="229" y="175"/>
                  </a:lnTo>
                  <a:lnTo>
                    <a:pt x="230" y="174"/>
                  </a:lnTo>
                  <a:lnTo>
                    <a:pt x="227" y="172"/>
                  </a:lnTo>
                  <a:lnTo>
                    <a:pt x="227" y="171"/>
                  </a:lnTo>
                  <a:lnTo>
                    <a:pt x="227" y="168"/>
                  </a:lnTo>
                  <a:lnTo>
                    <a:pt x="225" y="166"/>
                  </a:lnTo>
                  <a:lnTo>
                    <a:pt x="225" y="162"/>
                  </a:lnTo>
                  <a:lnTo>
                    <a:pt x="224" y="159"/>
                  </a:lnTo>
                  <a:lnTo>
                    <a:pt x="222" y="159"/>
                  </a:lnTo>
                  <a:lnTo>
                    <a:pt x="222" y="158"/>
                  </a:lnTo>
                  <a:lnTo>
                    <a:pt x="222" y="155"/>
                  </a:lnTo>
                  <a:lnTo>
                    <a:pt x="221" y="155"/>
                  </a:lnTo>
                  <a:lnTo>
                    <a:pt x="218" y="156"/>
                  </a:lnTo>
                  <a:lnTo>
                    <a:pt x="218" y="155"/>
                  </a:lnTo>
                  <a:lnTo>
                    <a:pt x="216" y="155"/>
                  </a:lnTo>
                  <a:lnTo>
                    <a:pt x="216" y="154"/>
                  </a:lnTo>
                  <a:lnTo>
                    <a:pt x="214" y="152"/>
                  </a:lnTo>
                  <a:lnTo>
                    <a:pt x="217" y="151"/>
                  </a:lnTo>
                  <a:lnTo>
                    <a:pt x="218" y="147"/>
                  </a:lnTo>
                  <a:lnTo>
                    <a:pt x="217" y="146"/>
                  </a:lnTo>
                  <a:lnTo>
                    <a:pt x="217" y="145"/>
                  </a:lnTo>
                  <a:lnTo>
                    <a:pt x="217" y="141"/>
                  </a:lnTo>
                  <a:lnTo>
                    <a:pt x="217" y="138"/>
                  </a:lnTo>
                  <a:lnTo>
                    <a:pt x="220" y="135"/>
                  </a:lnTo>
                  <a:lnTo>
                    <a:pt x="221" y="134"/>
                  </a:lnTo>
                  <a:lnTo>
                    <a:pt x="222" y="133"/>
                  </a:lnTo>
                  <a:lnTo>
                    <a:pt x="224" y="133"/>
                  </a:lnTo>
                  <a:lnTo>
                    <a:pt x="225" y="134"/>
                  </a:lnTo>
                  <a:lnTo>
                    <a:pt x="227" y="133"/>
                  </a:lnTo>
                  <a:lnTo>
                    <a:pt x="230" y="133"/>
                  </a:lnTo>
                  <a:lnTo>
                    <a:pt x="231" y="134"/>
                  </a:lnTo>
                  <a:lnTo>
                    <a:pt x="230" y="135"/>
                  </a:lnTo>
                  <a:lnTo>
                    <a:pt x="229" y="135"/>
                  </a:lnTo>
                  <a:lnTo>
                    <a:pt x="229" y="137"/>
                  </a:lnTo>
                  <a:lnTo>
                    <a:pt x="231" y="138"/>
                  </a:lnTo>
                  <a:lnTo>
                    <a:pt x="231" y="139"/>
                  </a:lnTo>
                  <a:lnTo>
                    <a:pt x="231" y="141"/>
                  </a:lnTo>
                  <a:lnTo>
                    <a:pt x="234" y="145"/>
                  </a:lnTo>
                  <a:lnTo>
                    <a:pt x="234" y="146"/>
                  </a:lnTo>
                  <a:lnTo>
                    <a:pt x="235" y="149"/>
                  </a:lnTo>
                  <a:lnTo>
                    <a:pt x="238" y="149"/>
                  </a:lnTo>
                  <a:lnTo>
                    <a:pt x="238" y="147"/>
                  </a:lnTo>
                  <a:lnTo>
                    <a:pt x="238" y="146"/>
                  </a:lnTo>
                  <a:lnTo>
                    <a:pt x="239" y="145"/>
                  </a:lnTo>
                  <a:lnTo>
                    <a:pt x="241" y="142"/>
                  </a:lnTo>
                  <a:lnTo>
                    <a:pt x="241" y="141"/>
                  </a:lnTo>
                  <a:lnTo>
                    <a:pt x="242" y="139"/>
                  </a:lnTo>
                  <a:lnTo>
                    <a:pt x="242" y="137"/>
                  </a:lnTo>
                  <a:lnTo>
                    <a:pt x="242" y="135"/>
                  </a:lnTo>
                  <a:lnTo>
                    <a:pt x="242" y="134"/>
                  </a:lnTo>
                  <a:lnTo>
                    <a:pt x="245" y="134"/>
                  </a:lnTo>
                  <a:lnTo>
                    <a:pt x="246" y="134"/>
                  </a:lnTo>
                  <a:lnTo>
                    <a:pt x="247" y="137"/>
                  </a:lnTo>
                  <a:lnTo>
                    <a:pt x="249" y="137"/>
                  </a:lnTo>
                  <a:lnTo>
                    <a:pt x="249" y="135"/>
                  </a:lnTo>
                  <a:lnTo>
                    <a:pt x="247" y="133"/>
                  </a:lnTo>
                  <a:lnTo>
                    <a:pt x="246" y="130"/>
                  </a:lnTo>
                  <a:lnTo>
                    <a:pt x="246" y="130"/>
                  </a:lnTo>
                  <a:lnTo>
                    <a:pt x="245" y="133"/>
                  </a:lnTo>
                  <a:lnTo>
                    <a:pt x="242" y="133"/>
                  </a:lnTo>
                  <a:lnTo>
                    <a:pt x="239" y="130"/>
                  </a:lnTo>
                  <a:lnTo>
                    <a:pt x="239" y="127"/>
                  </a:lnTo>
                  <a:lnTo>
                    <a:pt x="238" y="126"/>
                  </a:lnTo>
                  <a:lnTo>
                    <a:pt x="238" y="124"/>
                  </a:lnTo>
                  <a:lnTo>
                    <a:pt x="239" y="121"/>
                  </a:lnTo>
                  <a:lnTo>
                    <a:pt x="241" y="122"/>
                  </a:lnTo>
                  <a:lnTo>
                    <a:pt x="242" y="120"/>
                  </a:lnTo>
                  <a:lnTo>
                    <a:pt x="243" y="121"/>
                  </a:lnTo>
                  <a:lnTo>
                    <a:pt x="245" y="124"/>
                  </a:lnTo>
                  <a:lnTo>
                    <a:pt x="246" y="127"/>
                  </a:lnTo>
                  <a:lnTo>
                    <a:pt x="246" y="127"/>
                  </a:lnTo>
                  <a:lnTo>
                    <a:pt x="246" y="125"/>
                  </a:lnTo>
                  <a:lnTo>
                    <a:pt x="247" y="124"/>
                  </a:lnTo>
                  <a:lnTo>
                    <a:pt x="247" y="122"/>
                  </a:lnTo>
                  <a:lnTo>
                    <a:pt x="246" y="121"/>
                  </a:lnTo>
                  <a:lnTo>
                    <a:pt x="246" y="118"/>
                  </a:lnTo>
                  <a:lnTo>
                    <a:pt x="245" y="116"/>
                  </a:lnTo>
                  <a:lnTo>
                    <a:pt x="246" y="116"/>
                  </a:lnTo>
                  <a:lnTo>
                    <a:pt x="246" y="113"/>
                  </a:lnTo>
                  <a:lnTo>
                    <a:pt x="249" y="112"/>
                  </a:lnTo>
                  <a:lnTo>
                    <a:pt x="250" y="113"/>
                  </a:lnTo>
                  <a:lnTo>
                    <a:pt x="251" y="113"/>
                  </a:lnTo>
                  <a:lnTo>
                    <a:pt x="252" y="116"/>
                  </a:lnTo>
                  <a:lnTo>
                    <a:pt x="255" y="116"/>
                  </a:lnTo>
                  <a:lnTo>
                    <a:pt x="256" y="114"/>
                  </a:lnTo>
                  <a:lnTo>
                    <a:pt x="254" y="113"/>
                  </a:lnTo>
                  <a:lnTo>
                    <a:pt x="254" y="113"/>
                  </a:lnTo>
                  <a:lnTo>
                    <a:pt x="254" y="112"/>
                  </a:lnTo>
                  <a:lnTo>
                    <a:pt x="256" y="110"/>
                  </a:lnTo>
                  <a:close/>
                  <a:moveTo>
                    <a:pt x="279" y="109"/>
                  </a:moveTo>
                  <a:lnTo>
                    <a:pt x="283" y="112"/>
                  </a:lnTo>
                  <a:lnTo>
                    <a:pt x="283" y="113"/>
                  </a:lnTo>
                  <a:lnTo>
                    <a:pt x="280" y="113"/>
                  </a:lnTo>
                  <a:lnTo>
                    <a:pt x="277" y="114"/>
                  </a:lnTo>
                  <a:lnTo>
                    <a:pt x="276" y="116"/>
                  </a:lnTo>
                  <a:lnTo>
                    <a:pt x="275" y="114"/>
                  </a:lnTo>
                  <a:lnTo>
                    <a:pt x="272" y="116"/>
                  </a:lnTo>
                  <a:lnTo>
                    <a:pt x="270" y="116"/>
                  </a:lnTo>
                  <a:lnTo>
                    <a:pt x="268" y="117"/>
                  </a:lnTo>
                  <a:lnTo>
                    <a:pt x="266" y="114"/>
                  </a:lnTo>
                  <a:lnTo>
                    <a:pt x="263" y="113"/>
                  </a:lnTo>
                  <a:lnTo>
                    <a:pt x="262" y="112"/>
                  </a:lnTo>
                  <a:lnTo>
                    <a:pt x="262" y="112"/>
                  </a:lnTo>
                  <a:lnTo>
                    <a:pt x="264" y="112"/>
                  </a:lnTo>
                  <a:lnTo>
                    <a:pt x="267" y="110"/>
                  </a:lnTo>
                  <a:lnTo>
                    <a:pt x="271" y="112"/>
                  </a:lnTo>
                  <a:lnTo>
                    <a:pt x="274" y="110"/>
                  </a:lnTo>
                  <a:lnTo>
                    <a:pt x="274" y="110"/>
                  </a:lnTo>
                  <a:lnTo>
                    <a:pt x="276" y="110"/>
                  </a:lnTo>
                  <a:lnTo>
                    <a:pt x="279" y="109"/>
                  </a:lnTo>
                  <a:close/>
                  <a:moveTo>
                    <a:pt x="198" y="101"/>
                  </a:moveTo>
                  <a:lnTo>
                    <a:pt x="201" y="102"/>
                  </a:lnTo>
                  <a:lnTo>
                    <a:pt x="202" y="102"/>
                  </a:lnTo>
                  <a:lnTo>
                    <a:pt x="204" y="104"/>
                  </a:lnTo>
                  <a:lnTo>
                    <a:pt x="206" y="104"/>
                  </a:lnTo>
                  <a:lnTo>
                    <a:pt x="208" y="104"/>
                  </a:lnTo>
                  <a:lnTo>
                    <a:pt x="209" y="104"/>
                  </a:lnTo>
                  <a:lnTo>
                    <a:pt x="212" y="104"/>
                  </a:lnTo>
                  <a:lnTo>
                    <a:pt x="213" y="106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4" y="112"/>
                  </a:lnTo>
                  <a:lnTo>
                    <a:pt x="214" y="113"/>
                  </a:lnTo>
                  <a:lnTo>
                    <a:pt x="213" y="114"/>
                  </a:lnTo>
                  <a:lnTo>
                    <a:pt x="213" y="116"/>
                  </a:lnTo>
                  <a:lnTo>
                    <a:pt x="210" y="118"/>
                  </a:lnTo>
                  <a:lnTo>
                    <a:pt x="209" y="118"/>
                  </a:lnTo>
                  <a:lnTo>
                    <a:pt x="205" y="122"/>
                  </a:lnTo>
                  <a:lnTo>
                    <a:pt x="202" y="124"/>
                  </a:lnTo>
                  <a:lnTo>
                    <a:pt x="200" y="127"/>
                  </a:lnTo>
                  <a:lnTo>
                    <a:pt x="197" y="127"/>
                  </a:lnTo>
                  <a:lnTo>
                    <a:pt x="196" y="129"/>
                  </a:lnTo>
                  <a:lnTo>
                    <a:pt x="196" y="130"/>
                  </a:lnTo>
                  <a:lnTo>
                    <a:pt x="196" y="130"/>
                  </a:lnTo>
                  <a:lnTo>
                    <a:pt x="193" y="129"/>
                  </a:lnTo>
                  <a:lnTo>
                    <a:pt x="193" y="124"/>
                  </a:lnTo>
                  <a:lnTo>
                    <a:pt x="192" y="121"/>
                  </a:lnTo>
                  <a:lnTo>
                    <a:pt x="192" y="120"/>
                  </a:lnTo>
                  <a:lnTo>
                    <a:pt x="193" y="118"/>
                  </a:lnTo>
                  <a:lnTo>
                    <a:pt x="192" y="116"/>
                  </a:lnTo>
                  <a:lnTo>
                    <a:pt x="192" y="113"/>
                  </a:lnTo>
                  <a:lnTo>
                    <a:pt x="191" y="110"/>
                  </a:lnTo>
                  <a:lnTo>
                    <a:pt x="188" y="108"/>
                  </a:lnTo>
                  <a:lnTo>
                    <a:pt x="188" y="106"/>
                  </a:lnTo>
                  <a:lnTo>
                    <a:pt x="192" y="104"/>
                  </a:lnTo>
                  <a:lnTo>
                    <a:pt x="193" y="104"/>
                  </a:lnTo>
                  <a:lnTo>
                    <a:pt x="196" y="101"/>
                  </a:lnTo>
                  <a:lnTo>
                    <a:pt x="198" y="101"/>
                  </a:lnTo>
                  <a:close/>
                  <a:moveTo>
                    <a:pt x="181" y="101"/>
                  </a:moveTo>
                  <a:lnTo>
                    <a:pt x="184" y="101"/>
                  </a:lnTo>
                  <a:lnTo>
                    <a:pt x="185" y="102"/>
                  </a:lnTo>
                  <a:lnTo>
                    <a:pt x="184" y="104"/>
                  </a:lnTo>
                  <a:lnTo>
                    <a:pt x="183" y="102"/>
                  </a:lnTo>
                  <a:lnTo>
                    <a:pt x="181" y="104"/>
                  </a:lnTo>
                  <a:lnTo>
                    <a:pt x="180" y="102"/>
                  </a:lnTo>
                  <a:lnTo>
                    <a:pt x="180" y="101"/>
                  </a:lnTo>
                  <a:lnTo>
                    <a:pt x="181" y="101"/>
                  </a:lnTo>
                  <a:close/>
                  <a:moveTo>
                    <a:pt x="308" y="99"/>
                  </a:moveTo>
                  <a:lnTo>
                    <a:pt x="308" y="99"/>
                  </a:lnTo>
                  <a:lnTo>
                    <a:pt x="309" y="101"/>
                  </a:lnTo>
                  <a:lnTo>
                    <a:pt x="308" y="102"/>
                  </a:lnTo>
                  <a:lnTo>
                    <a:pt x="308" y="104"/>
                  </a:lnTo>
                  <a:lnTo>
                    <a:pt x="306" y="102"/>
                  </a:lnTo>
                  <a:lnTo>
                    <a:pt x="306" y="100"/>
                  </a:lnTo>
                  <a:lnTo>
                    <a:pt x="308" y="99"/>
                  </a:lnTo>
                  <a:close/>
                  <a:moveTo>
                    <a:pt x="288" y="95"/>
                  </a:moveTo>
                  <a:lnTo>
                    <a:pt x="289" y="96"/>
                  </a:lnTo>
                  <a:lnTo>
                    <a:pt x="289" y="97"/>
                  </a:lnTo>
                  <a:lnTo>
                    <a:pt x="288" y="97"/>
                  </a:lnTo>
                  <a:lnTo>
                    <a:pt x="285" y="99"/>
                  </a:lnTo>
                  <a:lnTo>
                    <a:pt x="284" y="99"/>
                  </a:lnTo>
                  <a:lnTo>
                    <a:pt x="285" y="96"/>
                  </a:lnTo>
                  <a:lnTo>
                    <a:pt x="288" y="95"/>
                  </a:lnTo>
                  <a:close/>
                  <a:moveTo>
                    <a:pt x="118" y="95"/>
                  </a:moveTo>
                  <a:lnTo>
                    <a:pt x="119" y="95"/>
                  </a:lnTo>
                  <a:lnTo>
                    <a:pt x="121" y="96"/>
                  </a:lnTo>
                  <a:lnTo>
                    <a:pt x="119" y="99"/>
                  </a:lnTo>
                  <a:lnTo>
                    <a:pt x="121" y="101"/>
                  </a:lnTo>
                  <a:lnTo>
                    <a:pt x="118" y="105"/>
                  </a:lnTo>
                  <a:lnTo>
                    <a:pt x="117" y="105"/>
                  </a:lnTo>
                  <a:lnTo>
                    <a:pt x="116" y="106"/>
                  </a:lnTo>
                  <a:lnTo>
                    <a:pt x="116" y="109"/>
                  </a:lnTo>
                  <a:lnTo>
                    <a:pt x="114" y="112"/>
                  </a:lnTo>
                  <a:lnTo>
                    <a:pt x="113" y="110"/>
                  </a:lnTo>
                  <a:lnTo>
                    <a:pt x="110" y="112"/>
                  </a:lnTo>
                  <a:lnTo>
                    <a:pt x="109" y="113"/>
                  </a:lnTo>
                  <a:lnTo>
                    <a:pt x="106" y="114"/>
                  </a:lnTo>
                  <a:lnTo>
                    <a:pt x="105" y="116"/>
                  </a:lnTo>
                  <a:lnTo>
                    <a:pt x="106" y="116"/>
                  </a:lnTo>
                  <a:lnTo>
                    <a:pt x="109" y="116"/>
                  </a:lnTo>
                  <a:lnTo>
                    <a:pt x="109" y="116"/>
                  </a:lnTo>
                  <a:lnTo>
                    <a:pt x="112" y="116"/>
                  </a:lnTo>
                  <a:lnTo>
                    <a:pt x="114" y="117"/>
                  </a:lnTo>
                  <a:lnTo>
                    <a:pt x="116" y="116"/>
                  </a:lnTo>
                  <a:lnTo>
                    <a:pt x="116" y="117"/>
                  </a:lnTo>
                  <a:lnTo>
                    <a:pt x="117" y="116"/>
                  </a:lnTo>
                  <a:lnTo>
                    <a:pt x="118" y="116"/>
                  </a:lnTo>
                  <a:lnTo>
                    <a:pt x="118" y="114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3" y="109"/>
                  </a:lnTo>
                  <a:lnTo>
                    <a:pt x="126" y="108"/>
                  </a:lnTo>
                  <a:lnTo>
                    <a:pt x="127" y="108"/>
                  </a:lnTo>
                  <a:lnTo>
                    <a:pt x="127" y="109"/>
                  </a:lnTo>
                  <a:lnTo>
                    <a:pt x="131" y="112"/>
                  </a:lnTo>
                  <a:lnTo>
                    <a:pt x="131" y="113"/>
                  </a:lnTo>
                  <a:lnTo>
                    <a:pt x="134" y="114"/>
                  </a:lnTo>
                  <a:lnTo>
                    <a:pt x="137" y="118"/>
                  </a:lnTo>
                  <a:lnTo>
                    <a:pt x="138" y="120"/>
                  </a:lnTo>
                  <a:lnTo>
                    <a:pt x="138" y="121"/>
                  </a:lnTo>
                  <a:lnTo>
                    <a:pt x="138" y="124"/>
                  </a:lnTo>
                  <a:lnTo>
                    <a:pt x="135" y="125"/>
                  </a:lnTo>
                  <a:lnTo>
                    <a:pt x="134" y="125"/>
                  </a:lnTo>
                  <a:lnTo>
                    <a:pt x="133" y="125"/>
                  </a:lnTo>
                  <a:lnTo>
                    <a:pt x="131" y="126"/>
                  </a:lnTo>
                  <a:lnTo>
                    <a:pt x="129" y="127"/>
                  </a:lnTo>
                  <a:lnTo>
                    <a:pt x="127" y="126"/>
                  </a:lnTo>
                  <a:lnTo>
                    <a:pt x="125" y="127"/>
                  </a:lnTo>
                  <a:lnTo>
                    <a:pt x="123" y="129"/>
                  </a:lnTo>
                  <a:lnTo>
                    <a:pt x="123" y="130"/>
                  </a:lnTo>
                  <a:lnTo>
                    <a:pt x="126" y="129"/>
                  </a:lnTo>
                  <a:lnTo>
                    <a:pt x="127" y="130"/>
                  </a:lnTo>
                  <a:lnTo>
                    <a:pt x="130" y="130"/>
                  </a:lnTo>
                  <a:lnTo>
                    <a:pt x="131" y="129"/>
                  </a:lnTo>
                  <a:lnTo>
                    <a:pt x="133" y="129"/>
                  </a:lnTo>
                  <a:lnTo>
                    <a:pt x="134" y="131"/>
                  </a:lnTo>
                  <a:lnTo>
                    <a:pt x="137" y="129"/>
                  </a:lnTo>
                  <a:lnTo>
                    <a:pt x="141" y="127"/>
                  </a:lnTo>
                  <a:lnTo>
                    <a:pt x="141" y="129"/>
                  </a:lnTo>
                  <a:lnTo>
                    <a:pt x="139" y="130"/>
                  </a:lnTo>
                  <a:lnTo>
                    <a:pt x="139" y="133"/>
                  </a:lnTo>
                  <a:lnTo>
                    <a:pt x="141" y="133"/>
                  </a:lnTo>
                  <a:lnTo>
                    <a:pt x="142" y="130"/>
                  </a:lnTo>
                  <a:lnTo>
                    <a:pt x="143" y="130"/>
                  </a:lnTo>
                  <a:lnTo>
                    <a:pt x="143" y="133"/>
                  </a:lnTo>
                  <a:lnTo>
                    <a:pt x="144" y="134"/>
                  </a:lnTo>
                  <a:lnTo>
                    <a:pt x="146" y="131"/>
                  </a:lnTo>
                  <a:lnTo>
                    <a:pt x="147" y="133"/>
                  </a:lnTo>
                  <a:lnTo>
                    <a:pt x="147" y="133"/>
                  </a:lnTo>
                  <a:lnTo>
                    <a:pt x="148" y="133"/>
                  </a:lnTo>
                  <a:lnTo>
                    <a:pt x="147" y="129"/>
                  </a:lnTo>
                  <a:lnTo>
                    <a:pt x="147" y="127"/>
                  </a:lnTo>
                  <a:lnTo>
                    <a:pt x="146" y="126"/>
                  </a:lnTo>
                  <a:lnTo>
                    <a:pt x="147" y="125"/>
                  </a:lnTo>
                  <a:lnTo>
                    <a:pt x="148" y="125"/>
                  </a:lnTo>
                  <a:lnTo>
                    <a:pt x="148" y="126"/>
                  </a:lnTo>
                  <a:lnTo>
                    <a:pt x="151" y="126"/>
                  </a:lnTo>
                  <a:lnTo>
                    <a:pt x="151" y="125"/>
                  </a:lnTo>
                  <a:lnTo>
                    <a:pt x="150" y="124"/>
                  </a:lnTo>
                  <a:lnTo>
                    <a:pt x="150" y="121"/>
                  </a:lnTo>
                  <a:lnTo>
                    <a:pt x="147" y="120"/>
                  </a:lnTo>
                  <a:lnTo>
                    <a:pt x="148" y="117"/>
                  </a:lnTo>
                  <a:lnTo>
                    <a:pt x="151" y="116"/>
                  </a:lnTo>
                  <a:lnTo>
                    <a:pt x="154" y="118"/>
                  </a:lnTo>
                  <a:lnTo>
                    <a:pt x="155" y="118"/>
                  </a:lnTo>
                  <a:lnTo>
                    <a:pt x="155" y="122"/>
                  </a:lnTo>
                  <a:lnTo>
                    <a:pt x="154" y="122"/>
                  </a:lnTo>
                  <a:lnTo>
                    <a:pt x="155" y="125"/>
                  </a:lnTo>
                  <a:lnTo>
                    <a:pt x="156" y="126"/>
                  </a:lnTo>
                  <a:lnTo>
                    <a:pt x="156" y="131"/>
                  </a:lnTo>
                  <a:lnTo>
                    <a:pt x="155" y="133"/>
                  </a:lnTo>
                  <a:lnTo>
                    <a:pt x="154" y="134"/>
                  </a:lnTo>
                  <a:lnTo>
                    <a:pt x="155" y="134"/>
                  </a:lnTo>
                  <a:lnTo>
                    <a:pt x="156" y="134"/>
                  </a:lnTo>
                  <a:lnTo>
                    <a:pt x="156" y="137"/>
                  </a:lnTo>
                  <a:lnTo>
                    <a:pt x="154" y="138"/>
                  </a:lnTo>
                  <a:lnTo>
                    <a:pt x="152" y="143"/>
                  </a:lnTo>
                  <a:lnTo>
                    <a:pt x="152" y="146"/>
                  </a:lnTo>
                  <a:lnTo>
                    <a:pt x="152" y="147"/>
                  </a:lnTo>
                  <a:lnTo>
                    <a:pt x="150" y="149"/>
                  </a:lnTo>
                  <a:lnTo>
                    <a:pt x="150" y="151"/>
                  </a:lnTo>
                  <a:lnTo>
                    <a:pt x="148" y="155"/>
                  </a:lnTo>
                  <a:lnTo>
                    <a:pt x="148" y="159"/>
                  </a:lnTo>
                  <a:lnTo>
                    <a:pt x="150" y="160"/>
                  </a:lnTo>
                  <a:lnTo>
                    <a:pt x="148" y="162"/>
                  </a:lnTo>
                  <a:lnTo>
                    <a:pt x="148" y="164"/>
                  </a:lnTo>
                  <a:lnTo>
                    <a:pt x="151" y="166"/>
                  </a:lnTo>
                  <a:lnTo>
                    <a:pt x="151" y="164"/>
                  </a:lnTo>
                  <a:lnTo>
                    <a:pt x="151" y="162"/>
                  </a:lnTo>
                  <a:lnTo>
                    <a:pt x="152" y="160"/>
                  </a:lnTo>
                  <a:lnTo>
                    <a:pt x="154" y="162"/>
                  </a:lnTo>
                  <a:lnTo>
                    <a:pt x="156" y="160"/>
                  </a:lnTo>
                  <a:lnTo>
                    <a:pt x="158" y="160"/>
                  </a:lnTo>
                  <a:lnTo>
                    <a:pt x="159" y="160"/>
                  </a:lnTo>
                  <a:lnTo>
                    <a:pt x="159" y="159"/>
                  </a:lnTo>
                  <a:lnTo>
                    <a:pt x="156" y="158"/>
                  </a:lnTo>
                  <a:lnTo>
                    <a:pt x="156" y="156"/>
                  </a:lnTo>
                  <a:lnTo>
                    <a:pt x="158" y="156"/>
                  </a:lnTo>
                  <a:lnTo>
                    <a:pt x="159" y="155"/>
                  </a:lnTo>
                  <a:lnTo>
                    <a:pt x="158" y="152"/>
                  </a:lnTo>
                  <a:lnTo>
                    <a:pt x="159" y="151"/>
                  </a:lnTo>
                  <a:lnTo>
                    <a:pt x="159" y="149"/>
                  </a:lnTo>
                  <a:lnTo>
                    <a:pt x="160" y="146"/>
                  </a:lnTo>
                  <a:lnTo>
                    <a:pt x="159" y="145"/>
                  </a:lnTo>
                  <a:lnTo>
                    <a:pt x="160" y="141"/>
                  </a:lnTo>
                  <a:lnTo>
                    <a:pt x="162" y="142"/>
                  </a:lnTo>
                  <a:lnTo>
                    <a:pt x="164" y="141"/>
                  </a:lnTo>
                  <a:lnTo>
                    <a:pt x="164" y="135"/>
                  </a:lnTo>
                  <a:lnTo>
                    <a:pt x="166" y="134"/>
                  </a:lnTo>
                  <a:lnTo>
                    <a:pt x="166" y="133"/>
                  </a:lnTo>
                  <a:lnTo>
                    <a:pt x="167" y="131"/>
                  </a:lnTo>
                  <a:lnTo>
                    <a:pt x="167" y="129"/>
                  </a:lnTo>
                  <a:lnTo>
                    <a:pt x="168" y="127"/>
                  </a:lnTo>
                  <a:lnTo>
                    <a:pt x="168" y="125"/>
                  </a:lnTo>
                  <a:lnTo>
                    <a:pt x="170" y="118"/>
                  </a:lnTo>
                  <a:lnTo>
                    <a:pt x="171" y="118"/>
                  </a:lnTo>
                  <a:lnTo>
                    <a:pt x="171" y="117"/>
                  </a:lnTo>
                  <a:lnTo>
                    <a:pt x="172" y="114"/>
                  </a:lnTo>
                  <a:lnTo>
                    <a:pt x="175" y="114"/>
                  </a:lnTo>
                  <a:lnTo>
                    <a:pt x="175" y="113"/>
                  </a:lnTo>
                  <a:lnTo>
                    <a:pt x="175" y="110"/>
                  </a:lnTo>
                  <a:lnTo>
                    <a:pt x="176" y="110"/>
                  </a:lnTo>
                  <a:lnTo>
                    <a:pt x="177" y="112"/>
                  </a:lnTo>
                  <a:lnTo>
                    <a:pt x="179" y="112"/>
                  </a:lnTo>
                  <a:lnTo>
                    <a:pt x="181" y="117"/>
                  </a:lnTo>
                  <a:lnTo>
                    <a:pt x="183" y="117"/>
                  </a:lnTo>
                  <a:lnTo>
                    <a:pt x="184" y="113"/>
                  </a:lnTo>
                  <a:lnTo>
                    <a:pt x="184" y="113"/>
                  </a:lnTo>
                  <a:lnTo>
                    <a:pt x="185" y="114"/>
                  </a:lnTo>
                  <a:lnTo>
                    <a:pt x="188" y="114"/>
                  </a:lnTo>
                  <a:lnTo>
                    <a:pt x="189" y="118"/>
                  </a:lnTo>
                  <a:lnTo>
                    <a:pt x="188" y="120"/>
                  </a:lnTo>
                  <a:lnTo>
                    <a:pt x="189" y="124"/>
                  </a:lnTo>
                  <a:lnTo>
                    <a:pt x="192" y="125"/>
                  </a:lnTo>
                  <a:lnTo>
                    <a:pt x="192" y="126"/>
                  </a:lnTo>
                  <a:lnTo>
                    <a:pt x="191" y="127"/>
                  </a:lnTo>
                  <a:lnTo>
                    <a:pt x="192" y="130"/>
                  </a:lnTo>
                  <a:lnTo>
                    <a:pt x="192" y="133"/>
                  </a:lnTo>
                  <a:lnTo>
                    <a:pt x="191" y="133"/>
                  </a:lnTo>
                  <a:lnTo>
                    <a:pt x="191" y="134"/>
                  </a:lnTo>
                  <a:lnTo>
                    <a:pt x="191" y="137"/>
                  </a:lnTo>
                  <a:lnTo>
                    <a:pt x="188" y="139"/>
                  </a:lnTo>
                  <a:lnTo>
                    <a:pt x="188" y="142"/>
                  </a:lnTo>
                  <a:lnTo>
                    <a:pt x="187" y="143"/>
                  </a:lnTo>
                  <a:lnTo>
                    <a:pt x="187" y="147"/>
                  </a:lnTo>
                  <a:lnTo>
                    <a:pt x="185" y="149"/>
                  </a:lnTo>
                  <a:lnTo>
                    <a:pt x="185" y="151"/>
                  </a:lnTo>
                  <a:lnTo>
                    <a:pt x="183" y="154"/>
                  </a:lnTo>
                  <a:lnTo>
                    <a:pt x="183" y="158"/>
                  </a:lnTo>
                  <a:lnTo>
                    <a:pt x="181" y="158"/>
                  </a:lnTo>
                  <a:lnTo>
                    <a:pt x="180" y="160"/>
                  </a:lnTo>
                  <a:lnTo>
                    <a:pt x="181" y="164"/>
                  </a:lnTo>
                  <a:lnTo>
                    <a:pt x="181" y="166"/>
                  </a:lnTo>
                  <a:lnTo>
                    <a:pt x="181" y="168"/>
                  </a:lnTo>
                  <a:lnTo>
                    <a:pt x="179" y="174"/>
                  </a:lnTo>
                  <a:lnTo>
                    <a:pt x="179" y="175"/>
                  </a:lnTo>
                  <a:lnTo>
                    <a:pt x="177" y="176"/>
                  </a:lnTo>
                  <a:lnTo>
                    <a:pt x="177" y="175"/>
                  </a:lnTo>
                  <a:lnTo>
                    <a:pt x="176" y="175"/>
                  </a:lnTo>
                  <a:lnTo>
                    <a:pt x="175" y="177"/>
                  </a:lnTo>
                  <a:lnTo>
                    <a:pt x="172" y="179"/>
                  </a:lnTo>
                  <a:lnTo>
                    <a:pt x="172" y="180"/>
                  </a:lnTo>
                  <a:lnTo>
                    <a:pt x="173" y="181"/>
                  </a:lnTo>
                  <a:lnTo>
                    <a:pt x="173" y="184"/>
                  </a:lnTo>
                  <a:lnTo>
                    <a:pt x="175" y="185"/>
                  </a:lnTo>
                  <a:lnTo>
                    <a:pt x="175" y="189"/>
                  </a:lnTo>
                  <a:lnTo>
                    <a:pt x="177" y="191"/>
                  </a:lnTo>
                  <a:lnTo>
                    <a:pt x="177" y="196"/>
                  </a:lnTo>
                  <a:lnTo>
                    <a:pt x="180" y="197"/>
                  </a:lnTo>
                  <a:lnTo>
                    <a:pt x="181" y="199"/>
                  </a:lnTo>
                  <a:lnTo>
                    <a:pt x="181" y="197"/>
                  </a:lnTo>
                  <a:lnTo>
                    <a:pt x="183" y="195"/>
                  </a:lnTo>
                  <a:lnTo>
                    <a:pt x="184" y="197"/>
                  </a:lnTo>
                  <a:lnTo>
                    <a:pt x="183" y="200"/>
                  </a:lnTo>
                  <a:lnTo>
                    <a:pt x="183" y="202"/>
                  </a:lnTo>
                  <a:lnTo>
                    <a:pt x="185" y="206"/>
                  </a:lnTo>
                  <a:lnTo>
                    <a:pt x="185" y="208"/>
                  </a:lnTo>
                  <a:lnTo>
                    <a:pt x="187" y="210"/>
                  </a:lnTo>
                  <a:lnTo>
                    <a:pt x="188" y="212"/>
                  </a:lnTo>
                  <a:lnTo>
                    <a:pt x="189" y="210"/>
                  </a:lnTo>
                  <a:lnTo>
                    <a:pt x="191" y="212"/>
                  </a:lnTo>
                  <a:lnTo>
                    <a:pt x="189" y="213"/>
                  </a:lnTo>
                  <a:lnTo>
                    <a:pt x="189" y="216"/>
                  </a:lnTo>
                  <a:lnTo>
                    <a:pt x="191" y="214"/>
                  </a:lnTo>
                  <a:lnTo>
                    <a:pt x="192" y="214"/>
                  </a:lnTo>
                  <a:lnTo>
                    <a:pt x="193" y="214"/>
                  </a:lnTo>
                  <a:lnTo>
                    <a:pt x="193" y="216"/>
                  </a:lnTo>
                  <a:lnTo>
                    <a:pt x="193" y="217"/>
                  </a:lnTo>
                  <a:lnTo>
                    <a:pt x="193" y="220"/>
                  </a:lnTo>
                  <a:lnTo>
                    <a:pt x="192" y="222"/>
                  </a:lnTo>
                  <a:lnTo>
                    <a:pt x="192" y="225"/>
                  </a:lnTo>
                  <a:lnTo>
                    <a:pt x="189" y="227"/>
                  </a:lnTo>
                  <a:lnTo>
                    <a:pt x="188" y="229"/>
                  </a:lnTo>
                  <a:lnTo>
                    <a:pt x="187" y="229"/>
                  </a:lnTo>
                  <a:lnTo>
                    <a:pt x="184" y="229"/>
                  </a:lnTo>
                  <a:lnTo>
                    <a:pt x="184" y="225"/>
                  </a:lnTo>
                  <a:lnTo>
                    <a:pt x="185" y="222"/>
                  </a:lnTo>
                  <a:lnTo>
                    <a:pt x="187" y="220"/>
                  </a:lnTo>
                  <a:lnTo>
                    <a:pt x="185" y="221"/>
                  </a:lnTo>
                  <a:lnTo>
                    <a:pt x="183" y="224"/>
                  </a:lnTo>
                  <a:lnTo>
                    <a:pt x="181" y="225"/>
                  </a:lnTo>
                  <a:lnTo>
                    <a:pt x="181" y="227"/>
                  </a:lnTo>
                  <a:lnTo>
                    <a:pt x="180" y="227"/>
                  </a:lnTo>
                  <a:lnTo>
                    <a:pt x="180" y="226"/>
                  </a:lnTo>
                  <a:lnTo>
                    <a:pt x="180" y="225"/>
                  </a:lnTo>
                  <a:lnTo>
                    <a:pt x="179" y="225"/>
                  </a:lnTo>
                  <a:lnTo>
                    <a:pt x="179" y="222"/>
                  </a:lnTo>
                  <a:lnTo>
                    <a:pt x="180" y="218"/>
                  </a:lnTo>
                  <a:lnTo>
                    <a:pt x="179" y="221"/>
                  </a:lnTo>
                  <a:lnTo>
                    <a:pt x="177" y="221"/>
                  </a:lnTo>
                  <a:lnTo>
                    <a:pt x="177" y="218"/>
                  </a:lnTo>
                  <a:lnTo>
                    <a:pt x="176" y="221"/>
                  </a:lnTo>
                  <a:lnTo>
                    <a:pt x="175" y="222"/>
                  </a:lnTo>
                  <a:lnTo>
                    <a:pt x="173" y="224"/>
                  </a:lnTo>
                  <a:lnTo>
                    <a:pt x="172" y="222"/>
                  </a:lnTo>
                  <a:lnTo>
                    <a:pt x="171" y="222"/>
                  </a:lnTo>
                  <a:lnTo>
                    <a:pt x="171" y="224"/>
                  </a:lnTo>
                  <a:lnTo>
                    <a:pt x="172" y="225"/>
                  </a:lnTo>
                  <a:lnTo>
                    <a:pt x="171" y="227"/>
                  </a:lnTo>
                  <a:lnTo>
                    <a:pt x="168" y="227"/>
                  </a:lnTo>
                  <a:lnTo>
                    <a:pt x="167" y="227"/>
                  </a:lnTo>
                  <a:lnTo>
                    <a:pt x="166" y="226"/>
                  </a:lnTo>
                  <a:lnTo>
                    <a:pt x="164" y="222"/>
                  </a:lnTo>
                  <a:lnTo>
                    <a:pt x="166" y="221"/>
                  </a:lnTo>
                  <a:lnTo>
                    <a:pt x="163" y="221"/>
                  </a:lnTo>
                  <a:lnTo>
                    <a:pt x="162" y="224"/>
                  </a:lnTo>
                  <a:lnTo>
                    <a:pt x="163" y="226"/>
                  </a:lnTo>
                  <a:lnTo>
                    <a:pt x="162" y="227"/>
                  </a:lnTo>
                  <a:lnTo>
                    <a:pt x="162" y="229"/>
                  </a:lnTo>
                  <a:lnTo>
                    <a:pt x="163" y="230"/>
                  </a:lnTo>
                  <a:lnTo>
                    <a:pt x="164" y="229"/>
                  </a:lnTo>
                  <a:lnTo>
                    <a:pt x="164" y="231"/>
                  </a:lnTo>
                  <a:lnTo>
                    <a:pt x="163" y="233"/>
                  </a:lnTo>
                  <a:lnTo>
                    <a:pt x="160" y="234"/>
                  </a:lnTo>
                  <a:lnTo>
                    <a:pt x="160" y="235"/>
                  </a:lnTo>
                  <a:lnTo>
                    <a:pt x="162" y="234"/>
                  </a:lnTo>
                  <a:lnTo>
                    <a:pt x="166" y="231"/>
                  </a:lnTo>
                  <a:lnTo>
                    <a:pt x="168" y="231"/>
                  </a:lnTo>
                  <a:lnTo>
                    <a:pt x="170" y="231"/>
                  </a:lnTo>
                  <a:lnTo>
                    <a:pt x="170" y="231"/>
                  </a:lnTo>
                  <a:lnTo>
                    <a:pt x="171" y="230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73" y="233"/>
                  </a:lnTo>
                  <a:lnTo>
                    <a:pt x="172" y="233"/>
                  </a:lnTo>
                  <a:lnTo>
                    <a:pt x="171" y="234"/>
                  </a:lnTo>
                  <a:lnTo>
                    <a:pt x="172" y="237"/>
                  </a:lnTo>
                  <a:lnTo>
                    <a:pt x="173" y="237"/>
                  </a:lnTo>
                  <a:lnTo>
                    <a:pt x="173" y="238"/>
                  </a:lnTo>
                  <a:lnTo>
                    <a:pt x="172" y="239"/>
                  </a:lnTo>
                  <a:lnTo>
                    <a:pt x="172" y="241"/>
                  </a:lnTo>
                  <a:lnTo>
                    <a:pt x="171" y="242"/>
                  </a:lnTo>
                  <a:lnTo>
                    <a:pt x="172" y="243"/>
                  </a:lnTo>
                  <a:lnTo>
                    <a:pt x="171" y="245"/>
                  </a:lnTo>
                  <a:lnTo>
                    <a:pt x="171" y="245"/>
                  </a:lnTo>
                  <a:lnTo>
                    <a:pt x="170" y="245"/>
                  </a:lnTo>
                  <a:lnTo>
                    <a:pt x="170" y="243"/>
                  </a:lnTo>
                  <a:lnTo>
                    <a:pt x="167" y="243"/>
                  </a:lnTo>
                  <a:lnTo>
                    <a:pt x="166" y="245"/>
                  </a:lnTo>
                  <a:lnTo>
                    <a:pt x="166" y="245"/>
                  </a:lnTo>
                  <a:lnTo>
                    <a:pt x="164" y="246"/>
                  </a:lnTo>
                  <a:lnTo>
                    <a:pt x="164" y="246"/>
                  </a:lnTo>
                  <a:lnTo>
                    <a:pt x="163" y="245"/>
                  </a:lnTo>
                  <a:lnTo>
                    <a:pt x="163" y="243"/>
                  </a:lnTo>
                  <a:lnTo>
                    <a:pt x="162" y="246"/>
                  </a:lnTo>
                  <a:lnTo>
                    <a:pt x="159" y="246"/>
                  </a:lnTo>
                  <a:lnTo>
                    <a:pt x="159" y="246"/>
                  </a:lnTo>
                  <a:lnTo>
                    <a:pt x="159" y="245"/>
                  </a:lnTo>
                  <a:lnTo>
                    <a:pt x="158" y="243"/>
                  </a:lnTo>
                  <a:lnTo>
                    <a:pt x="156" y="243"/>
                  </a:lnTo>
                  <a:lnTo>
                    <a:pt x="155" y="243"/>
                  </a:lnTo>
                  <a:lnTo>
                    <a:pt x="155" y="246"/>
                  </a:lnTo>
                  <a:lnTo>
                    <a:pt x="154" y="246"/>
                  </a:lnTo>
                  <a:lnTo>
                    <a:pt x="154" y="245"/>
                  </a:lnTo>
                  <a:lnTo>
                    <a:pt x="151" y="245"/>
                  </a:lnTo>
                  <a:lnTo>
                    <a:pt x="151" y="243"/>
                  </a:lnTo>
                  <a:lnTo>
                    <a:pt x="148" y="242"/>
                  </a:lnTo>
                  <a:lnTo>
                    <a:pt x="147" y="243"/>
                  </a:lnTo>
                  <a:lnTo>
                    <a:pt x="146" y="243"/>
                  </a:lnTo>
                  <a:lnTo>
                    <a:pt x="144" y="241"/>
                  </a:lnTo>
                  <a:lnTo>
                    <a:pt x="144" y="239"/>
                  </a:lnTo>
                  <a:lnTo>
                    <a:pt x="144" y="239"/>
                  </a:lnTo>
                  <a:lnTo>
                    <a:pt x="142" y="241"/>
                  </a:lnTo>
                  <a:lnTo>
                    <a:pt x="141" y="242"/>
                  </a:lnTo>
                  <a:lnTo>
                    <a:pt x="139" y="239"/>
                  </a:lnTo>
                  <a:lnTo>
                    <a:pt x="138" y="239"/>
                  </a:lnTo>
                  <a:lnTo>
                    <a:pt x="137" y="239"/>
                  </a:lnTo>
                  <a:lnTo>
                    <a:pt x="137" y="238"/>
                  </a:lnTo>
                  <a:lnTo>
                    <a:pt x="138" y="237"/>
                  </a:lnTo>
                  <a:lnTo>
                    <a:pt x="139" y="237"/>
                  </a:lnTo>
                  <a:lnTo>
                    <a:pt x="141" y="235"/>
                  </a:lnTo>
                  <a:lnTo>
                    <a:pt x="141" y="234"/>
                  </a:lnTo>
                  <a:lnTo>
                    <a:pt x="139" y="233"/>
                  </a:lnTo>
                  <a:lnTo>
                    <a:pt x="138" y="234"/>
                  </a:lnTo>
                  <a:lnTo>
                    <a:pt x="138" y="235"/>
                  </a:lnTo>
                  <a:lnTo>
                    <a:pt x="138" y="234"/>
                  </a:lnTo>
                  <a:lnTo>
                    <a:pt x="137" y="231"/>
                  </a:lnTo>
                  <a:lnTo>
                    <a:pt x="135" y="231"/>
                  </a:lnTo>
                  <a:lnTo>
                    <a:pt x="134" y="231"/>
                  </a:lnTo>
                  <a:lnTo>
                    <a:pt x="133" y="231"/>
                  </a:lnTo>
                  <a:lnTo>
                    <a:pt x="131" y="230"/>
                  </a:lnTo>
                  <a:lnTo>
                    <a:pt x="129" y="230"/>
                  </a:lnTo>
                  <a:lnTo>
                    <a:pt x="129" y="229"/>
                  </a:lnTo>
                  <a:lnTo>
                    <a:pt x="130" y="229"/>
                  </a:lnTo>
                  <a:lnTo>
                    <a:pt x="131" y="227"/>
                  </a:lnTo>
                  <a:lnTo>
                    <a:pt x="131" y="226"/>
                  </a:lnTo>
                  <a:lnTo>
                    <a:pt x="133" y="225"/>
                  </a:lnTo>
                  <a:lnTo>
                    <a:pt x="133" y="224"/>
                  </a:lnTo>
                  <a:lnTo>
                    <a:pt x="133" y="222"/>
                  </a:lnTo>
                  <a:lnTo>
                    <a:pt x="131" y="221"/>
                  </a:lnTo>
                  <a:lnTo>
                    <a:pt x="130" y="221"/>
                  </a:lnTo>
                  <a:lnTo>
                    <a:pt x="129" y="221"/>
                  </a:lnTo>
                  <a:lnTo>
                    <a:pt x="130" y="222"/>
                  </a:lnTo>
                  <a:lnTo>
                    <a:pt x="129" y="224"/>
                  </a:lnTo>
                  <a:lnTo>
                    <a:pt x="127" y="224"/>
                  </a:lnTo>
                  <a:lnTo>
                    <a:pt x="126" y="222"/>
                  </a:lnTo>
                  <a:lnTo>
                    <a:pt x="126" y="224"/>
                  </a:lnTo>
                  <a:lnTo>
                    <a:pt x="126" y="225"/>
                  </a:lnTo>
                  <a:lnTo>
                    <a:pt x="123" y="226"/>
                  </a:lnTo>
                  <a:lnTo>
                    <a:pt x="123" y="227"/>
                  </a:lnTo>
                  <a:lnTo>
                    <a:pt x="122" y="226"/>
                  </a:lnTo>
                  <a:lnTo>
                    <a:pt x="122" y="227"/>
                  </a:lnTo>
                  <a:lnTo>
                    <a:pt x="121" y="229"/>
                  </a:lnTo>
                  <a:lnTo>
                    <a:pt x="117" y="231"/>
                  </a:lnTo>
                  <a:lnTo>
                    <a:pt x="112" y="231"/>
                  </a:lnTo>
                  <a:lnTo>
                    <a:pt x="110" y="230"/>
                  </a:lnTo>
                  <a:lnTo>
                    <a:pt x="109" y="230"/>
                  </a:lnTo>
                  <a:lnTo>
                    <a:pt x="106" y="230"/>
                  </a:lnTo>
                  <a:lnTo>
                    <a:pt x="105" y="230"/>
                  </a:lnTo>
                  <a:lnTo>
                    <a:pt x="104" y="231"/>
                  </a:lnTo>
                  <a:lnTo>
                    <a:pt x="102" y="231"/>
                  </a:lnTo>
                  <a:lnTo>
                    <a:pt x="100" y="233"/>
                  </a:lnTo>
                  <a:lnTo>
                    <a:pt x="97" y="235"/>
                  </a:lnTo>
                  <a:lnTo>
                    <a:pt x="94" y="235"/>
                  </a:lnTo>
                  <a:lnTo>
                    <a:pt x="93" y="235"/>
                  </a:lnTo>
                  <a:lnTo>
                    <a:pt x="92" y="238"/>
                  </a:lnTo>
                  <a:lnTo>
                    <a:pt x="89" y="238"/>
                  </a:lnTo>
                  <a:lnTo>
                    <a:pt x="88" y="239"/>
                  </a:lnTo>
                  <a:lnTo>
                    <a:pt x="87" y="239"/>
                  </a:lnTo>
                  <a:lnTo>
                    <a:pt x="87" y="237"/>
                  </a:lnTo>
                  <a:lnTo>
                    <a:pt x="85" y="237"/>
                  </a:lnTo>
                  <a:lnTo>
                    <a:pt x="84" y="237"/>
                  </a:lnTo>
                  <a:lnTo>
                    <a:pt x="83" y="237"/>
                  </a:lnTo>
                  <a:lnTo>
                    <a:pt x="83" y="235"/>
                  </a:lnTo>
                  <a:lnTo>
                    <a:pt x="81" y="235"/>
                  </a:lnTo>
                  <a:lnTo>
                    <a:pt x="80" y="235"/>
                  </a:lnTo>
                  <a:lnTo>
                    <a:pt x="79" y="237"/>
                  </a:lnTo>
                  <a:lnTo>
                    <a:pt x="79" y="237"/>
                  </a:lnTo>
                  <a:lnTo>
                    <a:pt x="77" y="235"/>
                  </a:lnTo>
                  <a:lnTo>
                    <a:pt x="75" y="235"/>
                  </a:lnTo>
                  <a:lnTo>
                    <a:pt x="73" y="237"/>
                  </a:lnTo>
                  <a:lnTo>
                    <a:pt x="69" y="235"/>
                  </a:lnTo>
                  <a:lnTo>
                    <a:pt x="67" y="235"/>
                  </a:lnTo>
                  <a:lnTo>
                    <a:pt x="65" y="234"/>
                  </a:lnTo>
                  <a:lnTo>
                    <a:pt x="64" y="234"/>
                  </a:lnTo>
                  <a:lnTo>
                    <a:pt x="63" y="235"/>
                  </a:lnTo>
                  <a:lnTo>
                    <a:pt x="63" y="235"/>
                  </a:lnTo>
                  <a:lnTo>
                    <a:pt x="62" y="235"/>
                  </a:lnTo>
                  <a:lnTo>
                    <a:pt x="60" y="235"/>
                  </a:lnTo>
                  <a:lnTo>
                    <a:pt x="56" y="234"/>
                  </a:lnTo>
                  <a:lnTo>
                    <a:pt x="55" y="234"/>
                  </a:lnTo>
                  <a:lnTo>
                    <a:pt x="58" y="233"/>
                  </a:lnTo>
                  <a:lnTo>
                    <a:pt x="58" y="231"/>
                  </a:lnTo>
                  <a:lnTo>
                    <a:pt x="56" y="229"/>
                  </a:lnTo>
                  <a:lnTo>
                    <a:pt x="56" y="226"/>
                  </a:lnTo>
                  <a:lnTo>
                    <a:pt x="55" y="225"/>
                  </a:lnTo>
                  <a:lnTo>
                    <a:pt x="56" y="224"/>
                  </a:lnTo>
                  <a:lnTo>
                    <a:pt x="56" y="222"/>
                  </a:lnTo>
                  <a:lnTo>
                    <a:pt x="59" y="221"/>
                  </a:lnTo>
                  <a:lnTo>
                    <a:pt x="60" y="220"/>
                  </a:lnTo>
                  <a:lnTo>
                    <a:pt x="59" y="218"/>
                  </a:lnTo>
                  <a:lnTo>
                    <a:pt x="60" y="217"/>
                  </a:lnTo>
                  <a:lnTo>
                    <a:pt x="60" y="216"/>
                  </a:lnTo>
                  <a:lnTo>
                    <a:pt x="63" y="214"/>
                  </a:lnTo>
                  <a:lnTo>
                    <a:pt x="63" y="213"/>
                  </a:lnTo>
                  <a:lnTo>
                    <a:pt x="62" y="213"/>
                  </a:lnTo>
                  <a:lnTo>
                    <a:pt x="59" y="210"/>
                  </a:lnTo>
                  <a:lnTo>
                    <a:pt x="58" y="210"/>
                  </a:lnTo>
                  <a:lnTo>
                    <a:pt x="55" y="208"/>
                  </a:lnTo>
                  <a:lnTo>
                    <a:pt x="54" y="208"/>
                  </a:lnTo>
                  <a:lnTo>
                    <a:pt x="51" y="209"/>
                  </a:lnTo>
                  <a:lnTo>
                    <a:pt x="50" y="209"/>
                  </a:lnTo>
                  <a:lnTo>
                    <a:pt x="48" y="208"/>
                  </a:lnTo>
                  <a:lnTo>
                    <a:pt x="47" y="208"/>
                  </a:lnTo>
                  <a:lnTo>
                    <a:pt x="46" y="206"/>
                  </a:lnTo>
                  <a:lnTo>
                    <a:pt x="42" y="205"/>
                  </a:lnTo>
                  <a:lnTo>
                    <a:pt x="42" y="204"/>
                  </a:lnTo>
                  <a:lnTo>
                    <a:pt x="40" y="202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39" y="196"/>
                  </a:lnTo>
                  <a:lnTo>
                    <a:pt x="38" y="195"/>
                  </a:lnTo>
                  <a:lnTo>
                    <a:pt x="38" y="193"/>
                  </a:lnTo>
                  <a:lnTo>
                    <a:pt x="38" y="192"/>
                  </a:lnTo>
                  <a:lnTo>
                    <a:pt x="38" y="188"/>
                  </a:lnTo>
                  <a:lnTo>
                    <a:pt x="39" y="185"/>
                  </a:lnTo>
                  <a:lnTo>
                    <a:pt x="40" y="181"/>
                  </a:lnTo>
                  <a:lnTo>
                    <a:pt x="42" y="180"/>
                  </a:lnTo>
                  <a:lnTo>
                    <a:pt x="44" y="179"/>
                  </a:lnTo>
                  <a:lnTo>
                    <a:pt x="46" y="179"/>
                  </a:lnTo>
                  <a:lnTo>
                    <a:pt x="55" y="179"/>
                  </a:lnTo>
                  <a:lnTo>
                    <a:pt x="58" y="180"/>
                  </a:lnTo>
                  <a:lnTo>
                    <a:pt x="60" y="180"/>
                  </a:lnTo>
                  <a:lnTo>
                    <a:pt x="65" y="180"/>
                  </a:lnTo>
                  <a:lnTo>
                    <a:pt x="67" y="180"/>
                  </a:lnTo>
                  <a:lnTo>
                    <a:pt x="69" y="180"/>
                  </a:lnTo>
                  <a:lnTo>
                    <a:pt x="71" y="180"/>
                  </a:lnTo>
                  <a:lnTo>
                    <a:pt x="71" y="180"/>
                  </a:lnTo>
                  <a:lnTo>
                    <a:pt x="72" y="183"/>
                  </a:lnTo>
                  <a:lnTo>
                    <a:pt x="75" y="183"/>
                  </a:lnTo>
                  <a:lnTo>
                    <a:pt x="75" y="184"/>
                  </a:lnTo>
                  <a:lnTo>
                    <a:pt x="77" y="185"/>
                  </a:lnTo>
                  <a:lnTo>
                    <a:pt x="79" y="184"/>
                  </a:lnTo>
                  <a:lnTo>
                    <a:pt x="80" y="185"/>
                  </a:lnTo>
                  <a:lnTo>
                    <a:pt x="81" y="187"/>
                  </a:lnTo>
                  <a:lnTo>
                    <a:pt x="83" y="187"/>
                  </a:lnTo>
                  <a:lnTo>
                    <a:pt x="85" y="189"/>
                  </a:lnTo>
                  <a:lnTo>
                    <a:pt x="87" y="189"/>
                  </a:lnTo>
                  <a:lnTo>
                    <a:pt x="87" y="188"/>
                  </a:lnTo>
                  <a:lnTo>
                    <a:pt x="89" y="189"/>
                  </a:lnTo>
                  <a:lnTo>
                    <a:pt x="91" y="188"/>
                  </a:lnTo>
                  <a:lnTo>
                    <a:pt x="94" y="189"/>
                  </a:lnTo>
                  <a:lnTo>
                    <a:pt x="98" y="191"/>
                  </a:lnTo>
                  <a:lnTo>
                    <a:pt x="100" y="191"/>
                  </a:lnTo>
                  <a:lnTo>
                    <a:pt x="98" y="189"/>
                  </a:lnTo>
                  <a:lnTo>
                    <a:pt x="100" y="189"/>
                  </a:lnTo>
                  <a:lnTo>
                    <a:pt x="100" y="188"/>
                  </a:lnTo>
                  <a:lnTo>
                    <a:pt x="96" y="185"/>
                  </a:lnTo>
                  <a:lnTo>
                    <a:pt x="94" y="184"/>
                  </a:lnTo>
                  <a:lnTo>
                    <a:pt x="94" y="181"/>
                  </a:lnTo>
                  <a:lnTo>
                    <a:pt x="94" y="181"/>
                  </a:lnTo>
                  <a:lnTo>
                    <a:pt x="93" y="179"/>
                  </a:lnTo>
                  <a:lnTo>
                    <a:pt x="92" y="179"/>
                  </a:lnTo>
                  <a:lnTo>
                    <a:pt x="92" y="177"/>
                  </a:lnTo>
                  <a:lnTo>
                    <a:pt x="91" y="176"/>
                  </a:lnTo>
                  <a:lnTo>
                    <a:pt x="88" y="176"/>
                  </a:lnTo>
                  <a:lnTo>
                    <a:pt x="87" y="176"/>
                  </a:lnTo>
                  <a:lnTo>
                    <a:pt x="87" y="175"/>
                  </a:lnTo>
                  <a:lnTo>
                    <a:pt x="85" y="174"/>
                  </a:lnTo>
                  <a:lnTo>
                    <a:pt x="84" y="171"/>
                  </a:lnTo>
                  <a:lnTo>
                    <a:pt x="83" y="172"/>
                  </a:lnTo>
                  <a:lnTo>
                    <a:pt x="83" y="171"/>
                  </a:lnTo>
                  <a:lnTo>
                    <a:pt x="80" y="170"/>
                  </a:lnTo>
                  <a:lnTo>
                    <a:pt x="79" y="171"/>
                  </a:lnTo>
                  <a:lnTo>
                    <a:pt x="75" y="170"/>
                  </a:lnTo>
                  <a:lnTo>
                    <a:pt x="73" y="170"/>
                  </a:lnTo>
                  <a:lnTo>
                    <a:pt x="72" y="171"/>
                  </a:lnTo>
                  <a:lnTo>
                    <a:pt x="69" y="170"/>
                  </a:lnTo>
                  <a:lnTo>
                    <a:pt x="68" y="170"/>
                  </a:lnTo>
                  <a:lnTo>
                    <a:pt x="65" y="170"/>
                  </a:lnTo>
                  <a:lnTo>
                    <a:pt x="64" y="168"/>
                  </a:lnTo>
                  <a:lnTo>
                    <a:pt x="63" y="168"/>
                  </a:lnTo>
                  <a:lnTo>
                    <a:pt x="62" y="170"/>
                  </a:lnTo>
                  <a:lnTo>
                    <a:pt x="60" y="168"/>
                  </a:lnTo>
                  <a:lnTo>
                    <a:pt x="60" y="167"/>
                  </a:lnTo>
                  <a:lnTo>
                    <a:pt x="59" y="166"/>
                  </a:lnTo>
                  <a:lnTo>
                    <a:pt x="58" y="167"/>
                  </a:lnTo>
                  <a:lnTo>
                    <a:pt x="56" y="166"/>
                  </a:lnTo>
                  <a:lnTo>
                    <a:pt x="55" y="166"/>
                  </a:lnTo>
                  <a:lnTo>
                    <a:pt x="54" y="166"/>
                  </a:lnTo>
                  <a:lnTo>
                    <a:pt x="54" y="166"/>
                  </a:lnTo>
                  <a:lnTo>
                    <a:pt x="51" y="166"/>
                  </a:lnTo>
                  <a:lnTo>
                    <a:pt x="50" y="166"/>
                  </a:lnTo>
                  <a:lnTo>
                    <a:pt x="48" y="166"/>
                  </a:lnTo>
                  <a:lnTo>
                    <a:pt x="47" y="166"/>
                  </a:lnTo>
                  <a:lnTo>
                    <a:pt x="46" y="164"/>
                  </a:lnTo>
                  <a:lnTo>
                    <a:pt x="46" y="163"/>
                  </a:lnTo>
                  <a:lnTo>
                    <a:pt x="47" y="162"/>
                  </a:lnTo>
                  <a:lnTo>
                    <a:pt x="47" y="160"/>
                  </a:lnTo>
                  <a:lnTo>
                    <a:pt x="46" y="159"/>
                  </a:lnTo>
                  <a:lnTo>
                    <a:pt x="46" y="152"/>
                  </a:lnTo>
                  <a:lnTo>
                    <a:pt x="46" y="150"/>
                  </a:lnTo>
                  <a:lnTo>
                    <a:pt x="51" y="149"/>
                  </a:lnTo>
                  <a:lnTo>
                    <a:pt x="51" y="149"/>
                  </a:lnTo>
                  <a:lnTo>
                    <a:pt x="58" y="147"/>
                  </a:lnTo>
                  <a:lnTo>
                    <a:pt x="59" y="147"/>
                  </a:lnTo>
                  <a:lnTo>
                    <a:pt x="60" y="147"/>
                  </a:lnTo>
                  <a:lnTo>
                    <a:pt x="62" y="147"/>
                  </a:lnTo>
                  <a:lnTo>
                    <a:pt x="64" y="149"/>
                  </a:lnTo>
                  <a:lnTo>
                    <a:pt x="65" y="147"/>
                  </a:lnTo>
                  <a:lnTo>
                    <a:pt x="71" y="146"/>
                  </a:lnTo>
                  <a:lnTo>
                    <a:pt x="72" y="147"/>
                  </a:lnTo>
                  <a:lnTo>
                    <a:pt x="76" y="147"/>
                  </a:lnTo>
                  <a:lnTo>
                    <a:pt x="75" y="146"/>
                  </a:lnTo>
                  <a:lnTo>
                    <a:pt x="72" y="146"/>
                  </a:lnTo>
                  <a:lnTo>
                    <a:pt x="73" y="145"/>
                  </a:lnTo>
                  <a:lnTo>
                    <a:pt x="77" y="145"/>
                  </a:lnTo>
                  <a:lnTo>
                    <a:pt x="81" y="147"/>
                  </a:lnTo>
                  <a:lnTo>
                    <a:pt x="83" y="147"/>
                  </a:lnTo>
                  <a:lnTo>
                    <a:pt x="83" y="146"/>
                  </a:lnTo>
                  <a:lnTo>
                    <a:pt x="81" y="146"/>
                  </a:lnTo>
                  <a:lnTo>
                    <a:pt x="80" y="143"/>
                  </a:lnTo>
                  <a:lnTo>
                    <a:pt x="77" y="142"/>
                  </a:lnTo>
                  <a:lnTo>
                    <a:pt x="75" y="143"/>
                  </a:lnTo>
                  <a:lnTo>
                    <a:pt x="72" y="142"/>
                  </a:lnTo>
                  <a:lnTo>
                    <a:pt x="69" y="142"/>
                  </a:lnTo>
                  <a:lnTo>
                    <a:pt x="65" y="142"/>
                  </a:lnTo>
                  <a:lnTo>
                    <a:pt x="62" y="142"/>
                  </a:lnTo>
                  <a:lnTo>
                    <a:pt x="60" y="142"/>
                  </a:lnTo>
                  <a:lnTo>
                    <a:pt x="62" y="141"/>
                  </a:lnTo>
                  <a:lnTo>
                    <a:pt x="60" y="139"/>
                  </a:lnTo>
                  <a:lnTo>
                    <a:pt x="59" y="139"/>
                  </a:lnTo>
                  <a:lnTo>
                    <a:pt x="59" y="141"/>
                  </a:lnTo>
                  <a:lnTo>
                    <a:pt x="58" y="142"/>
                  </a:lnTo>
                  <a:lnTo>
                    <a:pt x="54" y="139"/>
                  </a:lnTo>
                  <a:lnTo>
                    <a:pt x="52" y="138"/>
                  </a:lnTo>
                  <a:lnTo>
                    <a:pt x="54" y="137"/>
                  </a:lnTo>
                  <a:lnTo>
                    <a:pt x="56" y="138"/>
                  </a:lnTo>
                  <a:lnTo>
                    <a:pt x="60" y="137"/>
                  </a:lnTo>
                  <a:lnTo>
                    <a:pt x="60" y="135"/>
                  </a:lnTo>
                  <a:lnTo>
                    <a:pt x="59" y="134"/>
                  </a:lnTo>
                  <a:lnTo>
                    <a:pt x="56" y="134"/>
                  </a:lnTo>
                  <a:lnTo>
                    <a:pt x="54" y="135"/>
                  </a:lnTo>
                  <a:lnTo>
                    <a:pt x="52" y="135"/>
                  </a:lnTo>
                  <a:lnTo>
                    <a:pt x="52" y="135"/>
                  </a:lnTo>
                  <a:lnTo>
                    <a:pt x="54" y="133"/>
                  </a:lnTo>
                  <a:lnTo>
                    <a:pt x="51" y="131"/>
                  </a:lnTo>
                  <a:lnTo>
                    <a:pt x="50" y="133"/>
                  </a:lnTo>
                  <a:lnTo>
                    <a:pt x="50" y="130"/>
                  </a:lnTo>
                  <a:lnTo>
                    <a:pt x="51" y="127"/>
                  </a:lnTo>
                  <a:lnTo>
                    <a:pt x="55" y="126"/>
                  </a:lnTo>
                  <a:lnTo>
                    <a:pt x="55" y="124"/>
                  </a:lnTo>
                  <a:lnTo>
                    <a:pt x="56" y="122"/>
                  </a:lnTo>
                  <a:lnTo>
                    <a:pt x="60" y="122"/>
                  </a:lnTo>
                  <a:lnTo>
                    <a:pt x="64" y="118"/>
                  </a:lnTo>
                  <a:lnTo>
                    <a:pt x="65" y="118"/>
                  </a:lnTo>
                  <a:lnTo>
                    <a:pt x="68" y="117"/>
                  </a:lnTo>
                  <a:lnTo>
                    <a:pt x="67" y="116"/>
                  </a:lnTo>
                  <a:lnTo>
                    <a:pt x="65" y="116"/>
                  </a:lnTo>
                  <a:lnTo>
                    <a:pt x="65" y="114"/>
                  </a:lnTo>
                  <a:lnTo>
                    <a:pt x="68" y="112"/>
                  </a:lnTo>
                  <a:lnTo>
                    <a:pt x="77" y="108"/>
                  </a:lnTo>
                  <a:lnTo>
                    <a:pt x="84" y="105"/>
                  </a:lnTo>
                  <a:lnTo>
                    <a:pt x="87" y="104"/>
                  </a:lnTo>
                  <a:lnTo>
                    <a:pt x="97" y="99"/>
                  </a:lnTo>
                  <a:lnTo>
                    <a:pt x="105" y="97"/>
                  </a:lnTo>
                  <a:lnTo>
                    <a:pt x="110" y="96"/>
                  </a:lnTo>
                  <a:lnTo>
                    <a:pt x="114" y="95"/>
                  </a:lnTo>
                  <a:lnTo>
                    <a:pt x="118" y="95"/>
                  </a:lnTo>
                  <a:close/>
                  <a:moveTo>
                    <a:pt x="471" y="88"/>
                  </a:moveTo>
                  <a:lnTo>
                    <a:pt x="470" y="91"/>
                  </a:lnTo>
                  <a:lnTo>
                    <a:pt x="467" y="93"/>
                  </a:lnTo>
                  <a:lnTo>
                    <a:pt x="466" y="96"/>
                  </a:lnTo>
                  <a:lnTo>
                    <a:pt x="467" y="97"/>
                  </a:lnTo>
                  <a:lnTo>
                    <a:pt x="467" y="99"/>
                  </a:lnTo>
                  <a:lnTo>
                    <a:pt x="466" y="97"/>
                  </a:lnTo>
                  <a:lnTo>
                    <a:pt x="464" y="96"/>
                  </a:lnTo>
                  <a:lnTo>
                    <a:pt x="463" y="97"/>
                  </a:lnTo>
                  <a:lnTo>
                    <a:pt x="463" y="99"/>
                  </a:lnTo>
                  <a:lnTo>
                    <a:pt x="462" y="99"/>
                  </a:lnTo>
                  <a:lnTo>
                    <a:pt x="462" y="95"/>
                  </a:lnTo>
                  <a:lnTo>
                    <a:pt x="463" y="95"/>
                  </a:lnTo>
                  <a:lnTo>
                    <a:pt x="464" y="92"/>
                  </a:lnTo>
                  <a:lnTo>
                    <a:pt x="470" y="89"/>
                  </a:lnTo>
                  <a:lnTo>
                    <a:pt x="471" y="88"/>
                  </a:lnTo>
                  <a:close/>
                  <a:moveTo>
                    <a:pt x="453" y="85"/>
                  </a:moveTo>
                  <a:lnTo>
                    <a:pt x="453" y="87"/>
                  </a:lnTo>
                  <a:lnTo>
                    <a:pt x="453" y="88"/>
                  </a:lnTo>
                  <a:lnTo>
                    <a:pt x="451" y="88"/>
                  </a:lnTo>
                  <a:lnTo>
                    <a:pt x="450" y="87"/>
                  </a:lnTo>
                  <a:lnTo>
                    <a:pt x="453" y="85"/>
                  </a:lnTo>
                  <a:close/>
                  <a:moveTo>
                    <a:pt x="303" y="75"/>
                  </a:moveTo>
                  <a:lnTo>
                    <a:pt x="304" y="75"/>
                  </a:lnTo>
                  <a:lnTo>
                    <a:pt x="303" y="76"/>
                  </a:lnTo>
                  <a:lnTo>
                    <a:pt x="303" y="76"/>
                  </a:lnTo>
                  <a:lnTo>
                    <a:pt x="303" y="75"/>
                  </a:lnTo>
                  <a:lnTo>
                    <a:pt x="303" y="75"/>
                  </a:lnTo>
                  <a:close/>
                  <a:moveTo>
                    <a:pt x="326" y="72"/>
                  </a:moveTo>
                  <a:lnTo>
                    <a:pt x="329" y="74"/>
                  </a:lnTo>
                  <a:lnTo>
                    <a:pt x="329" y="76"/>
                  </a:lnTo>
                  <a:lnTo>
                    <a:pt x="330" y="76"/>
                  </a:lnTo>
                  <a:lnTo>
                    <a:pt x="330" y="79"/>
                  </a:lnTo>
                  <a:lnTo>
                    <a:pt x="331" y="81"/>
                  </a:lnTo>
                  <a:lnTo>
                    <a:pt x="333" y="83"/>
                  </a:lnTo>
                  <a:lnTo>
                    <a:pt x="331" y="84"/>
                  </a:lnTo>
                  <a:lnTo>
                    <a:pt x="331" y="87"/>
                  </a:lnTo>
                  <a:lnTo>
                    <a:pt x="330" y="91"/>
                  </a:lnTo>
                  <a:lnTo>
                    <a:pt x="330" y="92"/>
                  </a:lnTo>
                  <a:lnTo>
                    <a:pt x="328" y="95"/>
                  </a:lnTo>
                  <a:lnTo>
                    <a:pt x="329" y="97"/>
                  </a:lnTo>
                  <a:lnTo>
                    <a:pt x="328" y="101"/>
                  </a:lnTo>
                  <a:lnTo>
                    <a:pt x="325" y="101"/>
                  </a:lnTo>
                  <a:lnTo>
                    <a:pt x="326" y="102"/>
                  </a:lnTo>
                  <a:lnTo>
                    <a:pt x="325" y="104"/>
                  </a:lnTo>
                  <a:lnTo>
                    <a:pt x="325" y="102"/>
                  </a:lnTo>
                  <a:lnTo>
                    <a:pt x="322" y="102"/>
                  </a:lnTo>
                  <a:lnTo>
                    <a:pt x="320" y="101"/>
                  </a:lnTo>
                  <a:lnTo>
                    <a:pt x="317" y="101"/>
                  </a:lnTo>
                  <a:lnTo>
                    <a:pt x="317" y="99"/>
                  </a:lnTo>
                  <a:lnTo>
                    <a:pt x="314" y="100"/>
                  </a:lnTo>
                  <a:lnTo>
                    <a:pt x="314" y="99"/>
                  </a:lnTo>
                  <a:lnTo>
                    <a:pt x="314" y="95"/>
                  </a:lnTo>
                  <a:lnTo>
                    <a:pt x="313" y="95"/>
                  </a:lnTo>
                  <a:lnTo>
                    <a:pt x="312" y="96"/>
                  </a:lnTo>
                  <a:lnTo>
                    <a:pt x="312" y="96"/>
                  </a:lnTo>
                  <a:lnTo>
                    <a:pt x="312" y="95"/>
                  </a:lnTo>
                  <a:lnTo>
                    <a:pt x="310" y="93"/>
                  </a:lnTo>
                  <a:lnTo>
                    <a:pt x="309" y="95"/>
                  </a:lnTo>
                  <a:lnTo>
                    <a:pt x="308" y="93"/>
                  </a:lnTo>
                  <a:lnTo>
                    <a:pt x="308" y="92"/>
                  </a:lnTo>
                  <a:lnTo>
                    <a:pt x="308" y="89"/>
                  </a:lnTo>
                  <a:lnTo>
                    <a:pt x="308" y="89"/>
                  </a:lnTo>
                  <a:lnTo>
                    <a:pt x="306" y="91"/>
                  </a:lnTo>
                  <a:lnTo>
                    <a:pt x="305" y="91"/>
                  </a:lnTo>
                  <a:lnTo>
                    <a:pt x="306" y="89"/>
                  </a:lnTo>
                  <a:lnTo>
                    <a:pt x="306" y="88"/>
                  </a:lnTo>
                  <a:lnTo>
                    <a:pt x="305" y="88"/>
                  </a:lnTo>
                  <a:lnTo>
                    <a:pt x="305" y="87"/>
                  </a:lnTo>
                  <a:lnTo>
                    <a:pt x="305" y="87"/>
                  </a:lnTo>
                  <a:lnTo>
                    <a:pt x="306" y="84"/>
                  </a:lnTo>
                  <a:lnTo>
                    <a:pt x="309" y="83"/>
                  </a:lnTo>
                  <a:lnTo>
                    <a:pt x="312" y="81"/>
                  </a:lnTo>
                  <a:lnTo>
                    <a:pt x="313" y="83"/>
                  </a:lnTo>
                  <a:lnTo>
                    <a:pt x="314" y="81"/>
                  </a:lnTo>
                  <a:lnTo>
                    <a:pt x="313" y="81"/>
                  </a:lnTo>
                  <a:lnTo>
                    <a:pt x="312" y="79"/>
                  </a:lnTo>
                  <a:lnTo>
                    <a:pt x="313" y="79"/>
                  </a:lnTo>
                  <a:lnTo>
                    <a:pt x="316" y="79"/>
                  </a:lnTo>
                  <a:lnTo>
                    <a:pt x="317" y="77"/>
                  </a:lnTo>
                  <a:lnTo>
                    <a:pt x="316" y="76"/>
                  </a:lnTo>
                  <a:lnTo>
                    <a:pt x="313" y="76"/>
                  </a:lnTo>
                  <a:lnTo>
                    <a:pt x="314" y="75"/>
                  </a:lnTo>
                  <a:lnTo>
                    <a:pt x="316" y="75"/>
                  </a:lnTo>
                  <a:lnTo>
                    <a:pt x="318" y="76"/>
                  </a:lnTo>
                  <a:lnTo>
                    <a:pt x="320" y="77"/>
                  </a:lnTo>
                  <a:lnTo>
                    <a:pt x="320" y="76"/>
                  </a:lnTo>
                  <a:lnTo>
                    <a:pt x="318" y="74"/>
                  </a:lnTo>
                  <a:lnTo>
                    <a:pt x="318" y="72"/>
                  </a:lnTo>
                  <a:lnTo>
                    <a:pt x="321" y="72"/>
                  </a:lnTo>
                  <a:lnTo>
                    <a:pt x="324" y="74"/>
                  </a:lnTo>
                  <a:lnTo>
                    <a:pt x="326" y="72"/>
                  </a:lnTo>
                  <a:close/>
                  <a:moveTo>
                    <a:pt x="310" y="70"/>
                  </a:moveTo>
                  <a:lnTo>
                    <a:pt x="312" y="71"/>
                  </a:lnTo>
                  <a:lnTo>
                    <a:pt x="312" y="71"/>
                  </a:lnTo>
                  <a:lnTo>
                    <a:pt x="312" y="72"/>
                  </a:lnTo>
                  <a:lnTo>
                    <a:pt x="312" y="74"/>
                  </a:lnTo>
                  <a:lnTo>
                    <a:pt x="310" y="74"/>
                  </a:lnTo>
                  <a:lnTo>
                    <a:pt x="309" y="75"/>
                  </a:lnTo>
                  <a:lnTo>
                    <a:pt x="309" y="75"/>
                  </a:lnTo>
                  <a:lnTo>
                    <a:pt x="308" y="75"/>
                  </a:lnTo>
                  <a:lnTo>
                    <a:pt x="306" y="71"/>
                  </a:lnTo>
                  <a:lnTo>
                    <a:pt x="308" y="71"/>
                  </a:lnTo>
                  <a:lnTo>
                    <a:pt x="309" y="70"/>
                  </a:lnTo>
                  <a:lnTo>
                    <a:pt x="310" y="70"/>
                  </a:lnTo>
                  <a:close/>
                  <a:moveTo>
                    <a:pt x="314" y="68"/>
                  </a:moveTo>
                  <a:lnTo>
                    <a:pt x="316" y="70"/>
                  </a:lnTo>
                  <a:lnTo>
                    <a:pt x="316" y="71"/>
                  </a:lnTo>
                  <a:lnTo>
                    <a:pt x="314" y="74"/>
                  </a:lnTo>
                  <a:lnTo>
                    <a:pt x="313" y="74"/>
                  </a:lnTo>
                  <a:lnTo>
                    <a:pt x="313" y="72"/>
                  </a:lnTo>
                  <a:lnTo>
                    <a:pt x="313" y="71"/>
                  </a:lnTo>
                  <a:lnTo>
                    <a:pt x="313" y="70"/>
                  </a:lnTo>
                  <a:lnTo>
                    <a:pt x="314" y="68"/>
                  </a:lnTo>
                  <a:close/>
                  <a:moveTo>
                    <a:pt x="312" y="66"/>
                  </a:moveTo>
                  <a:lnTo>
                    <a:pt x="310" y="67"/>
                  </a:lnTo>
                  <a:lnTo>
                    <a:pt x="310" y="68"/>
                  </a:lnTo>
                  <a:lnTo>
                    <a:pt x="309" y="67"/>
                  </a:lnTo>
                  <a:lnTo>
                    <a:pt x="310" y="66"/>
                  </a:lnTo>
                  <a:lnTo>
                    <a:pt x="312" y="66"/>
                  </a:lnTo>
                  <a:close/>
                  <a:moveTo>
                    <a:pt x="317" y="63"/>
                  </a:moveTo>
                  <a:lnTo>
                    <a:pt x="317" y="63"/>
                  </a:lnTo>
                  <a:lnTo>
                    <a:pt x="316" y="64"/>
                  </a:lnTo>
                  <a:lnTo>
                    <a:pt x="316" y="64"/>
                  </a:lnTo>
                  <a:lnTo>
                    <a:pt x="314" y="66"/>
                  </a:lnTo>
                  <a:lnTo>
                    <a:pt x="313" y="64"/>
                  </a:lnTo>
                  <a:lnTo>
                    <a:pt x="314" y="63"/>
                  </a:lnTo>
                  <a:lnTo>
                    <a:pt x="317" y="63"/>
                  </a:lnTo>
                  <a:close/>
                  <a:moveTo>
                    <a:pt x="331" y="62"/>
                  </a:moveTo>
                  <a:lnTo>
                    <a:pt x="334" y="62"/>
                  </a:lnTo>
                  <a:lnTo>
                    <a:pt x="333" y="67"/>
                  </a:lnTo>
                  <a:lnTo>
                    <a:pt x="331" y="70"/>
                  </a:lnTo>
                  <a:lnTo>
                    <a:pt x="330" y="71"/>
                  </a:lnTo>
                  <a:lnTo>
                    <a:pt x="330" y="68"/>
                  </a:lnTo>
                  <a:lnTo>
                    <a:pt x="329" y="68"/>
                  </a:lnTo>
                  <a:lnTo>
                    <a:pt x="329" y="67"/>
                  </a:lnTo>
                  <a:lnTo>
                    <a:pt x="330" y="66"/>
                  </a:lnTo>
                  <a:lnTo>
                    <a:pt x="330" y="63"/>
                  </a:lnTo>
                  <a:lnTo>
                    <a:pt x="331" y="62"/>
                  </a:lnTo>
                  <a:close/>
                  <a:moveTo>
                    <a:pt x="272" y="58"/>
                  </a:moveTo>
                  <a:lnTo>
                    <a:pt x="272" y="59"/>
                  </a:lnTo>
                  <a:lnTo>
                    <a:pt x="272" y="60"/>
                  </a:lnTo>
                  <a:lnTo>
                    <a:pt x="271" y="59"/>
                  </a:lnTo>
                  <a:lnTo>
                    <a:pt x="272" y="58"/>
                  </a:lnTo>
                  <a:close/>
                  <a:moveTo>
                    <a:pt x="334" y="56"/>
                  </a:moveTo>
                  <a:lnTo>
                    <a:pt x="334" y="58"/>
                  </a:lnTo>
                  <a:lnTo>
                    <a:pt x="331" y="58"/>
                  </a:lnTo>
                  <a:lnTo>
                    <a:pt x="333" y="56"/>
                  </a:lnTo>
                  <a:lnTo>
                    <a:pt x="334" y="56"/>
                  </a:lnTo>
                  <a:close/>
                  <a:moveTo>
                    <a:pt x="247" y="55"/>
                  </a:moveTo>
                  <a:lnTo>
                    <a:pt x="249" y="58"/>
                  </a:lnTo>
                  <a:lnTo>
                    <a:pt x="249" y="59"/>
                  </a:lnTo>
                  <a:lnTo>
                    <a:pt x="249" y="62"/>
                  </a:lnTo>
                  <a:lnTo>
                    <a:pt x="247" y="64"/>
                  </a:lnTo>
                  <a:lnTo>
                    <a:pt x="246" y="66"/>
                  </a:lnTo>
                  <a:lnTo>
                    <a:pt x="243" y="66"/>
                  </a:lnTo>
                  <a:lnTo>
                    <a:pt x="242" y="66"/>
                  </a:lnTo>
                  <a:lnTo>
                    <a:pt x="241" y="66"/>
                  </a:lnTo>
                  <a:lnTo>
                    <a:pt x="239" y="64"/>
                  </a:lnTo>
                  <a:lnTo>
                    <a:pt x="238" y="63"/>
                  </a:lnTo>
                  <a:lnTo>
                    <a:pt x="238" y="62"/>
                  </a:lnTo>
                  <a:lnTo>
                    <a:pt x="238" y="62"/>
                  </a:lnTo>
                  <a:lnTo>
                    <a:pt x="241" y="60"/>
                  </a:lnTo>
                  <a:lnTo>
                    <a:pt x="242" y="59"/>
                  </a:lnTo>
                  <a:lnTo>
                    <a:pt x="242" y="58"/>
                  </a:lnTo>
                  <a:lnTo>
                    <a:pt x="245" y="56"/>
                  </a:lnTo>
                  <a:lnTo>
                    <a:pt x="246" y="55"/>
                  </a:lnTo>
                  <a:lnTo>
                    <a:pt x="247" y="55"/>
                  </a:lnTo>
                  <a:close/>
                  <a:moveTo>
                    <a:pt x="384" y="46"/>
                  </a:moveTo>
                  <a:lnTo>
                    <a:pt x="388" y="47"/>
                  </a:lnTo>
                  <a:lnTo>
                    <a:pt x="388" y="50"/>
                  </a:lnTo>
                  <a:lnTo>
                    <a:pt x="387" y="54"/>
                  </a:lnTo>
                  <a:lnTo>
                    <a:pt x="387" y="55"/>
                  </a:lnTo>
                  <a:lnTo>
                    <a:pt x="387" y="56"/>
                  </a:lnTo>
                  <a:lnTo>
                    <a:pt x="387" y="58"/>
                  </a:lnTo>
                  <a:lnTo>
                    <a:pt x="385" y="59"/>
                  </a:lnTo>
                  <a:lnTo>
                    <a:pt x="383" y="58"/>
                  </a:lnTo>
                  <a:lnTo>
                    <a:pt x="383" y="55"/>
                  </a:lnTo>
                  <a:lnTo>
                    <a:pt x="383" y="51"/>
                  </a:lnTo>
                  <a:lnTo>
                    <a:pt x="383" y="50"/>
                  </a:lnTo>
                  <a:lnTo>
                    <a:pt x="383" y="47"/>
                  </a:lnTo>
                  <a:lnTo>
                    <a:pt x="382" y="46"/>
                  </a:lnTo>
                  <a:lnTo>
                    <a:pt x="384" y="46"/>
                  </a:lnTo>
                  <a:close/>
                  <a:moveTo>
                    <a:pt x="274" y="43"/>
                  </a:moveTo>
                  <a:lnTo>
                    <a:pt x="275" y="43"/>
                  </a:lnTo>
                  <a:lnTo>
                    <a:pt x="276" y="45"/>
                  </a:lnTo>
                  <a:lnTo>
                    <a:pt x="274" y="46"/>
                  </a:lnTo>
                  <a:lnTo>
                    <a:pt x="272" y="47"/>
                  </a:lnTo>
                  <a:lnTo>
                    <a:pt x="270" y="47"/>
                  </a:lnTo>
                  <a:lnTo>
                    <a:pt x="268" y="49"/>
                  </a:lnTo>
                  <a:lnTo>
                    <a:pt x="266" y="50"/>
                  </a:lnTo>
                  <a:lnTo>
                    <a:pt x="264" y="49"/>
                  </a:lnTo>
                  <a:lnTo>
                    <a:pt x="262" y="49"/>
                  </a:lnTo>
                  <a:lnTo>
                    <a:pt x="260" y="49"/>
                  </a:lnTo>
                  <a:lnTo>
                    <a:pt x="260" y="49"/>
                  </a:lnTo>
                  <a:lnTo>
                    <a:pt x="260" y="47"/>
                  </a:lnTo>
                  <a:lnTo>
                    <a:pt x="262" y="47"/>
                  </a:lnTo>
                  <a:lnTo>
                    <a:pt x="264" y="47"/>
                  </a:lnTo>
                  <a:lnTo>
                    <a:pt x="267" y="45"/>
                  </a:lnTo>
                  <a:lnTo>
                    <a:pt x="271" y="45"/>
                  </a:lnTo>
                  <a:lnTo>
                    <a:pt x="272" y="45"/>
                  </a:lnTo>
                  <a:lnTo>
                    <a:pt x="274" y="43"/>
                  </a:lnTo>
                  <a:close/>
                  <a:moveTo>
                    <a:pt x="79" y="43"/>
                  </a:moveTo>
                  <a:lnTo>
                    <a:pt x="85" y="45"/>
                  </a:lnTo>
                  <a:lnTo>
                    <a:pt x="85" y="47"/>
                  </a:lnTo>
                  <a:lnTo>
                    <a:pt x="87" y="49"/>
                  </a:lnTo>
                  <a:lnTo>
                    <a:pt x="88" y="51"/>
                  </a:lnTo>
                  <a:lnTo>
                    <a:pt x="94" y="55"/>
                  </a:lnTo>
                  <a:lnTo>
                    <a:pt x="94" y="56"/>
                  </a:lnTo>
                  <a:lnTo>
                    <a:pt x="93" y="58"/>
                  </a:lnTo>
                  <a:lnTo>
                    <a:pt x="94" y="58"/>
                  </a:lnTo>
                  <a:lnTo>
                    <a:pt x="97" y="56"/>
                  </a:lnTo>
                  <a:lnTo>
                    <a:pt x="100" y="58"/>
                  </a:lnTo>
                  <a:lnTo>
                    <a:pt x="98" y="62"/>
                  </a:lnTo>
                  <a:lnTo>
                    <a:pt x="94" y="64"/>
                  </a:lnTo>
                  <a:lnTo>
                    <a:pt x="96" y="66"/>
                  </a:lnTo>
                  <a:lnTo>
                    <a:pt x="100" y="63"/>
                  </a:lnTo>
                  <a:lnTo>
                    <a:pt x="100" y="60"/>
                  </a:lnTo>
                  <a:lnTo>
                    <a:pt x="101" y="59"/>
                  </a:lnTo>
                  <a:lnTo>
                    <a:pt x="105" y="59"/>
                  </a:lnTo>
                  <a:lnTo>
                    <a:pt x="108" y="58"/>
                  </a:lnTo>
                  <a:lnTo>
                    <a:pt x="109" y="59"/>
                  </a:lnTo>
                  <a:lnTo>
                    <a:pt x="110" y="60"/>
                  </a:lnTo>
                  <a:lnTo>
                    <a:pt x="114" y="66"/>
                  </a:lnTo>
                  <a:lnTo>
                    <a:pt x="116" y="71"/>
                  </a:lnTo>
                  <a:lnTo>
                    <a:pt x="114" y="74"/>
                  </a:lnTo>
                  <a:lnTo>
                    <a:pt x="116" y="77"/>
                  </a:lnTo>
                  <a:lnTo>
                    <a:pt x="116" y="81"/>
                  </a:lnTo>
                  <a:lnTo>
                    <a:pt x="114" y="81"/>
                  </a:lnTo>
                  <a:lnTo>
                    <a:pt x="116" y="84"/>
                  </a:lnTo>
                  <a:lnTo>
                    <a:pt x="116" y="85"/>
                  </a:lnTo>
                  <a:lnTo>
                    <a:pt x="117" y="88"/>
                  </a:lnTo>
                  <a:lnTo>
                    <a:pt x="114" y="91"/>
                  </a:lnTo>
                  <a:lnTo>
                    <a:pt x="110" y="92"/>
                  </a:lnTo>
                  <a:lnTo>
                    <a:pt x="108" y="93"/>
                  </a:lnTo>
                  <a:lnTo>
                    <a:pt x="104" y="93"/>
                  </a:lnTo>
                  <a:lnTo>
                    <a:pt x="100" y="93"/>
                  </a:lnTo>
                  <a:lnTo>
                    <a:pt x="93" y="96"/>
                  </a:lnTo>
                  <a:lnTo>
                    <a:pt x="89" y="97"/>
                  </a:lnTo>
                  <a:lnTo>
                    <a:pt x="84" y="99"/>
                  </a:lnTo>
                  <a:lnTo>
                    <a:pt x="81" y="99"/>
                  </a:lnTo>
                  <a:lnTo>
                    <a:pt x="79" y="101"/>
                  </a:lnTo>
                  <a:lnTo>
                    <a:pt x="75" y="101"/>
                  </a:lnTo>
                  <a:lnTo>
                    <a:pt x="73" y="102"/>
                  </a:lnTo>
                  <a:lnTo>
                    <a:pt x="72" y="101"/>
                  </a:lnTo>
                  <a:lnTo>
                    <a:pt x="71" y="101"/>
                  </a:lnTo>
                  <a:lnTo>
                    <a:pt x="67" y="102"/>
                  </a:lnTo>
                  <a:lnTo>
                    <a:pt x="65" y="105"/>
                  </a:lnTo>
                  <a:lnTo>
                    <a:pt x="63" y="108"/>
                  </a:lnTo>
                  <a:lnTo>
                    <a:pt x="62" y="108"/>
                  </a:lnTo>
                  <a:lnTo>
                    <a:pt x="62" y="112"/>
                  </a:lnTo>
                  <a:lnTo>
                    <a:pt x="58" y="112"/>
                  </a:lnTo>
                  <a:lnTo>
                    <a:pt x="55" y="114"/>
                  </a:lnTo>
                  <a:lnTo>
                    <a:pt x="52" y="114"/>
                  </a:lnTo>
                  <a:lnTo>
                    <a:pt x="50" y="110"/>
                  </a:lnTo>
                  <a:lnTo>
                    <a:pt x="48" y="114"/>
                  </a:lnTo>
                  <a:lnTo>
                    <a:pt x="48" y="116"/>
                  </a:lnTo>
                  <a:lnTo>
                    <a:pt x="46" y="117"/>
                  </a:lnTo>
                  <a:lnTo>
                    <a:pt x="43" y="121"/>
                  </a:lnTo>
                  <a:lnTo>
                    <a:pt x="42" y="122"/>
                  </a:lnTo>
                  <a:lnTo>
                    <a:pt x="39" y="125"/>
                  </a:lnTo>
                  <a:lnTo>
                    <a:pt x="40" y="126"/>
                  </a:lnTo>
                  <a:lnTo>
                    <a:pt x="37" y="130"/>
                  </a:lnTo>
                  <a:lnTo>
                    <a:pt x="34" y="133"/>
                  </a:lnTo>
                  <a:lnTo>
                    <a:pt x="31" y="133"/>
                  </a:lnTo>
                  <a:lnTo>
                    <a:pt x="27" y="134"/>
                  </a:lnTo>
                  <a:lnTo>
                    <a:pt x="26" y="134"/>
                  </a:lnTo>
                  <a:lnTo>
                    <a:pt x="25" y="131"/>
                  </a:lnTo>
                  <a:lnTo>
                    <a:pt x="26" y="130"/>
                  </a:lnTo>
                  <a:lnTo>
                    <a:pt x="26" y="127"/>
                  </a:lnTo>
                  <a:lnTo>
                    <a:pt x="25" y="126"/>
                  </a:lnTo>
                  <a:lnTo>
                    <a:pt x="23" y="127"/>
                  </a:lnTo>
                  <a:lnTo>
                    <a:pt x="23" y="129"/>
                  </a:lnTo>
                  <a:lnTo>
                    <a:pt x="22" y="130"/>
                  </a:lnTo>
                  <a:lnTo>
                    <a:pt x="18" y="133"/>
                  </a:lnTo>
                  <a:lnTo>
                    <a:pt x="15" y="134"/>
                  </a:lnTo>
                  <a:lnTo>
                    <a:pt x="13" y="133"/>
                  </a:lnTo>
                  <a:lnTo>
                    <a:pt x="10" y="134"/>
                  </a:lnTo>
                  <a:lnTo>
                    <a:pt x="9" y="135"/>
                  </a:lnTo>
                  <a:lnTo>
                    <a:pt x="8" y="135"/>
                  </a:lnTo>
                  <a:lnTo>
                    <a:pt x="6" y="135"/>
                  </a:lnTo>
                  <a:lnTo>
                    <a:pt x="6" y="134"/>
                  </a:lnTo>
                  <a:lnTo>
                    <a:pt x="6" y="130"/>
                  </a:lnTo>
                  <a:lnTo>
                    <a:pt x="8" y="126"/>
                  </a:lnTo>
                  <a:lnTo>
                    <a:pt x="8" y="122"/>
                  </a:lnTo>
                  <a:lnTo>
                    <a:pt x="8" y="120"/>
                  </a:lnTo>
                  <a:lnTo>
                    <a:pt x="8" y="117"/>
                  </a:lnTo>
                  <a:lnTo>
                    <a:pt x="6" y="116"/>
                  </a:lnTo>
                  <a:lnTo>
                    <a:pt x="5" y="109"/>
                  </a:lnTo>
                  <a:lnTo>
                    <a:pt x="8" y="110"/>
                  </a:lnTo>
                  <a:lnTo>
                    <a:pt x="8" y="108"/>
                  </a:lnTo>
                  <a:lnTo>
                    <a:pt x="4" y="108"/>
                  </a:lnTo>
                  <a:lnTo>
                    <a:pt x="0" y="106"/>
                  </a:lnTo>
                  <a:lnTo>
                    <a:pt x="0" y="105"/>
                  </a:lnTo>
                  <a:lnTo>
                    <a:pt x="1" y="105"/>
                  </a:lnTo>
                  <a:lnTo>
                    <a:pt x="4" y="104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100"/>
                  </a:lnTo>
                  <a:lnTo>
                    <a:pt x="10" y="97"/>
                  </a:lnTo>
                  <a:lnTo>
                    <a:pt x="13" y="97"/>
                  </a:lnTo>
                  <a:lnTo>
                    <a:pt x="13" y="95"/>
                  </a:lnTo>
                  <a:lnTo>
                    <a:pt x="18" y="93"/>
                  </a:lnTo>
                  <a:lnTo>
                    <a:pt x="18" y="92"/>
                  </a:lnTo>
                  <a:lnTo>
                    <a:pt x="19" y="91"/>
                  </a:lnTo>
                  <a:lnTo>
                    <a:pt x="22" y="88"/>
                  </a:lnTo>
                  <a:lnTo>
                    <a:pt x="22" y="84"/>
                  </a:lnTo>
                  <a:lnTo>
                    <a:pt x="23" y="85"/>
                  </a:lnTo>
                  <a:lnTo>
                    <a:pt x="30" y="87"/>
                  </a:lnTo>
                  <a:lnTo>
                    <a:pt x="30" y="83"/>
                  </a:lnTo>
                  <a:lnTo>
                    <a:pt x="29" y="80"/>
                  </a:lnTo>
                  <a:lnTo>
                    <a:pt x="29" y="77"/>
                  </a:lnTo>
                  <a:lnTo>
                    <a:pt x="31" y="77"/>
                  </a:lnTo>
                  <a:lnTo>
                    <a:pt x="37" y="74"/>
                  </a:lnTo>
                  <a:lnTo>
                    <a:pt x="38" y="70"/>
                  </a:lnTo>
                  <a:lnTo>
                    <a:pt x="43" y="68"/>
                  </a:lnTo>
                  <a:lnTo>
                    <a:pt x="44" y="66"/>
                  </a:lnTo>
                  <a:lnTo>
                    <a:pt x="47" y="63"/>
                  </a:lnTo>
                  <a:lnTo>
                    <a:pt x="50" y="63"/>
                  </a:lnTo>
                  <a:lnTo>
                    <a:pt x="51" y="62"/>
                  </a:lnTo>
                  <a:lnTo>
                    <a:pt x="50" y="59"/>
                  </a:lnTo>
                  <a:lnTo>
                    <a:pt x="50" y="54"/>
                  </a:lnTo>
                  <a:lnTo>
                    <a:pt x="50" y="51"/>
                  </a:lnTo>
                  <a:lnTo>
                    <a:pt x="51" y="49"/>
                  </a:lnTo>
                  <a:lnTo>
                    <a:pt x="51" y="47"/>
                  </a:lnTo>
                  <a:lnTo>
                    <a:pt x="51" y="46"/>
                  </a:lnTo>
                  <a:lnTo>
                    <a:pt x="55" y="45"/>
                  </a:lnTo>
                  <a:lnTo>
                    <a:pt x="56" y="45"/>
                  </a:lnTo>
                  <a:lnTo>
                    <a:pt x="64" y="45"/>
                  </a:lnTo>
                  <a:lnTo>
                    <a:pt x="65" y="46"/>
                  </a:lnTo>
                  <a:lnTo>
                    <a:pt x="73" y="46"/>
                  </a:lnTo>
                  <a:lnTo>
                    <a:pt x="79" y="43"/>
                  </a:lnTo>
                  <a:close/>
                  <a:moveTo>
                    <a:pt x="263" y="39"/>
                  </a:moveTo>
                  <a:lnTo>
                    <a:pt x="266" y="39"/>
                  </a:lnTo>
                  <a:lnTo>
                    <a:pt x="266" y="41"/>
                  </a:lnTo>
                  <a:lnTo>
                    <a:pt x="268" y="41"/>
                  </a:lnTo>
                  <a:lnTo>
                    <a:pt x="274" y="39"/>
                  </a:lnTo>
                  <a:lnTo>
                    <a:pt x="275" y="41"/>
                  </a:lnTo>
                  <a:lnTo>
                    <a:pt x="275" y="42"/>
                  </a:lnTo>
                  <a:lnTo>
                    <a:pt x="274" y="42"/>
                  </a:lnTo>
                  <a:lnTo>
                    <a:pt x="272" y="43"/>
                  </a:lnTo>
                  <a:lnTo>
                    <a:pt x="271" y="42"/>
                  </a:lnTo>
                  <a:lnTo>
                    <a:pt x="268" y="42"/>
                  </a:lnTo>
                  <a:lnTo>
                    <a:pt x="267" y="43"/>
                  </a:lnTo>
                  <a:lnTo>
                    <a:pt x="262" y="42"/>
                  </a:lnTo>
                  <a:lnTo>
                    <a:pt x="260" y="41"/>
                  </a:lnTo>
                  <a:lnTo>
                    <a:pt x="263" y="39"/>
                  </a:lnTo>
                  <a:close/>
                  <a:moveTo>
                    <a:pt x="505" y="37"/>
                  </a:moveTo>
                  <a:lnTo>
                    <a:pt x="507" y="38"/>
                  </a:lnTo>
                  <a:lnTo>
                    <a:pt x="504" y="39"/>
                  </a:lnTo>
                  <a:lnTo>
                    <a:pt x="504" y="37"/>
                  </a:lnTo>
                  <a:lnTo>
                    <a:pt x="505" y="37"/>
                  </a:lnTo>
                  <a:close/>
                  <a:moveTo>
                    <a:pt x="331" y="34"/>
                  </a:moveTo>
                  <a:lnTo>
                    <a:pt x="331" y="37"/>
                  </a:lnTo>
                  <a:lnTo>
                    <a:pt x="330" y="38"/>
                  </a:lnTo>
                  <a:lnTo>
                    <a:pt x="329" y="38"/>
                  </a:lnTo>
                  <a:lnTo>
                    <a:pt x="330" y="35"/>
                  </a:lnTo>
                  <a:lnTo>
                    <a:pt x="331" y="34"/>
                  </a:lnTo>
                  <a:close/>
                  <a:moveTo>
                    <a:pt x="443" y="31"/>
                  </a:moveTo>
                  <a:lnTo>
                    <a:pt x="445" y="33"/>
                  </a:lnTo>
                  <a:lnTo>
                    <a:pt x="445" y="35"/>
                  </a:lnTo>
                  <a:lnTo>
                    <a:pt x="445" y="37"/>
                  </a:lnTo>
                  <a:lnTo>
                    <a:pt x="443" y="37"/>
                  </a:lnTo>
                  <a:lnTo>
                    <a:pt x="442" y="33"/>
                  </a:lnTo>
                  <a:lnTo>
                    <a:pt x="442" y="31"/>
                  </a:lnTo>
                  <a:lnTo>
                    <a:pt x="443" y="31"/>
                  </a:lnTo>
                  <a:close/>
                  <a:moveTo>
                    <a:pt x="388" y="31"/>
                  </a:moveTo>
                  <a:lnTo>
                    <a:pt x="388" y="33"/>
                  </a:lnTo>
                  <a:lnTo>
                    <a:pt x="389" y="34"/>
                  </a:lnTo>
                  <a:lnTo>
                    <a:pt x="389" y="35"/>
                  </a:lnTo>
                  <a:lnTo>
                    <a:pt x="389" y="35"/>
                  </a:lnTo>
                  <a:lnTo>
                    <a:pt x="388" y="35"/>
                  </a:lnTo>
                  <a:lnTo>
                    <a:pt x="387" y="33"/>
                  </a:lnTo>
                  <a:lnTo>
                    <a:pt x="388" y="31"/>
                  </a:lnTo>
                  <a:lnTo>
                    <a:pt x="388" y="31"/>
                  </a:lnTo>
                  <a:close/>
                  <a:moveTo>
                    <a:pt x="264" y="30"/>
                  </a:moveTo>
                  <a:lnTo>
                    <a:pt x="266" y="30"/>
                  </a:lnTo>
                  <a:lnTo>
                    <a:pt x="268" y="31"/>
                  </a:lnTo>
                  <a:lnTo>
                    <a:pt x="271" y="30"/>
                  </a:lnTo>
                  <a:lnTo>
                    <a:pt x="274" y="31"/>
                  </a:lnTo>
                  <a:lnTo>
                    <a:pt x="276" y="31"/>
                  </a:lnTo>
                  <a:lnTo>
                    <a:pt x="277" y="34"/>
                  </a:lnTo>
                  <a:lnTo>
                    <a:pt x="276" y="37"/>
                  </a:lnTo>
                  <a:lnTo>
                    <a:pt x="275" y="38"/>
                  </a:lnTo>
                  <a:lnTo>
                    <a:pt x="270" y="38"/>
                  </a:lnTo>
                  <a:lnTo>
                    <a:pt x="267" y="38"/>
                  </a:lnTo>
                  <a:lnTo>
                    <a:pt x="266" y="37"/>
                  </a:lnTo>
                  <a:lnTo>
                    <a:pt x="263" y="37"/>
                  </a:lnTo>
                  <a:lnTo>
                    <a:pt x="263" y="35"/>
                  </a:lnTo>
                  <a:lnTo>
                    <a:pt x="262" y="35"/>
                  </a:lnTo>
                  <a:lnTo>
                    <a:pt x="262" y="34"/>
                  </a:lnTo>
                  <a:lnTo>
                    <a:pt x="262" y="31"/>
                  </a:lnTo>
                  <a:lnTo>
                    <a:pt x="263" y="31"/>
                  </a:lnTo>
                  <a:lnTo>
                    <a:pt x="264" y="30"/>
                  </a:lnTo>
                  <a:close/>
                  <a:moveTo>
                    <a:pt x="304" y="25"/>
                  </a:moveTo>
                  <a:lnTo>
                    <a:pt x="305" y="26"/>
                  </a:lnTo>
                  <a:lnTo>
                    <a:pt x="306" y="27"/>
                  </a:lnTo>
                  <a:lnTo>
                    <a:pt x="308" y="29"/>
                  </a:lnTo>
                  <a:lnTo>
                    <a:pt x="309" y="27"/>
                  </a:lnTo>
                  <a:lnTo>
                    <a:pt x="310" y="29"/>
                  </a:lnTo>
                  <a:lnTo>
                    <a:pt x="309" y="34"/>
                  </a:lnTo>
                  <a:lnTo>
                    <a:pt x="308" y="35"/>
                  </a:lnTo>
                  <a:lnTo>
                    <a:pt x="308" y="37"/>
                  </a:lnTo>
                  <a:lnTo>
                    <a:pt x="309" y="37"/>
                  </a:lnTo>
                  <a:lnTo>
                    <a:pt x="310" y="35"/>
                  </a:lnTo>
                  <a:lnTo>
                    <a:pt x="312" y="37"/>
                  </a:lnTo>
                  <a:lnTo>
                    <a:pt x="313" y="35"/>
                  </a:lnTo>
                  <a:lnTo>
                    <a:pt x="313" y="31"/>
                  </a:lnTo>
                  <a:lnTo>
                    <a:pt x="314" y="30"/>
                  </a:lnTo>
                  <a:lnTo>
                    <a:pt x="317" y="31"/>
                  </a:lnTo>
                  <a:lnTo>
                    <a:pt x="318" y="31"/>
                  </a:lnTo>
                  <a:lnTo>
                    <a:pt x="318" y="29"/>
                  </a:lnTo>
                  <a:lnTo>
                    <a:pt x="317" y="27"/>
                  </a:lnTo>
                  <a:lnTo>
                    <a:pt x="320" y="27"/>
                  </a:lnTo>
                  <a:lnTo>
                    <a:pt x="320" y="30"/>
                  </a:lnTo>
                  <a:lnTo>
                    <a:pt x="320" y="31"/>
                  </a:lnTo>
                  <a:lnTo>
                    <a:pt x="320" y="33"/>
                  </a:lnTo>
                  <a:lnTo>
                    <a:pt x="320" y="33"/>
                  </a:lnTo>
                  <a:lnTo>
                    <a:pt x="318" y="33"/>
                  </a:lnTo>
                  <a:lnTo>
                    <a:pt x="320" y="35"/>
                  </a:lnTo>
                  <a:lnTo>
                    <a:pt x="321" y="35"/>
                  </a:lnTo>
                  <a:lnTo>
                    <a:pt x="322" y="38"/>
                  </a:lnTo>
                  <a:lnTo>
                    <a:pt x="322" y="41"/>
                  </a:lnTo>
                  <a:lnTo>
                    <a:pt x="320" y="42"/>
                  </a:lnTo>
                  <a:lnTo>
                    <a:pt x="317" y="46"/>
                  </a:lnTo>
                  <a:lnTo>
                    <a:pt x="318" y="49"/>
                  </a:lnTo>
                  <a:lnTo>
                    <a:pt x="317" y="50"/>
                  </a:lnTo>
                  <a:lnTo>
                    <a:pt x="316" y="51"/>
                  </a:lnTo>
                  <a:lnTo>
                    <a:pt x="313" y="54"/>
                  </a:lnTo>
                  <a:lnTo>
                    <a:pt x="312" y="55"/>
                  </a:lnTo>
                  <a:lnTo>
                    <a:pt x="309" y="58"/>
                  </a:lnTo>
                  <a:lnTo>
                    <a:pt x="309" y="59"/>
                  </a:lnTo>
                  <a:lnTo>
                    <a:pt x="309" y="60"/>
                  </a:lnTo>
                  <a:lnTo>
                    <a:pt x="308" y="60"/>
                  </a:lnTo>
                  <a:lnTo>
                    <a:pt x="306" y="60"/>
                  </a:lnTo>
                  <a:lnTo>
                    <a:pt x="305" y="62"/>
                  </a:lnTo>
                  <a:lnTo>
                    <a:pt x="305" y="63"/>
                  </a:lnTo>
                  <a:lnTo>
                    <a:pt x="308" y="64"/>
                  </a:lnTo>
                  <a:lnTo>
                    <a:pt x="308" y="66"/>
                  </a:lnTo>
                  <a:lnTo>
                    <a:pt x="305" y="70"/>
                  </a:lnTo>
                  <a:lnTo>
                    <a:pt x="304" y="71"/>
                  </a:lnTo>
                  <a:lnTo>
                    <a:pt x="304" y="68"/>
                  </a:lnTo>
                  <a:lnTo>
                    <a:pt x="304" y="67"/>
                  </a:lnTo>
                  <a:lnTo>
                    <a:pt x="303" y="67"/>
                  </a:lnTo>
                  <a:lnTo>
                    <a:pt x="301" y="67"/>
                  </a:lnTo>
                  <a:lnTo>
                    <a:pt x="301" y="70"/>
                  </a:lnTo>
                  <a:lnTo>
                    <a:pt x="300" y="70"/>
                  </a:lnTo>
                  <a:lnTo>
                    <a:pt x="299" y="71"/>
                  </a:lnTo>
                  <a:lnTo>
                    <a:pt x="296" y="72"/>
                  </a:lnTo>
                  <a:lnTo>
                    <a:pt x="295" y="74"/>
                  </a:lnTo>
                  <a:lnTo>
                    <a:pt x="296" y="75"/>
                  </a:lnTo>
                  <a:lnTo>
                    <a:pt x="299" y="75"/>
                  </a:lnTo>
                  <a:lnTo>
                    <a:pt x="299" y="75"/>
                  </a:lnTo>
                  <a:lnTo>
                    <a:pt x="297" y="77"/>
                  </a:lnTo>
                  <a:lnTo>
                    <a:pt x="297" y="77"/>
                  </a:lnTo>
                  <a:lnTo>
                    <a:pt x="297" y="80"/>
                  </a:lnTo>
                  <a:lnTo>
                    <a:pt x="296" y="81"/>
                  </a:lnTo>
                  <a:lnTo>
                    <a:pt x="295" y="79"/>
                  </a:lnTo>
                  <a:lnTo>
                    <a:pt x="295" y="76"/>
                  </a:lnTo>
                  <a:lnTo>
                    <a:pt x="295" y="75"/>
                  </a:lnTo>
                  <a:lnTo>
                    <a:pt x="293" y="76"/>
                  </a:lnTo>
                  <a:lnTo>
                    <a:pt x="293" y="79"/>
                  </a:lnTo>
                  <a:lnTo>
                    <a:pt x="293" y="80"/>
                  </a:lnTo>
                  <a:lnTo>
                    <a:pt x="292" y="81"/>
                  </a:lnTo>
                  <a:lnTo>
                    <a:pt x="285" y="81"/>
                  </a:lnTo>
                  <a:lnTo>
                    <a:pt x="285" y="80"/>
                  </a:lnTo>
                  <a:lnTo>
                    <a:pt x="284" y="79"/>
                  </a:lnTo>
                  <a:lnTo>
                    <a:pt x="283" y="80"/>
                  </a:lnTo>
                  <a:lnTo>
                    <a:pt x="281" y="80"/>
                  </a:lnTo>
                  <a:lnTo>
                    <a:pt x="281" y="79"/>
                  </a:lnTo>
                  <a:lnTo>
                    <a:pt x="283" y="76"/>
                  </a:lnTo>
                  <a:lnTo>
                    <a:pt x="280" y="77"/>
                  </a:lnTo>
                  <a:lnTo>
                    <a:pt x="279" y="79"/>
                  </a:lnTo>
                  <a:lnTo>
                    <a:pt x="277" y="80"/>
                  </a:lnTo>
                  <a:lnTo>
                    <a:pt x="277" y="79"/>
                  </a:lnTo>
                  <a:lnTo>
                    <a:pt x="275" y="79"/>
                  </a:lnTo>
                  <a:lnTo>
                    <a:pt x="274" y="77"/>
                  </a:lnTo>
                  <a:lnTo>
                    <a:pt x="274" y="75"/>
                  </a:lnTo>
                  <a:lnTo>
                    <a:pt x="274" y="74"/>
                  </a:lnTo>
                  <a:lnTo>
                    <a:pt x="274" y="74"/>
                  </a:lnTo>
                  <a:lnTo>
                    <a:pt x="275" y="71"/>
                  </a:lnTo>
                  <a:lnTo>
                    <a:pt x="276" y="71"/>
                  </a:lnTo>
                  <a:lnTo>
                    <a:pt x="276" y="72"/>
                  </a:lnTo>
                  <a:lnTo>
                    <a:pt x="277" y="72"/>
                  </a:lnTo>
                  <a:lnTo>
                    <a:pt x="276" y="71"/>
                  </a:lnTo>
                  <a:lnTo>
                    <a:pt x="277" y="70"/>
                  </a:lnTo>
                  <a:lnTo>
                    <a:pt x="275" y="68"/>
                  </a:lnTo>
                  <a:lnTo>
                    <a:pt x="274" y="67"/>
                  </a:lnTo>
                  <a:lnTo>
                    <a:pt x="274" y="67"/>
                  </a:lnTo>
                  <a:lnTo>
                    <a:pt x="274" y="66"/>
                  </a:lnTo>
                  <a:lnTo>
                    <a:pt x="275" y="66"/>
                  </a:lnTo>
                  <a:lnTo>
                    <a:pt x="276" y="67"/>
                  </a:lnTo>
                  <a:lnTo>
                    <a:pt x="276" y="66"/>
                  </a:lnTo>
                  <a:lnTo>
                    <a:pt x="276" y="64"/>
                  </a:lnTo>
                  <a:lnTo>
                    <a:pt x="277" y="64"/>
                  </a:lnTo>
                  <a:lnTo>
                    <a:pt x="279" y="64"/>
                  </a:lnTo>
                  <a:lnTo>
                    <a:pt x="283" y="66"/>
                  </a:lnTo>
                  <a:lnTo>
                    <a:pt x="284" y="64"/>
                  </a:lnTo>
                  <a:lnTo>
                    <a:pt x="283" y="63"/>
                  </a:lnTo>
                  <a:lnTo>
                    <a:pt x="281" y="63"/>
                  </a:lnTo>
                  <a:lnTo>
                    <a:pt x="283" y="63"/>
                  </a:lnTo>
                  <a:lnTo>
                    <a:pt x="285" y="63"/>
                  </a:lnTo>
                  <a:lnTo>
                    <a:pt x="288" y="62"/>
                  </a:lnTo>
                  <a:lnTo>
                    <a:pt x="291" y="62"/>
                  </a:lnTo>
                  <a:lnTo>
                    <a:pt x="293" y="62"/>
                  </a:lnTo>
                  <a:lnTo>
                    <a:pt x="295" y="60"/>
                  </a:lnTo>
                  <a:lnTo>
                    <a:pt x="295" y="59"/>
                  </a:lnTo>
                  <a:lnTo>
                    <a:pt x="284" y="58"/>
                  </a:lnTo>
                  <a:lnTo>
                    <a:pt x="281" y="58"/>
                  </a:lnTo>
                  <a:lnTo>
                    <a:pt x="280" y="56"/>
                  </a:lnTo>
                  <a:lnTo>
                    <a:pt x="277" y="58"/>
                  </a:lnTo>
                  <a:lnTo>
                    <a:pt x="275" y="56"/>
                  </a:lnTo>
                  <a:lnTo>
                    <a:pt x="274" y="56"/>
                  </a:lnTo>
                  <a:lnTo>
                    <a:pt x="272" y="56"/>
                  </a:lnTo>
                  <a:lnTo>
                    <a:pt x="270" y="56"/>
                  </a:lnTo>
                  <a:lnTo>
                    <a:pt x="268" y="56"/>
                  </a:lnTo>
                  <a:lnTo>
                    <a:pt x="267" y="56"/>
                  </a:lnTo>
                  <a:lnTo>
                    <a:pt x="266" y="56"/>
                  </a:lnTo>
                  <a:lnTo>
                    <a:pt x="264" y="55"/>
                  </a:lnTo>
                  <a:lnTo>
                    <a:pt x="264" y="52"/>
                  </a:lnTo>
                  <a:lnTo>
                    <a:pt x="267" y="52"/>
                  </a:lnTo>
                  <a:lnTo>
                    <a:pt x="268" y="51"/>
                  </a:lnTo>
                  <a:lnTo>
                    <a:pt x="270" y="52"/>
                  </a:lnTo>
                  <a:lnTo>
                    <a:pt x="271" y="52"/>
                  </a:lnTo>
                  <a:lnTo>
                    <a:pt x="270" y="51"/>
                  </a:lnTo>
                  <a:lnTo>
                    <a:pt x="271" y="50"/>
                  </a:lnTo>
                  <a:lnTo>
                    <a:pt x="272" y="49"/>
                  </a:lnTo>
                  <a:lnTo>
                    <a:pt x="274" y="49"/>
                  </a:lnTo>
                  <a:lnTo>
                    <a:pt x="275" y="47"/>
                  </a:lnTo>
                  <a:lnTo>
                    <a:pt x="276" y="50"/>
                  </a:lnTo>
                  <a:lnTo>
                    <a:pt x="276" y="50"/>
                  </a:lnTo>
                  <a:lnTo>
                    <a:pt x="276" y="54"/>
                  </a:lnTo>
                  <a:lnTo>
                    <a:pt x="277" y="54"/>
                  </a:lnTo>
                  <a:lnTo>
                    <a:pt x="279" y="52"/>
                  </a:lnTo>
                  <a:lnTo>
                    <a:pt x="279" y="51"/>
                  </a:lnTo>
                  <a:lnTo>
                    <a:pt x="277" y="49"/>
                  </a:lnTo>
                  <a:lnTo>
                    <a:pt x="277" y="47"/>
                  </a:lnTo>
                  <a:lnTo>
                    <a:pt x="280" y="46"/>
                  </a:lnTo>
                  <a:lnTo>
                    <a:pt x="280" y="45"/>
                  </a:lnTo>
                  <a:lnTo>
                    <a:pt x="279" y="45"/>
                  </a:lnTo>
                  <a:lnTo>
                    <a:pt x="279" y="41"/>
                  </a:lnTo>
                  <a:lnTo>
                    <a:pt x="281" y="41"/>
                  </a:lnTo>
                  <a:lnTo>
                    <a:pt x="281" y="39"/>
                  </a:lnTo>
                  <a:lnTo>
                    <a:pt x="284" y="38"/>
                  </a:lnTo>
                  <a:lnTo>
                    <a:pt x="283" y="37"/>
                  </a:lnTo>
                  <a:lnTo>
                    <a:pt x="281" y="37"/>
                  </a:lnTo>
                  <a:lnTo>
                    <a:pt x="281" y="35"/>
                  </a:lnTo>
                  <a:lnTo>
                    <a:pt x="281" y="34"/>
                  </a:lnTo>
                  <a:lnTo>
                    <a:pt x="283" y="33"/>
                  </a:lnTo>
                  <a:lnTo>
                    <a:pt x="284" y="31"/>
                  </a:lnTo>
                  <a:lnTo>
                    <a:pt x="287" y="31"/>
                  </a:lnTo>
                  <a:lnTo>
                    <a:pt x="287" y="31"/>
                  </a:lnTo>
                  <a:lnTo>
                    <a:pt x="288" y="34"/>
                  </a:lnTo>
                  <a:lnTo>
                    <a:pt x="289" y="35"/>
                  </a:lnTo>
                  <a:lnTo>
                    <a:pt x="289" y="37"/>
                  </a:lnTo>
                  <a:lnTo>
                    <a:pt x="288" y="38"/>
                  </a:lnTo>
                  <a:lnTo>
                    <a:pt x="289" y="39"/>
                  </a:lnTo>
                  <a:lnTo>
                    <a:pt x="291" y="41"/>
                  </a:lnTo>
                  <a:lnTo>
                    <a:pt x="291" y="47"/>
                  </a:lnTo>
                  <a:lnTo>
                    <a:pt x="291" y="50"/>
                  </a:lnTo>
                  <a:lnTo>
                    <a:pt x="291" y="51"/>
                  </a:lnTo>
                  <a:lnTo>
                    <a:pt x="293" y="51"/>
                  </a:lnTo>
                  <a:lnTo>
                    <a:pt x="295" y="50"/>
                  </a:lnTo>
                  <a:lnTo>
                    <a:pt x="295" y="49"/>
                  </a:lnTo>
                  <a:lnTo>
                    <a:pt x="295" y="45"/>
                  </a:lnTo>
                  <a:lnTo>
                    <a:pt x="297" y="45"/>
                  </a:lnTo>
                  <a:lnTo>
                    <a:pt x="297" y="43"/>
                  </a:lnTo>
                  <a:lnTo>
                    <a:pt x="293" y="41"/>
                  </a:lnTo>
                  <a:lnTo>
                    <a:pt x="293" y="39"/>
                  </a:lnTo>
                  <a:lnTo>
                    <a:pt x="295" y="39"/>
                  </a:lnTo>
                  <a:lnTo>
                    <a:pt x="297" y="41"/>
                  </a:lnTo>
                  <a:lnTo>
                    <a:pt x="297" y="39"/>
                  </a:lnTo>
                  <a:lnTo>
                    <a:pt x="295" y="37"/>
                  </a:lnTo>
                  <a:lnTo>
                    <a:pt x="295" y="34"/>
                  </a:lnTo>
                  <a:lnTo>
                    <a:pt x="295" y="33"/>
                  </a:lnTo>
                  <a:lnTo>
                    <a:pt x="295" y="29"/>
                  </a:lnTo>
                  <a:lnTo>
                    <a:pt x="296" y="29"/>
                  </a:lnTo>
                  <a:lnTo>
                    <a:pt x="299" y="27"/>
                  </a:lnTo>
                  <a:lnTo>
                    <a:pt x="299" y="26"/>
                  </a:lnTo>
                  <a:lnTo>
                    <a:pt x="301" y="27"/>
                  </a:lnTo>
                  <a:lnTo>
                    <a:pt x="304" y="25"/>
                  </a:lnTo>
                  <a:close/>
                  <a:moveTo>
                    <a:pt x="345" y="23"/>
                  </a:moveTo>
                  <a:lnTo>
                    <a:pt x="347" y="25"/>
                  </a:lnTo>
                  <a:lnTo>
                    <a:pt x="349" y="25"/>
                  </a:lnTo>
                  <a:lnTo>
                    <a:pt x="351" y="27"/>
                  </a:lnTo>
                  <a:lnTo>
                    <a:pt x="355" y="29"/>
                  </a:lnTo>
                  <a:lnTo>
                    <a:pt x="355" y="30"/>
                  </a:lnTo>
                  <a:lnTo>
                    <a:pt x="355" y="31"/>
                  </a:lnTo>
                  <a:lnTo>
                    <a:pt x="356" y="33"/>
                  </a:lnTo>
                  <a:lnTo>
                    <a:pt x="359" y="33"/>
                  </a:lnTo>
                  <a:lnTo>
                    <a:pt x="360" y="33"/>
                  </a:lnTo>
                  <a:lnTo>
                    <a:pt x="362" y="34"/>
                  </a:lnTo>
                  <a:lnTo>
                    <a:pt x="362" y="35"/>
                  </a:lnTo>
                  <a:lnTo>
                    <a:pt x="360" y="41"/>
                  </a:lnTo>
                  <a:lnTo>
                    <a:pt x="362" y="42"/>
                  </a:lnTo>
                  <a:lnTo>
                    <a:pt x="362" y="43"/>
                  </a:lnTo>
                  <a:lnTo>
                    <a:pt x="356" y="49"/>
                  </a:lnTo>
                  <a:lnTo>
                    <a:pt x="355" y="49"/>
                  </a:lnTo>
                  <a:lnTo>
                    <a:pt x="354" y="51"/>
                  </a:lnTo>
                  <a:lnTo>
                    <a:pt x="354" y="52"/>
                  </a:lnTo>
                  <a:lnTo>
                    <a:pt x="355" y="51"/>
                  </a:lnTo>
                  <a:lnTo>
                    <a:pt x="356" y="50"/>
                  </a:lnTo>
                  <a:lnTo>
                    <a:pt x="359" y="49"/>
                  </a:lnTo>
                  <a:lnTo>
                    <a:pt x="362" y="45"/>
                  </a:lnTo>
                  <a:lnTo>
                    <a:pt x="363" y="46"/>
                  </a:lnTo>
                  <a:lnTo>
                    <a:pt x="366" y="46"/>
                  </a:lnTo>
                  <a:lnTo>
                    <a:pt x="367" y="47"/>
                  </a:lnTo>
                  <a:lnTo>
                    <a:pt x="370" y="47"/>
                  </a:lnTo>
                  <a:lnTo>
                    <a:pt x="372" y="46"/>
                  </a:lnTo>
                  <a:lnTo>
                    <a:pt x="375" y="46"/>
                  </a:lnTo>
                  <a:lnTo>
                    <a:pt x="375" y="46"/>
                  </a:lnTo>
                  <a:lnTo>
                    <a:pt x="376" y="46"/>
                  </a:lnTo>
                  <a:lnTo>
                    <a:pt x="379" y="50"/>
                  </a:lnTo>
                  <a:lnTo>
                    <a:pt x="380" y="54"/>
                  </a:lnTo>
                  <a:lnTo>
                    <a:pt x="380" y="55"/>
                  </a:lnTo>
                  <a:lnTo>
                    <a:pt x="379" y="55"/>
                  </a:lnTo>
                  <a:lnTo>
                    <a:pt x="378" y="52"/>
                  </a:lnTo>
                  <a:lnTo>
                    <a:pt x="376" y="52"/>
                  </a:lnTo>
                  <a:lnTo>
                    <a:pt x="375" y="51"/>
                  </a:lnTo>
                  <a:lnTo>
                    <a:pt x="372" y="50"/>
                  </a:lnTo>
                  <a:lnTo>
                    <a:pt x="372" y="52"/>
                  </a:lnTo>
                  <a:lnTo>
                    <a:pt x="374" y="52"/>
                  </a:lnTo>
                  <a:lnTo>
                    <a:pt x="374" y="52"/>
                  </a:lnTo>
                  <a:lnTo>
                    <a:pt x="376" y="55"/>
                  </a:lnTo>
                  <a:lnTo>
                    <a:pt x="376" y="58"/>
                  </a:lnTo>
                  <a:lnTo>
                    <a:pt x="379" y="56"/>
                  </a:lnTo>
                  <a:lnTo>
                    <a:pt x="380" y="59"/>
                  </a:lnTo>
                  <a:lnTo>
                    <a:pt x="385" y="63"/>
                  </a:lnTo>
                  <a:lnTo>
                    <a:pt x="385" y="66"/>
                  </a:lnTo>
                  <a:lnTo>
                    <a:pt x="385" y="67"/>
                  </a:lnTo>
                  <a:lnTo>
                    <a:pt x="383" y="67"/>
                  </a:lnTo>
                  <a:lnTo>
                    <a:pt x="379" y="67"/>
                  </a:lnTo>
                  <a:lnTo>
                    <a:pt x="378" y="64"/>
                  </a:lnTo>
                  <a:lnTo>
                    <a:pt x="376" y="67"/>
                  </a:lnTo>
                  <a:lnTo>
                    <a:pt x="375" y="64"/>
                  </a:lnTo>
                  <a:lnTo>
                    <a:pt x="371" y="63"/>
                  </a:lnTo>
                  <a:lnTo>
                    <a:pt x="370" y="62"/>
                  </a:lnTo>
                  <a:lnTo>
                    <a:pt x="368" y="59"/>
                  </a:lnTo>
                  <a:lnTo>
                    <a:pt x="367" y="59"/>
                  </a:lnTo>
                  <a:lnTo>
                    <a:pt x="367" y="60"/>
                  </a:lnTo>
                  <a:lnTo>
                    <a:pt x="366" y="60"/>
                  </a:lnTo>
                  <a:lnTo>
                    <a:pt x="367" y="62"/>
                  </a:lnTo>
                  <a:lnTo>
                    <a:pt x="371" y="64"/>
                  </a:lnTo>
                  <a:lnTo>
                    <a:pt x="370" y="66"/>
                  </a:lnTo>
                  <a:lnTo>
                    <a:pt x="371" y="66"/>
                  </a:lnTo>
                  <a:lnTo>
                    <a:pt x="374" y="68"/>
                  </a:lnTo>
                  <a:lnTo>
                    <a:pt x="374" y="70"/>
                  </a:lnTo>
                  <a:lnTo>
                    <a:pt x="371" y="70"/>
                  </a:lnTo>
                  <a:lnTo>
                    <a:pt x="368" y="68"/>
                  </a:lnTo>
                  <a:lnTo>
                    <a:pt x="367" y="67"/>
                  </a:lnTo>
                  <a:lnTo>
                    <a:pt x="367" y="70"/>
                  </a:lnTo>
                  <a:lnTo>
                    <a:pt x="366" y="71"/>
                  </a:lnTo>
                  <a:lnTo>
                    <a:pt x="364" y="72"/>
                  </a:lnTo>
                  <a:lnTo>
                    <a:pt x="364" y="74"/>
                  </a:lnTo>
                  <a:lnTo>
                    <a:pt x="367" y="72"/>
                  </a:lnTo>
                  <a:lnTo>
                    <a:pt x="368" y="71"/>
                  </a:lnTo>
                  <a:lnTo>
                    <a:pt x="370" y="71"/>
                  </a:lnTo>
                  <a:lnTo>
                    <a:pt x="371" y="72"/>
                  </a:lnTo>
                  <a:lnTo>
                    <a:pt x="370" y="74"/>
                  </a:lnTo>
                  <a:lnTo>
                    <a:pt x="371" y="74"/>
                  </a:lnTo>
                  <a:lnTo>
                    <a:pt x="372" y="72"/>
                  </a:lnTo>
                  <a:lnTo>
                    <a:pt x="374" y="74"/>
                  </a:lnTo>
                  <a:lnTo>
                    <a:pt x="376" y="72"/>
                  </a:lnTo>
                  <a:lnTo>
                    <a:pt x="376" y="75"/>
                  </a:lnTo>
                  <a:lnTo>
                    <a:pt x="375" y="77"/>
                  </a:lnTo>
                  <a:lnTo>
                    <a:pt x="374" y="77"/>
                  </a:lnTo>
                  <a:lnTo>
                    <a:pt x="374" y="79"/>
                  </a:lnTo>
                  <a:lnTo>
                    <a:pt x="376" y="77"/>
                  </a:lnTo>
                  <a:lnTo>
                    <a:pt x="378" y="80"/>
                  </a:lnTo>
                  <a:lnTo>
                    <a:pt x="376" y="83"/>
                  </a:lnTo>
                  <a:lnTo>
                    <a:pt x="376" y="84"/>
                  </a:lnTo>
                  <a:lnTo>
                    <a:pt x="375" y="87"/>
                  </a:lnTo>
                  <a:lnTo>
                    <a:pt x="376" y="88"/>
                  </a:lnTo>
                  <a:lnTo>
                    <a:pt x="378" y="88"/>
                  </a:lnTo>
                  <a:lnTo>
                    <a:pt x="378" y="85"/>
                  </a:lnTo>
                  <a:lnTo>
                    <a:pt x="380" y="83"/>
                  </a:lnTo>
                  <a:lnTo>
                    <a:pt x="383" y="83"/>
                  </a:lnTo>
                  <a:lnTo>
                    <a:pt x="383" y="85"/>
                  </a:lnTo>
                  <a:lnTo>
                    <a:pt x="383" y="85"/>
                  </a:lnTo>
                  <a:lnTo>
                    <a:pt x="382" y="88"/>
                  </a:lnTo>
                  <a:lnTo>
                    <a:pt x="384" y="88"/>
                  </a:lnTo>
                  <a:lnTo>
                    <a:pt x="385" y="87"/>
                  </a:lnTo>
                  <a:lnTo>
                    <a:pt x="387" y="88"/>
                  </a:lnTo>
                  <a:lnTo>
                    <a:pt x="387" y="89"/>
                  </a:lnTo>
                  <a:lnTo>
                    <a:pt x="387" y="91"/>
                  </a:lnTo>
                  <a:lnTo>
                    <a:pt x="388" y="91"/>
                  </a:lnTo>
                  <a:lnTo>
                    <a:pt x="389" y="89"/>
                  </a:lnTo>
                  <a:lnTo>
                    <a:pt x="388" y="88"/>
                  </a:lnTo>
                  <a:lnTo>
                    <a:pt x="391" y="87"/>
                  </a:lnTo>
                  <a:lnTo>
                    <a:pt x="392" y="88"/>
                  </a:lnTo>
                  <a:lnTo>
                    <a:pt x="392" y="89"/>
                  </a:lnTo>
                  <a:lnTo>
                    <a:pt x="395" y="92"/>
                  </a:lnTo>
                  <a:lnTo>
                    <a:pt x="395" y="95"/>
                  </a:lnTo>
                  <a:lnTo>
                    <a:pt x="392" y="95"/>
                  </a:lnTo>
                  <a:lnTo>
                    <a:pt x="393" y="96"/>
                  </a:lnTo>
                  <a:lnTo>
                    <a:pt x="396" y="95"/>
                  </a:lnTo>
                  <a:lnTo>
                    <a:pt x="397" y="96"/>
                  </a:lnTo>
                  <a:lnTo>
                    <a:pt x="399" y="97"/>
                  </a:lnTo>
                  <a:lnTo>
                    <a:pt x="401" y="97"/>
                  </a:lnTo>
                  <a:lnTo>
                    <a:pt x="400" y="96"/>
                  </a:lnTo>
                  <a:lnTo>
                    <a:pt x="400" y="95"/>
                  </a:lnTo>
                  <a:lnTo>
                    <a:pt x="397" y="92"/>
                  </a:lnTo>
                  <a:lnTo>
                    <a:pt x="399" y="92"/>
                  </a:lnTo>
                  <a:lnTo>
                    <a:pt x="404" y="92"/>
                  </a:lnTo>
                  <a:lnTo>
                    <a:pt x="407" y="92"/>
                  </a:lnTo>
                  <a:lnTo>
                    <a:pt x="407" y="93"/>
                  </a:lnTo>
                  <a:lnTo>
                    <a:pt x="407" y="95"/>
                  </a:lnTo>
                  <a:lnTo>
                    <a:pt x="408" y="93"/>
                  </a:lnTo>
                  <a:lnTo>
                    <a:pt x="408" y="92"/>
                  </a:lnTo>
                  <a:lnTo>
                    <a:pt x="410" y="92"/>
                  </a:lnTo>
                  <a:lnTo>
                    <a:pt x="413" y="91"/>
                  </a:lnTo>
                  <a:lnTo>
                    <a:pt x="414" y="92"/>
                  </a:lnTo>
                  <a:lnTo>
                    <a:pt x="416" y="93"/>
                  </a:lnTo>
                  <a:lnTo>
                    <a:pt x="417" y="91"/>
                  </a:lnTo>
                  <a:lnTo>
                    <a:pt x="420" y="91"/>
                  </a:lnTo>
                  <a:lnTo>
                    <a:pt x="421" y="91"/>
                  </a:lnTo>
                  <a:lnTo>
                    <a:pt x="422" y="91"/>
                  </a:lnTo>
                  <a:lnTo>
                    <a:pt x="425" y="89"/>
                  </a:lnTo>
                  <a:lnTo>
                    <a:pt x="426" y="89"/>
                  </a:lnTo>
                  <a:lnTo>
                    <a:pt x="426" y="92"/>
                  </a:lnTo>
                  <a:lnTo>
                    <a:pt x="430" y="95"/>
                  </a:lnTo>
                  <a:lnTo>
                    <a:pt x="434" y="93"/>
                  </a:lnTo>
                  <a:lnTo>
                    <a:pt x="437" y="93"/>
                  </a:lnTo>
                  <a:lnTo>
                    <a:pt x="438" y="92"/>
                  </a:lnTo>
                  <a:lnTo>
                    <a:pt x="441" y="92"/>
                  </a:lnTo>
                  <a:lnTo>
                    <a:pt x="445" y="96"/>
                  </a:lnTo>
                  <a:lnTo>
                    <a:pt x="445" y="97"/>
                  </a:lnTo>
                  <a:lnTo>
                    <a:pt x="443" y="99"/>
                  </a:lnTo>
                  <a:lnTo>
                    <a:pt x="443" y="100"/>
                  </a:lnTo>
                  <a:lnTo>
                    <a:pt x="445" y="101"/>
                  </a:lnTo>
                  <a:lnTo>
                    <a:pt x="449" y="101"/>
                  </a:lnTo>
                  <a:lnTo>
                    <a:pt x="451" y="102"/>
                  </a:lnTo>
                  <a:lnTo>
                    <a:pt x="451" y="104"/>
                  </a:lnTo>
                  <a:lnTo>
                    <a:pt x="450" y="105"/>
                  </a:lnTo>
                  <a:lnTo>
                    <a:pt x="449" y="106"/>
                  </a:lnTo>
                  <a:lnTo>
                    <a:pt x="451" y="106"/>
                  </a:lnTo>
                  <a:lnTo>
                    <a:pt x="454" y="108"/>
                  </a:lnTo>
                  <a:lnTo>
                    <a:pt x="454" y="108"/>
                  </a:lnTo>
                  <a:lnTo>
                    <a:pt x="453" y="109"/>
                  </a:lnTo>
                  <a:lnTo>
                    <a:pt x="453" y="110"/>
                  </a:lnTo>
                  <a:lnTo>
                    <a:pt x="451" y="112"/>
                  </a:lnTo>
                  <a:lnTo>
                    <a:pt x="451" y="113"/>
                  </a:lnTo>
                  <a:lnTo>
                    <a:pt x="450" y="116"/>
                  </a:lnTo>
                  <a:lnTo>
                    <a:pt x="449" y="116"/>
                  </a:lnTo>
                  <a:lnTo>
                    <a:pt x="447" y="114"/>
                  </a:lnTo>
                  <a:lnTo>
                    <a:pt x="446" y="117"/>
                  </a:lnTo>
                  <a:lnTo>
                    <a:pt x="443" y="118"/>
                  </a:lnTo>
                  <a:lnTo>
                    <a:pt x="442" y="117"/>
                  </a:lnTo>
                  <a:lnTo>
                    <a:pt x="442" y="118"/>
                  </a:lnTo>
                  <a:lnTo>
                    <a:pt x="442" y="120"/>
                  </a:lnTo>
                  <a:lnTo>
                    <a:pt x="445" y="120"/>
                  </a:lnTo>
                  <a:lnTo>
                    <a:pt x="447" y="118"/>
                  </a:lnTo>
                  <a:lnTo>
                    <a:pt x="449" y="120"/>
                  </a:lnTo>
                  <a:lnTo>
                    <a:pt x="449" y="121"/>
                  </a:lnTo>
                  <a:lnTo>
                    <a:pt x="449" y="124"/>
                  </a:lnTo>
                  <a:lnTo>
                    <a:pt x="449" y="125"/>
                  </a:lnTo>
                  <a:lnTo>
                    <a:pt x="447" y="125"/>
                  </a:lnTo>
                  <a:lnTo>
                    <a:pt x="446" y="125"/>
                  </a:lnTo>
                  <a:lnTo>
                    <a:pt x="445" y="125"/>
                  </a:lnTo>
                  <a:lnTo>
                    <a:pt x="443" y="126"/>
                  </a:lnTo>
                  <a:lnTo>
                    <a:pt x="442" y="124"/>
                  </a:lnTo>
                  <a:lnTo>
                    <a:pt x="442" y="122"/>
                  </a:lnTo>
                  <a:lnTo>
                    <a:pt x="441" y="121"/>
                  </a:lnTo>
                  <a:lnTo>
                    <a:pt x="441" y="124"/>
                  </a:lnTo>
                  <a:lnTo>
                    <a:pt x="442" y="126"/>
                  </a:lnTo>
                  <a:lnTo>
                    <a:pt x="442" y="127"/>
                  </a:lnTo>
                  <a:lnTo>
                    <a:pt x="441" y="127"/>
                  </a:lnTo>
                  <a:lnTo>
                    <a:pt x="438" y="130"/>
                  </a:lnTo>
                  <a:lnTo>
                    <a:pt x="438" y="131"/>
                  </a:lnTo>
                  <a:lnTo>
                    <a:pt x="437" y="133"/>
                  </a:lnTo>
                  <a:lnTo>
                    <a:pt x="436" y="131"/>
                  </a:lnTo>
                  <a:lnTo>
                    <a:pt x="434" y="133"/>
                  </a:lnTo>
                  <a:lnTo>
                    <a:pt x="430" y="130"/>
                  </a:lnTo>
                  <a:lnTo>
                    <a:pt x="428" y="131"/>
                  </a:lnTo>
                  <a:lnTo>
                    <a:pt x="424" y="134"/>
                  </a:lnTo>
                  <a:lnTo>
                    <a:pt x="422" y="134"/>
                  </a:lnTo>
                  <a:lnTo>
                    <a:pt x="421" y="133"/>
                  </a:lnTo>
                  <a:lnTo>
                    <a:pt x="420" y="133"/>
                  </a:lnTo>
                  <a:lnTo>
                    <a:pt x="418" y="130"/>
                  </a:lnTo>
                  <a:lnTo>
                    <a:pt x="417" y="131"/>
                  </a:lnTo>
                  <a:lnTo>
                    <a:pt x="414" y="130"/>
                  </a:lnTo>
                  <a:lnTo>
                    <a:pt x="413" y="125"/>
                  </a:lnTo>
                  <a:lnTo>
                    <a:pt x="414" y="122"/>
                  </a:lnTo>
                  <a:lnTo>
                    <a:pt x="417" y="121"/>
                  </a:lnTo>
                  <a:lnTo>
                    <a:pt x="417" y="120"/>
                  </a:lnTo>
                  <a:lnTo>
                    <a:pt x="416" y="120"/>
                  </a:lnTo>
                  <a:lnTo>
                    <a:pt x="414" y="117"/>
                  </a:lnTo>
                  <a:lnTo>
                    <a:pt x="414" y="116"/>
                  </a:lnTo>
                  <a:lnTo>
                    <a:pt x="413" y="118"/>
                  </a:lnTo>
                  <a:lnTo>
                    <a:pt x="414" y="121"/>
                  </a:lnTo>
                  <a:lnTo>
                    <a:pt x="413" y="122"/>
                  </a:lnTo>
                  <a:lnTo>
                    <a:pt x="410" y="124"/>
                  </a:lnTo>
                  <a:lnTo>
                    <a:pt x="410" y="126"/>
                  </a:lnTo>
                  <a:lnTo>
                    <a:pt x="409" y="127"/>
                  </a:lnTo>
                  <a:lnTo>
                    <a:pt x="407" y="129"/>
                  </a:lnTo>
                  <a:lnTo>
                    <a:pt x="407" y="126"/>
                  </a:lnTo>
                  <a:lnTo>
                    <a:pt x="404" y="127"/>
                  </a:lnTo>
                  <a:lnTo>
                    <a:pt x="403" y="127"/>
                  </a:lnTo>
                  <a:lnTo>
                    <a:pt x="399" y="126"/>
                  </a:lnTo>
                  <a:lnTo>
                    <a:pt x="397" y="126"/>
                  </a:lnTo>
                  <a:lnTo>
                    <a:pt x="396" y="125"/>
                  </a:lnTo>
                  <a:lnTo>
                    <a:pt x="397" y="120"/>
                  </a:lnTo>
                  <a:lnTo>
                    <a:pt x="396" y="121"/>
                  </a:lnTo>
                  <a:lnTo>
                    <a:pt x="395" y="125"/>
                  </a:lnTo>
                  <a:lnTo>
                    <a:pt x="392" y="125"/>
                  </a:lnTo>
                  <a:lnTo>
                    <a:pt x="392" y="124"/>
                  </a:lnTo>
                  <a:lnTo>
                    <a:pt x="393" y="122"/>
                  </a:lnTo>
                  <a:lnTo>
                    <a:pt x="393" y="120"/>
                  </a:lnTo>
                  <a:lnTo>
                    <a:pt x="392" y="124"/>
                  </a:lnTo>
                  <a:lnTo>
                    <a:pt x="389" y="125"/>
                  </a:lnTo>
                  <a:lnTo>
                    <a:pt x="387" y="125"/>
                  </a:lnTo>
                  <a:lnTo>
                    <a:pt x="387" y="122"/>
                  </a:lnTo>
                  <a:lnTo>
                    <a:pt x="388" y="122"/>
                  </a:lnTo>
                  <a:lnTo>
                    <a:pt x="388" y="121"/>
                  </a:lnTo>
                  <a:lnTo>
                    <a:pt x="387" y="121"/>
                  </a:lnTo>
                  <a:lnTo>
                    <a:pt x="385" y="122"/>
                  </a:lnTo>
                  <a:lnTo>
                    <a:pt x="385" y="124"/>
                  </a:lnTo>
                  <a:lnTo>
                    <a:pt x="383" y="125"/>
                  </a:lnTo>
                  <a:lnTo>
                    <a:pt x="383" y="122"/>
                  </a:lnTo>
                  <a:lnTo>
                    <a:pt x="383" y="120"/>
                  </a:lnTo>
                  <a:lnTo>
                    <a:pt x="383" y="118"/>
                  </a:lnTo>
                  <a:lnTo>
                    <a:pt x="382" y="120"/>
                  </a:lnTo>
                  <a:lnTo>
                    <a:pt x="382" y="122"/>
                  </a:lnTo>
                  <a:lnTo>
                    <a:pt x="382" y="124"/>
                  </a:lnTo>
                  <a:lnTo>
                    <a:pt x="380" y="125"/>
                  </a:lnTo>
                  <a:lnTo>
                    <a:pt x="379" y="124"/>
                  </a:lnTo>
                  <a:lnTo>
                    <a:pt x="378" y="122"/>
                  </a:lnTo>
                  <a:lnTo>
                    <a:pt x="376" y="121"/>
                  </a:lnTo>
                  <a:lnTo>
                    <a:pt x="378" y="120"/>
                  </a:lnTo>
                  <a:lnTo>
                    <a:pt x="375" y="120"/>
                  </a:lnTo>
                  <a:lnTo>
                    <a:pt x="375" y="122"/>
                  </a:lnTo>
                  <a:lnTo>
                    <a:pt x="372" y="121"/>
                  </a:lnTo>
                  <a:lnTo>
                    <a:pt x="371" y="121"/>
                  </a:lnTo>
                  <a:lnTo>
                    <a:pt x="370" y="121"/>
                  </a:lnTo>
                  <a:lnTo>
                    <a:pt x="367" y="120"/>
                  </a:lnTo>
                  <a:lnTo>
                    <a:pt x="364" y="118"/>
                  </a:lnTo>
                  <a:lnTo>
                    <a:pt x="364" y="117"/>
                  </a:lnTo>
                  <a:lnTo>
                    <a:pt x="366" y="116"/>
                  </a:lnTo>
                  <a:lnTo>
                    <a:pt x="370" y="112"/>
                  </a:lnTo>
                  <a:lnTo>
                    <a:pt x="370" y="109"/>
                  </a:lnTo>
                  <a:lnTo>
                    <a:pt x="370" y="108"/>
                  </a:lnTo>
                  <a:lnTo>
                    <a:pt x="368" y="108"/>
                  </a:lnTo>
                  <a:lnTo>
                    <a:pt x="367" y="112"/>
                  </a:lnTo>
                  <a:lnTo>
                    <a:pt x="366" y="112"/>
                  </a:lnTo>
                  <a:lnTo>
                    <a:pt x="366" y="110"/>
                  </a:lnTo>
                  <a:lnTo>
                    <a:pt x="366" y="109"/>
                  </a:lnTo>
                  <a:lnTo>
                    <a:pt x="366" y="108"/>
                  </a:lnTo>
                  <a:lnTo>
                    <a:pt x="364" y="109"/>
                  </a:lnTo>
                  <a:lnTo>
                    <a:pt x="363" y="109"/>
                  </a:lnTo>
                  <a:lnTo>
                    <a:pt x="363" y="112"/>
                  </a:lnTo>
                  <a:lnTo>
                    <a:pt x="360" y="113"/>
                  </a:lnTo>
                  <a:lnTo>
                    <a:pt x="359" y="114"/>
                  </a:lnTo>
                  <a:lnTo>
                    <a:pt x="356" y="114"/>
                  </a:lnTo>
                  <a:lnTo>
                    <a:pt x="355" y="113"/>
                  </a:lnTo>
                  <a:lnTo>
                    <a:pt x="353" y="113"/>
                  </a:lnTo>
                  <a:lnTo>
                    <a:pt x="351" y="110"/>
                  </a:lnTo>
                  <a:lnTo>
                    <a:pt x="351" y="109"/>
                  </a:lnTo>
                  <a:lnTo>
                    <a:pt x="350" y="108"/>
                  </a:lnTo>
                  <a:lnTo>
                    <a:pt x="350" y="108"/>
                  </a:lnTo>
                  <a:lnTo>
                    <a:pt x="353" y="106"/>
                  </a:lnTo>
                  <a:lnTo>
                    <a:pt x="354" y="104"/>
                  </a:lnTo>
                  <a:lnTo>
                    <a:pt x="353" y="102"/>
                  </a:lnTo>
                  <a:lnTo>
                    <a:pt x="350" y="105"/>
                  </a:lnTo>
                  <a:lnTo>
                    <a:pt x="350" y="105"/>
                  </a:lnTo>
                  <a:lnTo>
                    <a:pt x="349" y="105"/>
                  </a:lnTo>
                  <a:lnTo>
                    <a:pt x="347" y="106"/>
                  </a:lnTo>
                  <a:lnTo>
                    <a:pt x="347" y="108"/>
                  </a:lnTo>
                  <a:lnTo>
                    <a:pt x="346" y="108"/>
                  </a:lnTo>
                  <a:lnTo>
                    <a:pt x="345" y="106"/>
                  </a:lnTo>
                  <a:lnTo>
                    <a:pt x="345" y="105"/>
                  </a:lnTo>
                  <a:lnTo>
                    <a:pt x="343" y="105"/>
                  </a:lnTo>
                  <a:lnTo>
                    <a:pt x="342" y="102"/>
                  </a:lnTo>
                  <a:lnTo>
                    <a:pt x="342" y="100"/>
                  </a:lnTo>
                  <a:lnTo>
                    <a:pt x="345" y="99"/>
                  </a:lnTo>
                  <a:lnTo>
                    <a:pt x="343" y="97"/>
                  </a:lnTo>
                  <a:lnTo>
                    <a:pt x="343" y="95"/>
                  </a:lnTo>
                  <a:lnTo>
                    <a:pt x="346" y="95"/>
                  </a:lnTo>
                  <a:lnTo>
                    <a:pt x="346" y="92"/>
                  </a:lnTo>
                  <a:lnTo>
                    <a:pt x="343" y="92"/>
                  </a:lnTo>
                  <a:lnTo>
                    <a:pt x="343" y="89"/>
                  </a:lnTo>
                  <a:lnTo>
                    <a:pt x="345" y="88"/>
                  </a:lnTo>
                  <a:lnTo>
                    <a:pt x="347" y="87"/>
                  </a:lnTo>
                  <a:lnTo>
                    <a:pt x="347" y="84"/>
                  </a:lnTo>
                  <a:lnTo>
                    <a:pt x="350" y="81"/>
                  </a:lnTo>
                  <a:lnTo>
                    <a:pt x="350" y="80"/>
                  </a:lnTo>
                  <a:lnTo>
                    <a:pt x="353" y="79"/>
                  </a:lnTo>
                  <a:lnTo>
                    <a:pt x="356" y="76"/>
                  </a:lnTo>
                  <a:lnTo>
                    <a:pt x="356" y="74"/>
                  </a:lnTo>
                  <a:lnTo>
                    <a:pt x="356" y="72"/>
                  </a:lnTo>
                  <a:lnTo>
                    <a:pt x="358" y="70"/>
                  </a:lnTo>
                  <a:lnTo>
                    <a:pt x="356" y="67"/>
                  </a:lnTo>
                  <a:lnTo>
                    <a:pt x="356" y="66"/>
                  </a:lnTo>
                  <a:lnTo>
                    <a:pt x="356" y="62"/>
                  </a:lnTo>
                  <a:lnTo>
                    <a:pt x="356" y="58"/>
                  </a:lnTo>
                  <a:lnTo>
                    <a:pt x="358" y="56"/>
                  </a:lnTo>
                  <a:lnTo>
                    <a:pt x="358" y="54"/>
                  </a:lnTo>
                  <a:lnTo>
                    <a:pt x="356" y="54"/>
                  </a:lnTo>
                  <a:lnTo>
                    <a:pt x="354" y="55"/>
                  </a:lnTo>
                  <a:lnTo>
                    <a:pt x="353" y="54"/>
                  </a:lnTo>
                  <a:lnTo>
                    <a:pt x="353" y="56"/>
                  </a:lnTo>
                  <a:lnTo>
                    <a:pt x="351" y="56"/>
                  </a:lnTo>
                  <a:lnTo>
                    <a:pt x="349" y="54"/>
                  </a:lnTo>
                  <a:lnTo>
                    <a:pt x="347" y="52"/>
                  </a:lnTo>
                  <a:lnTo>
                    <a:pt x="346" y="51"/>
                  </a:lnTo>
                  <a:lnTo>
                    <a:pt x="345" y="50"/>
                  </a:lnTo>
                  <a:lnTo>
                    <a:pt x="341" y="51"/>
                  </a:lnTo>
                  <a:lnTo>
                    <a:pt x="339" y="50"/>
                  </a:lnTo>
                  <a:lnTo>
                    <a:pt x="337" y="51"/>
                  </a:lnTo>
                  <a:lnTo>
                    <a:pt x="337" y="50"/>
                  </a:lnTo>
                  <a:lnTo>
                    <a:pt x="338" y="49"/>
                  </a:lnTo>
                  <a:lnTo>
                    <a:pt x="338" y="47"/>
                  </a:lnTo>
                  <a:lnTo>
                    <a:pt x="342" y="47"/>
                  </a:lnTo>
                  <a:lnTo>
                    <a:pt x="343" y="49"/>
                  </a:lnTo>
                  <a:lnTo>
                    <a:pt x="343" y="47"/>
                  </a:lnTo>
                  <a:lnTo>
                    <a:pt x="341" y="46"/>
                  </a:lnTo>
                  <a:lnTo>
                    <a:pt x="338" y="42"/>
                  </a:lnTo>
                  <a:lnTo>
                    <a:pt x="338" y="39"/>
                  </a:lnTo>
                  <a:lnTo>
                    <a:pt x="341" y="39"/>
                  </a:lnTo>
                  <a:lnTo>
                    <a:pt x="342" y="38"/>
                  </a:lnTo>
                  <a:lnTo>
                    <a:pt x="339" y="38"/>
                  </a:lnTo>
                  <a:lnTo>
                    <a:pt x="337" y="34"/>
                  </a:lnTo>
                  <a:lnTo>
                    <a:pt x="335" y="34"/>
                  </a:lnTo>
                  <a:lnTo>
                    <a:pt x="334" y="31"/>
                  </a:lnTo>
                  <a:lnTo>
                    <a:pt x="334" y="29"/>
                  </a:lnTo>
                  <a:lnTo>
                    <a:pt x="337" y="33"/>
                  </a:lnTo>
                  <a:lnTo>
                    <a:pt x="339" y="33"/>
                  </a:lnTo>
                  <a:lnTo>
                    <a:pt x="338" y="30"/>
                  </a:lnTo>
                  <a:lnTo>
                    <a:pt x="337" y="29"/>
                  </a:lnTo>
                  <a:lnTo>
                    <a:pt x="337" y="26"/>
                  </a:lnTo>
                  <a:lnTo>
                    <a:pt x="338" y="26"/>
                  </a:lnTo>
                  <a:lnTo>
                    <a:pt x="339" y="25"/>
                  </a:lnTo>
                  <a:lnTo>
                    <a:pt x="343" y="25"/>
                  </a:lnTo>
                  <a:lnTo>
                    <a:pt x="345" y="23"/>
                  </a:lnTo>
                  <a:close/>
                  <a:moveTo>
                    <a:pt x="309" y="22"/>
                  </a:moveTo>
                  <a:lnTo>
                    <a:pt x="310" y="22"/>
                  </a:lnTo>
                  <a:lnTo>
                    <a:pt x="312" y="23"/>
                  </a:lnTo>
                  <a:lnTo>
                    <a:pt x="312" y="26"/>
                  </a:lnTo>
                  <a:lnTo>
                    <a:pt x="310" y="26"/>
                  </a:lnTo>
                  <a:lnTo>
                    <a:pt x="310" y="25"/>
                  </a:lnTo>
                  <a:lnTo>
                    <a:pt x="309" y="23"/>
                  </a:lnTo>
                  <a:lnTo>
                    <a:pt x="309" y="22"/>
                  </a:lnTo>
                  <a:close/>
                  <a:moveTo>
                    <a:pt x="393" y="22"/>
                  </a:moveTo>
                  <a:lnTo>
                    <a:pt x="396" y="22"/>
                  </a:lnTo>
                  <a:lnTo>
                    <a:pt x="397" y="23"/>
                  </a:lnTo>
                  <a:lnTo>
                    <a:pt x="399" y="25"/>
                  </a:lnTo>
                  <a:lnTo>
                    <a:pt x="400" y="26"/>
                  </a:lnTo>
                  <a:lnTo>
                    <a:pt x="400" y="27"/>
                  </a:lnTo>
                  <a:lnTo>
                    <a:pt x="400" y="27"/>
                  </a:lnTo>
                  <a:lnTo>
                    <a:pt x="400" y="29"/>
                  </a:lnTo>
                  <a:lnTo>
                    <a:pt x="397" y="33"/>
                  </a:lnTo>
                  <a:lnTo>
                    <a:pt x="395" y="34"/>
                  </a:lnTo>
                  <a:lnTo>
                    <a:pt x="392" y="34"/>
                  </a:lnTo>
                  <a:lnTo>
                    <a:pt x="391" y="33"/>
                  </a:lnTo>
                  <a:lnTo>
                    <a:pt x="391" y="30"/>
                  </a:lnTo>
                  <a:lnTo>
                    <a:pt x="391" y="29"/>
                  </a:lnTo>
                  <a:lnTo>
                    <a:pt x="391" y="26"/>
                  </a:lnTo>
                  <a:lnTo>
                    <a:pt x="391" y="23"/>
                  </a:lnTo>
                  <a:lnTo>
                    <a:pt x="393" y="22"/>
                  </a:lnTo>
                  <a:close/>
                  <a:moveTo>
                    <a:pt x="333" y="21"/>
                  </a:moveTo>
                  <a:lnTo>
                    <a:pt x="334" y="22"/>
                  </a:lnTo>
                  <a:lnTo>
                    <a:pt x="334" y="23"/>
                  </a:lnTo>
                  <a:lnTo>
                    <a:pt x="333" y="23"/>
                  </a:lnTo>
                  <a:lnTo>
                    <a:pt x="331" y="22"/>
                  </a:lnTo>
                  <a:lnTo>
                    <a:pt x="333" y="21"/>
                  </a:lnTo>
                  <a:close/>
                  <a:moveTo>
                    <a:pt x="301" y="21"/>
                  </a:moveTo>
                  <a:lnTo>
                    <a:pt x="304" y="21"/>
                  </a:lnTo>
                  <a:lnTo>
                    <a:pt x="305" y="21"/>
                  </a:lnTo>
                  <a:lnTo>
                    <a:pt x="303" y="22"/>
                  </a:lnTo>
                  <a:lnTo>
                    <a:pt x="301" y="22"/>
                  </a:lnTo>
                  <a:lnTo>
                    <a:pt x="297" y="25"/>
                  </a:lnTo>
                  <a:lnTo>
                    <a:pt x="296" y="23"/>
                  </a:lnTo>
                  <a:lnTo>
                    <a:pt x="293" y="25"/>
                  </a:lnTo>
                  <a:lnTo>
                    <a:pt x="292" y="26"/>
                  </a:lnTo>
                  <a:lnTo>
                    <a:pt x="291" y="25"/>
                  </a:lnTo>
                  <a:lnTo>
                    <a:pt x="291" y="23"/>
                  </a:lnTo>
                  <a:lnTo>
                    <a:pt x="292" y="22"/>
                  </a:lnTo>
                  <a:lnTo>
                    <a:pt x="295" y="22"/>
                  </a:lnTo>
                  <a:lnTo>
                    <a:pt x="296" y="22"/>
                  </a:lnTo>
                  <a:lnTo>
                    <a:pt x="299" y="21"/>
                  </a:lnTo>
                  <a:lnTo>
                    <a:pt x="301" y="21"/>
                  </a:lnTo>
                  <a:close/>
                  <a:moveTo>
                    <a:pt x="268" y="16"/>
                  </a:moveTo>
                  <a:lnTo>
                    <a:pt x="272" y="16"/>
                  </a:lnTo>
                  <a:lnTo>
                    <a:pt x="272" y="17"/>
                  </a:lnTo>
                  <a:lnTo>
                    <a:pt x="274" y="17"/>
                  </a:lnTo>
                  <a:lnTo>
                    <a:pt x="274" y="18"/>
                  </a:lnTo>
                  <a:lnTo>
                    <a:pt x="272" y="20"/>
                  </a:lnTo>
                  <a:lnTo>
                    <a:pt x="272" y="21"/>
                  </a:lnTo>
                  <a:lnTo>
                    <a:pt x="274" y="21"/>
                  </a:lnTo>
                  <a:lnTo>
                    <a:pt x="275" y="21"/>
                  </a:lnTo>
                  <a:lnTo>
                    <a:pt x="275" y="22"/>
                  </a:lnTo>
                  <a:lnTo>
                    <a:pt x="275" y="23"/>
                  </a:lnTo>
                  <a:lnTo>
                    <a:pt x="275" y="25"/>
                  </a:lnTo>
                  <a:lnTo>
                    <a:pt x="275" y="27"/>
                  </a:lnTo>
                  <a:lnTo>
                    <a:pt x="275" y="29"/>
                  </a:lnTo>
                  <a:lnTo>
                    <a:pt x="272" y="30"/>
                  </a:lnTo>
                  <a:lnTo>
                    <a:pt x="272" y="27"/>
                  </a:lnTo>
                  <a:lnTo>
                    <a:pt x="268" y="27"/>
                  </a:lnTo>
                  <a:lnTo>
                    <a:pt x="266" y="27"/>
                  </a:lnTo>
                  <a:lnTo>
                    <a:pt x="266" y="23"/>
                  </a:lnTo>
                  <a:lnTo>
                    <a:pt x="267" y="22"/>
                  </a:lnTo>
                  <a:lnTo>
                    <a:pt x="267" y="21"/>
                  </a:lnTo>
                  <a:lnTo>
                    <a:pt x="267" y="20"/>
                  </a:lnTo>
                  <a:lnTo>
                    <a:pt x="267" y="17"/>
                  </a:lnTo>
                  <a:lnTo>
                    <a:pt x="268" y="16"/>
                  </a:lnTo>
                  <a:close/>
                  <a:moveTo>
                    <a:pt x="547" y="10"/>
                  </a:moveTo>
                  <a:lnTo>
                    <a:pt x="549" y="12"/>
                  </a:lnTo>
                  <a:lnTo>
                    <a:pt x="549" y="13"/>
                  </a:lnTo>
                  <a:lnTo>
                    <a:pt x="546" y="13"/>
                  </a:lnTo>
                  <a:lnTo>
                    <a:pt x="545" y="12"/>
                  </a:lnTo>
                  <a:lnTo>
                    <a:pt x="546" y="12"/>
                  </a:lnTo>
                  <a:lnTo>
                    <a:pt x="547" y="10"/>
                  </a:lnTo>
                  <a:close/>
                  <a:moveTo>
                    <a:pt x="359" y="4"/>
                  </a:moveTo>
                  <a:lnTo>
                    <a:pt x="362" y="5"/>
                  </a:lnTo>
                  <a:lnTo>
                    <a:pt x="363" y="4"/>
                  </a:lnTo>
                  <a:lnTo>
                    <a:pt x="364" y="5"/>
                  </a:lnTo>
                  <a:lnTo>
                    <a:pt x="364" y="6"/>
                  </a:lnTo>
                  <a:lnTo>
                    <a:pt x="367" y="6"/>
                  </a:lnTo>
                  <a:lnTo>
                    <a:pt x="367" y="5"/>
                  </a:lnTo>
                  <a:lnTo>
                    <a:pt x="370" y="6"/>
                  </a:lnTo>
                  <a:lnTo>
                    <a:pt x="371" y="6"/>
                  </a:lnTo>
                  <a:lnTo>
                    <a:pt x="374" y="9"/>
                  </a:lnTo>
                  <a:lnTo>
                    <a:pt x="375" y="10"/>
                  </a:lnTo>
                  <a:lnTo>
                    <a:pt x="375" y="12"/>
                  </a:lnTo>
                  <a:lnTo>
                    <a:pt x="375" y="13"/>
                  </a:lnTo>
                  <a:lnTo>
                    <a:pt x="376" y="13"/>
                  </a:lnTo>
                  <a:lnTo>
                    <a:pt x="379" y="12"/>
                  </a:lnTo>
                  <a:lnTo>
                    <a:pt x="380" y="13"/>
                  </a:lnTo>
                  <a:lnTo>
                    <a:pt x="382" y="14"/>
                  </a:lnTo>
                  <a:lnTo>
                    <a:pt x="382" y="16"/>
                  </a:lnTo>
                  <a:lnTo>
                    <a:pt x="382" y="17"/>
                  </a:lnTo>
                  <a:lnTo>
                    <a:pt x="380" y="18"/>
                  </a:lnTo>
                  <a:lnTo>
                    <a:pt x="378" y="17"/>
                  </a:lnTo>
                  <a:lnTo>
                    <a:pt x="375" y="21"/>
                  </a:lnTo>
                  <a:lnTo>
                    <a:pt x="374" y="21"/>
                  </a:lnTo>
                  <a:lnTo>
                    <a:pt x="370" y="20"/>
                  </a:lnTo>
                  <a:lnTo>
                    <a:pt x="367" y="18"/>
                  </a:lnTo>
                  <a:lnTo>
                    <a:pt x="363" y="17"/>
                  </a:lnTo>
                  <a:lnTo>
                    <a:pt x="360" y="17"/>
                  </a:lnTo>
                  <a:lnTo>
                    <a:pt x="358" y="16"/>
                  </a:lnTo>
                  <a:lnTo>
                    <a:pt x="356" y="13"/>
                  </a:lnTo>
                  <a:lnTo>
                    <a:pt x="354" y="13"/>
                  </a:lnTo>
                  <a:lnTo>
                    <a:pt x="353" y="13"/>
                  </a:lnTo>
                  <a:lnTo>
                    <a:pt x="353" y="10"/>
                  </a:lnTo>
                  <a:lnTo>
                    <a:pt x="354" y="6"/>
                  </a:lnTo>
                  <a:lnTo>
                    <a:pt x="355" y="4"/>
                  </a:lnTo>
                  <a:lnTo>
                    <a:pt x="358" y="4"/>
                  </a:lnTo>
                  <a:lnTo>
                    <a:pt x="359" y="4"/>
                  </a:lnTo>
                  <a:close/>
                  <a:moveTo>
                    <a:pt x="280" y="2"/>
                  </a:moveTo>
                  <a:lnTo>
                    <a:pt x="284" y="2"/>
                  </a:lnTo>
                  <a:lnTo>
                    <a:pt x="283" y="4"/>
                  </a:lnTo>
                  <a:lnTo>
                    <a:pt x="280" y="4"/>
                  </a:lnTo>
                  <a:lnTo>
                    <a:pt x="279" y="4"/>
                  </a:lnTo>
                  <a:lnTo>
                    <a:pt x="280" y="2"/>
                  </a:lnTo>
                  <a:close/>
                  <a:moveTo>
                    <a:pt x="150" y="0"/>
                  </a:moveTo>
                  <a:lnTo>
                    <a:pt x="150" y="0"/>
                  </a:lnTo>
                  <a:lnTo>
                    <a:pt x="150" y="2"/>
                  </a:lnTo>
                  <a:lnTo>
                    <a:pt x="146" y="5"/>
                  </a:lnTo>
                  <a:lnTo>
                    <a:pt x="142" y="8"/>
                  </a:lnTo>
                  <a:lnTo>
                    <a:pt x="135" y="13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0" y="16"/>
                  </a:lnTo>
                  <a:lnTo>
                    <a:pt x="129" y="17"/>
                  </a:lnTo>
                  <a:lnTo>
                    <a:pt x="127" y="17"/>
                  </a:lnTo>
                  <a:lnTo>
                    <a:pt x="127" y="16"/>
                  </a:lnTo>
                  <a:lnTo>
                    <a:pt x="125" y="14"/>
                  </a:lnTo>
                  <a:lnTo>
                    <a:pt x="123" y="14"/>
                  </a:lnTo>
                  <a:lnTo>
                    <a:pt x="123" y="14"/>
                  </a:lnTo>
                  <a:lnTo>
                    <a:pt x="125" y="12"/>
                  </a:lnTo>
                  <a:lnTo>
                    <a:pt x="129" y="8"/>
                  </a:lnTo>
                  <a:lnTo>
                    <a:pt x="133" y="6"/>
                  </a:lnTo>
                  <a:lnTo>
                    <a:pt x="134" y="5"/>
                  </a:lnTo>
                  <a:lnTo>
                    <a:pt x="135" y="5"/>
                  </a:lnTo>
                  <a:lnTo>
                    <a:pt x="139" y="2"/>
                  </a:lnTo>
                  <a:lnTo>
                    <a:pt x="142" y="2"/>
                  </a:lnTo>
                  <a:lnTo>
                    <a:pt x="144" y="1"/>
                  </a:lnTo>
                  <a:lnTo>
                    <a:pt x="146" y="1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0070C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 dirty="0"/>
            </a:p>
          </p:txBody>
        </p:sp>
        <p:sp>
          <p:nvSpPr>
            <p:cNvPr id="884" name="Freeform 503"/>
            <p:cNvSpPr>
              <a:spLocks noEditPoints="1"/>
            </p:cNvSpPr>
            <p:nvPr/>
          </p:nvSpPr>
          <p:spPr bwMode="auto">
            <a:xfrm>
              <a:off x="3169152" y="531095"/>
              <a:ext cx="1535336" cy="631899"/>
            </a:xfrm>
            <a:custGeom>
              <a:avLst/>
              <a:gdLst>
                <a:gd name="T0" fmla="*/ 86 w 605"/>
                <a:gd name="T1" fmla="*/ 187 h 249"/>
                <a:gd name="T2" fmla="*/ 122 w 605"/>
                <a:gd name="T3" fmla="*/ 165 h 249"/>
                <a:gd name="T4" fmla="*/ 133 w 605"/>
                <a:gd name="T5" fmla="*/ 198 h 249"/>
                <a:gd name="T6" fmla="*/ 102 w 605"/>
                <a:gd name="T7" fmla="*/ 220 h 249"/>
                <a:gd name="T8" fmla="*/ 62 w 605"/>
                <a:gd name="T9" fmla="*/ 211 h 249"/>
                <a:gd name="T10" fmla="*/ 44 w 605"/>
                <a:gd name="T11" fmla="*/ 202 h 249"/>
                <a:gd name="T12" fmla="*/ 65 w 605"/>
                <a:gd name="T13" fmla="*/ 174 h 249"/>
                <a:gd name="T14" fmla="*/ 94 w 605"/>
                <a:gd name="T15" fmla="*/ 145 h 249"/>
                <a:gd name="T16" fmla="*/ 356 w 605"/>
                <a:gd name="T17" fmla="*/ 141 h 249"/>
                <a:gd name="T18" fmla="*/ 216 w 605"/>
                <a:gd name="T19" fmla="*/ 128 h 249"/>
                <a:gd name="T20" fmla="*/ 256 w 605"/>
                <a:gd name="T21" fmla="*/ 157 h 249"/>
                <a:gd name="T22" fmla="*/ 81 w 605"/>
                <a:gd name="T23" fmla="*/ 131 h 249"/>
                <a:gd name="T24" fmla="*/ 56 w 605"/>
                <a:gd name="T25" fmla="*/ 134 h 249"/>
                <a:gd name="T26" fmla="*/ 24 w 605"/>
                <a:gd name="T27" fmla="*/ 149 h 249"/>
                <a:gd name="T28" fmla="*/ 42 w 605"/>
                <a:gd name="T29" fmla="*/ 127 h 249"/>
                <a:gd name="T30" fmla="*/ 152 w 605"/>
                <a:gd name="T31" fmla="*/ 116 h 249"/>
                <a:gd name="T32" fmla="*/ 132 w 605"/>
                <a:gd name="T33" fmla="*/ 112 h 249"/>
                <a:gd name="T34" fmla="*/ 147 w 605"/>
                <a:gd name="T35" fmla="*/ 102 h 249"/>
                <a:gd name="T36" fmla="*/ 239 w 605"/>
                <a:gd name="T37" fmla="*/ 103 h 249"/>
                <a:gd name="T38" fmla="*/ 227 w 605"/>
                <a:gd name="T39" fmla="*/ 154 h 249"/>
                <a:gd name="T40" fmla="*/ 219 w 605"/>
                <a:gd name="T41" fmla="*/ 108 h 249"/>
                <a:gd name="T42" fmla="*/ 283 w 605"/>
                <a:gd name="T43" fmla="*/ 79 h 249"/>
                <a:gd name="T44" fmla="*/ 360 w 605"/>
                <a:gd name="T45" fmla="*/ 82 h 249"/>
                <a:gd name="T46" fmla="*/ 361 w 605"/>
                <a:gd name="T47" fmla="*/ 112 h 249"/>
                <a:gd name="T48" fmla="*/ 347 w 605"/>
                <a:gd name="T49" fmla="*/ 142 h 249"/>
                <a:gd name="T50" fmla="*/ 319 w 605"/>
                <a:gd name="T51" fmla="*/ 157 h 249"/>
                <a:gd name="T52" fmla="*/ 301 w 605"/>
                <a:gd name="T53" fmla="*/ 138 h 249"/>
                <a:gd name="T54" fmla="*/ 307 w 605"/>
                <a:gd name="T55" fmla="*/ 119 h 249"/>
                <a:gd name="T56" fmla="*/ 316 w 605"/>
                <a:gd name="T57" fmla="*/ 87 h 249"/>
                <a:gd name="T58" fmla="*/ 335 w 605"/>
                <a:gd name="T59" fmla="*/ 67 h 249"/>
                <a:gd name="T60" fmla="*/ 511 w 605"/>
                <a:gd name="T61" fmla="*/ 2 h 249"/>
                <a:gd name="T62" fmla="*/ 567 w 605"/>
                <a:gd name="T63" fmla="*/ 20 h 249"/>
                <a:gd name="T64" fmla="*/ 590 w 605"/>
                <a:gd name="T65" fmla="*/ 36 h 249"/>
                <a:gd name="T66" fmla="*/ 569 w 605"/>
                <a:gd name="T67" fmla="*/ 83 h 249"/>
                <a:gd name="T68" fmla="*/ 519 w 605"/>
                <a:gd name="T69" fmla="*/ 96 h 249"/>
                <a:gd name="T70" fmla="*/ 498 w 605"/>
                <a:gd name="T71" fmla="*/ 125 h 249"/>
                <a:gd name="T72" fmla="*/ 469 w 605"/>
                <a:gd name="T73" fmla="*/ 140 h 249"/>
                <a:gd name="T74" fmla="*/ 436 w 605"/>
                <a:gd name="T75" fmla="*/ 148 h 249"/>
                <a:gd name="T76" fmla="*/ 428 w 605"/>
                <a:gd name="T77" fmla="*/ 154 h 249"/>
                <a:gd name="T78" fmla="*/ 434 w 605"/>
                <a:gd name="T79" fmla="*/ 181 h 249"/>
                <a:gd name="T80" fmla="*/ 401 w 605"/>
                <a:gd name="T81" fmla="*/ 206 h 249"/>
                <a:gd name="T82" fmla="*/ 365 w 605"/>
                <a:gd name="T83" fmla="*/ 212 h 249"/>
                <a:gd name="T84" fmla="*/ 365 w 605"/>
                <a:gd name="T85" fmla="*/ 245 h 249"/>
                <a:gd name="T86" fmla="*/ 337 w 605"/>
                <a:gd name="T87" fmla="*/ 227 h 249"/>
                <a:gd name="T88" fmla="*/ 307 w 605"/>
                <a:gd name="T89" fmla="*/ 231 h 249"/>
                <a:gd name="T90" fmla="*/ 295 w 605"/>
                <a:gd name="T91" fmla="*/ 215 h 249"/>
                <a:gd name="T92" fmla="*/ 327 w 605"/>
                <a:gd name="T93" fmla="*/ 203 h 249"/>
                <a:gd name="T94" fmla="*/ 345 w 605"/>
                <a:gd name="T95" fmla="*/ 202 h 249"/>
                <a:gd name="T96" fmla="*/ 344 w 605"/>
                <a:gd name="T97" fmla="*/ 186 h 249"/>
                <a:gd name="T98" fmla="*/ 345 w 605"/>
                <a:gd name="T99" fmla="*/ 169 h 249"/>
                <a:gd name="T100" fmla="*/ 380 w 605"/>
                <a:gd name="T101" fmla="*/ 158 h 249"/>
                <a:gd name="T102" fmla="*/ 377 w 605"/>
                <a:gd name="T103" fmla="*/ 111 h 249"/>
                <a:gd name="T104" fmla="*/ 409 w 605"/>
                <a:gd name="T105" fmla="*/ 100 h 249"/>
                <a:gd name="T106" fmla="*/ 457 w 605"/>
                <a:gd name="T107" fmla="*/ 87 h 249"/>
                <a:gd name="T108" fmla="*/ 418 w 605"/>
                <a:gd name="T109" fmla="*/ 84 h 249"/>
                <a:gd name="T110" fmla="*/ 387 w 605"/>
                <a:gd name="T111" fmla="*/ 78 h 249"/>
                <a:gd name="T112" fmla="*/ 390 w 605"/>
                <a:gd name="T113" fmla="*/ 62 h 249"/>
                <a:gd name="T114" fmla="*/ 390 w 605"/>
                <a:gd name="T115" fmla="*/ 38 h 249"/>
                <a:gd name="T116" fmla="*/ 403 w 605"/>
                <a:gd name="T117" fmla="*/ 31 h 249"/>
                <a:gd name="T118" fmla="*/ 431 w 605"/>
                <a:gd name="T119" fmla="*/ 33 h 249"/>
                <a:gd name="T120" fmla="*/ 457 w 605"/>
                <a:gd name="T121" fmla="*/ 17 h 249"/>
                <a:gd name="T122" fmla="*/ 486 w 605"/>
                <a:gd name="T123" fmla="*/ 17 h 249"/>
                <a:gd name="T124" fmla="*/ 507 w 605"/>
                <a:gd name="T125" fmla="*/ 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5" h="249">
                  <a:moveTo>
                    <a:pt x="331" y="161"/>
                  </a:moveTo>
                  <a:lnTo>
                    <a:pt x="332" y="162"/>
                  </a:lnTo>
                  <a:lnTo>
                    <a:pt x="331" y="163"/>
                  </a:lnTo>
                  <a:lnTo>
                    <a:pt x="331" y="165"/>
                  </a:lnTo>
                  <a:lnTo>
                    <a:pt x="328" y="166"/>
                  </a:lnTo>
                  <a:lnTo>
                    <a:pt x="327" y="167"/>
                  </a:lnTo>
                  <a:lnTo>
                    <a:pt x="327" y="165"/>
                  </a:lnTo>
                  <a:lnTo>
                    <a:pt x="330" y="163"/>
                  </a:lnTo>
                  <a:lnTo>
                    <a:pt x="330" y="162"/>
                  </a:lnTo>
                  <a:lnTo>
                    <a:pt x="331" y="161"/>
                  </a:lnTo>
                  <a:close/>
                  <a:moveTo>
                    <a:pt x="15" y="158"/>
                  </a:moveTo>
                  <a:lnTo>
                    <a:pt x="15" y="159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5" y="158"/>
                  </a:lnTo>
                  <a:close/>
                  <a:moveTo>
                    <a:pt x="73" y="156"/>
                  </a:moveTo>
                  <a:lnTo>
                    <a:pt x="75" y="157"/>
                  </a:lnTo>
                  <a:lnTo>
                    <a:pt x="79" y="157"/>
                  </a:lnTo>
                  <a:lnTo>
                    <a:pt x="82" y="158"/>
                  </a:lnTo>
                  <a:lnTo>
                    <a:pt x="82" y="162"/>
                  </a:lnTo>
                  <a:lnTo>
                    <a:pt x="81" y="163"/>
                  </a:lnTo>
                  <a:lnTo>
                    <a:pt x="78" y="166"/>
                  </a:lnTo>
                  <a:lnTo>
                    <a:pt x="79" y="167"/>
                  </a:lnTo>
                  <a:lnTo>
                    <a:pt x="83" y="167"/>
                  </a:lnTo>
                  <a:lnTo>
                    <a:pt x="86" y="167"/>
                  </a:lnTo>
                  <a:lnTo>
                    <a:pt x="87" y="167"/>
                  </a:lnTo>
                  <a:lnTo>
                    <a:pt x="89" y="167"/>
                  </a:lnTo>
                  <a:lnTo>
                    <a:pt x="89" y="169"/>
                  </a:lnTo>
                  <a:lnTo>
                    <a:pt x="90" y="170"/>
                  </a:lnTo>
                  <a:lnTo>
                    <a:pt x="91" y="171"/>
                  </a:lnTo>
                  <a:lnTo>
                    <a:pt x="91" y="174"/>
                  </a:lnTo>
                  <a:lnTo>
                    <a:pt x="89" y="174"/>
                  </a:lnTo>
                  <a:lnTo>
                    <a:pt x="89" y="177"/>
                  </a:lnTo>
                  <a:lnTo>
                    <a:pt x="90" y="179"/>
                  </a:lnTo>
                  <a:lnTo>
                    <a:pt x="91" y="183"/>
                  </a:lnTo>
                  <a:lnTo>
                    <a:pt x="90" y="184"/>
                  </a:lnTo>
                  <a:lnTo>
                    <a:pt x="87" y="184"/>
                  </a:lnTo>
                  <a:lnTo>
                    <a:pt x="86" y="186"/>
                  </a:lnTo>
                  <a:lnTo>
                    <a:pt x="86" y="187"/>
                  </a:lnTo>
                  <a:lnTo>
                    <a:pt x="89" y="186"/>
                  </a:lnTo>
                  <a:lnTo>
                    <a:pt x="91" y="187"/>
                  </a:lnTo>
                  <a:lnTo>
                    <a:pt x="93" y="187"/>
                  </a:lnTo>
                  <a:lnTo>
                    <a:pt x="91" y="192"/>
                  </a:lnTo>
                  <a:lnTo>
                    <a:pt x="89" y="194"/>
                  </a:lnTo>
                  <a:lnTo>
                    <a:pt x="89" y="198"/>
                  </a:lnTo>
                  <a:lnTo>
                    <a:pt x="90" y="199"/>
                  </a:lnTo>
                  <a:lnTo>
                    <a:pt x="93" y="198"/>
                  </a:lnTo>
                  <a:lnTo>
                    <a:pt x="94" y="196"/>
                  </a:lnTo>
                  <a:lnTo>
                    <a:pt x="95" y="198"/>
                  </a:lnTo>
                  <a:lnTo>
                    <a:pt x="95" y="199"/>
                  </a:lnTo>
                  <a:lnTo>
                    <a:pt x="98" y="199"/>
                  </a:lnTo>
                  <a:lnTo>
                    <a:pt x="99" y="199"/>
                  </a:lnTo>
                  <a:lnTo>
                    <a:pt x="104" y="200"/>
                  </a:lnTo>
                  <a:lnTo>
                    <a:pt x="106" y="203"/>
                  </a:lnTo>
                  <a:lnTo>
                    <a:pt x="107" y="203"/>
                  </a:lnTo>
                  <a:lnTo>
                    <a:pt x="107" y="200"/>
                  </a:lnTo>
                  <a:lnTo>
                    <a:pt x="106" y="200"/>
                  </a:lnTo>
                  <a:lnTo>
                    <a:pt x="110" y="199"/>
                  </a:lnTo>
                  <a:lnTo>
                    <a:pt x="108" y="195"/>
                  </a:lnTo>
                  <a:lnTo>
                    <a:pt x="107" y="192"/>
                  </a:lnTo>
                  <a:lnTo>
                    <a:pt x="107" y="190"/>
                  </a:lnTo>
                  <a:lnTo>
                    <a:pt x="106" y="188"/>
                  </a:lnTo>
                  <a:lnTo>
                    <a:pt x="107" y="187"/>
                  </a:lnTo>
                  <a:lnTo>
                    <a:pt x="108" y="187"/>
                  </a:lnTo>
                  <a:lnTo>
                    <a:pt x="111" y="186"/>
                  </a:lnTo>
                  <a:lnTo>
                    <a:pt x="114" y="186"/>
                  </a:lnTo>
                  <a:lnTo>
                    <a:pt x="115" y="183"/>
                  </a:lnTo>
                  <a:lnTo>
                    <a:pt x="114" y="179"/>
                  </a:lnTo>
                  <a:lnTo>
                    <a:pt x="112" y="178"/>
                  </a:lnTo>
                  <a:lnTo>
                    <a:pt x="112" y="175"/>
                  </a:lnTo>
                  <a:lnTo>
                    <a:pt x="111" y="173"/>
                  </a:lnTo>
                  <a:lnTo>
                    <a:pt x="114" y="170"/>
                  </a:lnTo>
                  <a:lnTo>
                    <a:pt x="115" y="169"/>
                  </a:lnTo>
                  <a:lnTo>
                    <a:pt x="116" y="169"/>
                  </a:lnTo>
                  <a:lnTo>
                    <a:pt x="119" y="169"/>
                  </a:lnTo>
                  <a:lnTo>
                    <a:pt x="119" y="167"/>
                  </a:lnTo>
                  <a:lnTo>
                    <a:pt x="119" y="166"/>
                  </a:lnTo>
                  <a:lnTo>
                    <a:pt x="122" y="165"/>
                  </a:lnTo>
                  <a:lnTo>
                    <a:pt x="127" y="159"/>
                  </a:lnTo>
                  <a:lnTo>
                    <a:pt x="129" y="159"/>
                  </a:lnTo>
                  <a:lnTo>
                    <a:pt x="132" y="161"/>
                  </a:lnTo>
                  <a:lnTo>
                    <a:pt x="132" y="162"/>
                  </a:lnTo>
                  <a:lnTo>
                    <a:pt x="132" y="165"/>
                  </a:lnTo>
                  <a:lnTo>
                    <a:pt x="132" y="166"/>
                  </a:lnTo>
                  <a:lnTo>
                    <a:pt x="129" y="166"/>
                  </a:lnTo>
                  <a:lnTo>
                    <a:pt x="128" y="167"/>
                  </a:lnTo>
                  <a:lnTo>
                    <a:pt x="128" y="170"/>
                  </a:lnTo>
                  <a:lnTo>
                    <a:pt x="128" y="171"/>
                  </a:lnTo>
                  <a:lnTo>
                    <a:pt x="128" y="174"/>
                  </a:lnTo>
                  <a:lnTo>
                    <a:pt x="128" y="175"/>
                  </a:lnTo>
                  <a:lnTo>
                    <a:pt x="128" y="181"/>
                  </a:lnTo>
                  <a:lnTo>
                    <a:pt x="127" y="182"/>
                  </a:lnTo>
                  <a:lnTo>
                    <a:pt x="127" y="182"/>
                  </a:lnTo>
                  <a:lnTo>
                    <a:pt x="123" y="186"/>
                  </a:lnTo>
                  <a:lnTo>
                    <a:pt x="122" y="187"/>
                  </a:lnTo>
                  <a:lnTo>
                    <a:pt x="122" y="187"/>
                  </a:lnTo>
                  <a:lnTo>
                    <a:pt x="122" y="187"/>
                  </a:lnTo>
                  <a:lnTo>
                    <a:pt x="124" y="187"/>
                  </a:lnTo>
                  <a:lnTo>
                    <a:pt x="128" y="187"/>
                  </a:lnTo>
                  <a:lnTo>
                    <a:pt x="128" y="188"/>
                  </a:lnTo>
                  <a:lnTo>
                    <a:pt x="127" y="191"/>
                  </a:lnTo>
                  <a:lnTo>
                    <a:pt x="123" y="192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20" y="199"/>
                  </a:lnTo>
                  <a:lnTo>
                    <a:pt x="120" y="198"/>
                  </a:lnTo>
                  <a:lnTo>
                    <a:pt x="125" y="195"/>
                  </a:lnTo>
                  <a:lnTo>
                    <a:pt x="127" y="194"/>
                  </a:lnTo>
                  <a:lnTo>
                    <a:pt x="128" y="192"/>
                  </a:lnTo>
                  <a:lnTo>
                    <a:pt x="131" y="195"/>
                  </a:lnTo>
                  <a:lnTo>
                    <a:pt x="131" y="198"/>
                  </a:lnTo>
                  <a:lnTo>
                    <a:pt x="129" y="202"/>
                  </a:lnTo>
                  <a:lnTo>
                    <a:pt x="129" y="202"/>
                  </a:lnTo>
                  <a:lnTo>
                    <a:pt x="132" y="200"/>
                  </a:lnTo>
                  <a:lnTo>
                    <a:pt x="133" y="200"/>
                  </a:lnTo>
                  <a:lnTo>
                    <a:pt x="133" y="199"/>
                  </a:lnTo>
                  <a:lnTo>
                    <a:pt x="133" y="198"/>
                  </a:lnTo>
                  <a:lnTo>
                    <a:pt x="135" y="196"/>
                  </a:lnTo>
                  <a:lnTo>
                    <a:pt x="135" y="194"/>
                  </a:lnTo>
                  <a:lnTo>
                    <a:pt x="139" y="191"/>
                  </a:lnTo>
                  <a:lnTo>
                    <a:pt x="140" y="191"/>
                  </a:lnTo>
                  <a:lnTo>
                    <a:pt x="143" y="192"/>
                  </a:lnTo>
                  <a:lnTo>
                    <a:pt x="144" y="196"/>
                  </a:lnTo>
                  <a:lnTo>
                    <a:pt x="145" y="198"/>
                  </a:lnTo>
                  <a:lnTo>
                    <a:pt x="145" y="202"/>
                  </a:lnTo>
                  <a:lnTo>
                    <a:pt x="141" y="207"/>
                  </a:lnTo>
                  <a:lnTo>
                    <a:pt x="139" y="210"/>
                  </a:lnTo>
                  <a:lnTo>
                    <a:pt x="137" y="211"/>
                  </a:lnTo>
                  <a:lnTo>
                    <a:pt x="135" y="211"/>
                  </a:lnTo>
                  <a:lnTo>
                    <a:pt x="135" y="212"/>
                  </a:lnTo>
                  <a:lnTo>
                    <a:pt x="135" y="213"/>
                  </a:lnTo>
                  <a:lnTo>
                    <a:pt x="132" y="217"/>
                  </a:lnTo>
                  <a:lnTo>
                    <a:pt x="131" y="217"/>
                  </a:lnTo>
                  <a:lnTo>
                    <a:pt x="128" y="219"/>
                  </a:lnTo>
                  <a:lnTo>
                    <a:pt x="128" y="220"/>
                  </a:lnTo>
                  <a:lnTo>
                    <a:pt x="128" y="221"/>
                  </a:lnTo>
                  <a:lnTo>
                    <a:pt x="127" y="221"/>
                  </a:lnTo>
                  <a:lnTo>
                    <a:pt x="125" y="223"/>
                  </a:lnTo>
                  <a:lnTo>
                    <a:pt x="125" y="224"/>
                  </a:lnTo>
                  <a:lnTo>
                    <a:pt x="124" y="224"/>
                  </a:lnTo>
                  <a:lnTo>
                    <a:pt x="123" y="223"/>
                  </a:lnTo>
                  <a:lnTo>
                    <a:pt x="120" y="224"/>
                  </a:lnTo>
                  <a:lnTo>
                    <a:pt x="119" y="224"/>
                  </a:lnTo>
                  <a:lnTo>
                    <a:pt x="115" y="225"/>
                  </a:lnTo>
                  <a:lnTo>
                    <a:pt x="111" y="227"/>
                  </a:lnTo>
                  <a:lnTo>
                    <a:pt x="108" y="225"/>
                  </a:lnTo>
                  <a:lnTo>
                    <a:pt x="108" y="223"/>
                  </a:lnTo>
                  <a:lnTo>
                    <a:pt x="110" y="221"/>
                  </a:lnTo>
                  <a:lnTo>
                    <a:pt x="110" y="220"/>
                  </a:lnTo>
                  <a:lnTo>
                    <a:pt x="108" y="220"/>
                  </a:lnTo>
                  <a:lnTo>
                    <a:pt x="106" y="221"/>
                  </a:lnTo>
                  <a:lnTo>
                    <a:pt x="106" y="223"/>
                  </a:lnTo>
                  <a:lnTo>
                    <a:pt x="103" y="223"/>
                  </a:lnTo>
                  <a:lnTo>
                    <a:pt x="100" y="223"/>
                  </a:lnTo>
                  <a:lnTo>
                    <a:pt x="100" y="220"/>
                  </a:lnTo>
                  <a:lnTo>
                    <a:pt x="102" y="220"/>
                  </a:lnTo>
                  <a:lnTo>
                    <a:pt x="100" y="217"/>
                  </a:lnTo>
                  <a:lnTo>
                    <a:pt x="99" y="217"/>
                  </a:lnTo>
                  <a:lnTo>
                    <a:pt x="99" y="219"/>
                  </a:lnTo>
                  <a:lnTo>
                    <a:pt x="98" y="220"/>
                  </a:lnTo>
                  <a:lnTo>
                    <a:pt x="96" y="220"/>
                  </a:lnTo>
                  <a:lnTo>
                    <a:pt x="93" y="221"/>
                  </a:lnTo>
                  <a:lnTo>
                    <a:pt x="91" y="223"/>
                  </a:lnTo>
                  <a:lnTo>
                    <a:pt x="89" y="223"/>
                  </a:lnTo>
                  <a:lnTo>
                    <a:pt x="89" y="221"/>
                  </a:lnTo>
                  <a:lnTo>
                    <a:pt x="85" y="221"/>
                  </a:lnTo>
                  <a:lnTo>
                    <a:pt x="83" y="220"/>
                  </a:lnTo>
                  <a:lnTo>
                    <a:pt x="82" y="221"/>
                  </a:lnTo>
                  <a:lnTo>
                    <a:pt x="81" y="221"/>
                  </a:lnTo>
                  <a:lnTo>
                    <a:pt x="79" y="223"/>
                  </a:lnTo>
                  <a:lnTo>
                    <a:pt x="79" y="224"/>
                  </a:lnTo>
                  <a:lnTo>
                    <a:pt x="78" y="225"/>
                  </a:lnTo>
                  <a:lnTo>
                    <a:pt x="75" y="225"/>
                  </a:lnTo>
                  <a:lnTo>
                    <a:pt x="74" y="227"/>
                  </a:lnTo>
                  <a:lnTo>
                    <a:pt x="71" y="228"/>
                  </a:lnTo>
                  <a:lnTo>
                    <a:pt x="71" y="227"/>
                  </a:lnTo>
                  <a:lnTo>
                    <a:pt x="69" y="228"/>
                  </a:lnTo>
                  <a:lnTo>
                    <a:pt x="66" y="228"/>
                  </a:lnTo>
                  <a:lnTo>
                    <a:pt x="65" y="227"/>
                  </a:lnTo>
                  <a:lnTo>
                    <a:pt x="62" y="227"/>
                  </a:lnTo>
                  <a:lnTo>
                    <a:pt x="58" y="228"/>
                  </a:lnTo>
                  <a:lnTo>
                    <a:pt x="56" y="228"/>
                  </a:lnTo>
                  <a:lnTo>
                    <a:pt x="52" y="227"/>
                  </a:lnTo>
                  <a:lnTo>
                    <a:pt x="49" y="225"/>
                  </a:lnTo>
                  <a:lnTo>
                    <a:pt x="48" y="224"/>
                  </a:lnTo>
                  <a:lnTo>
                    <a:pt x="45" y="221"/>
                  </a:lnTo>
                  <a:lnTo>
                    <a:pt x="45" y="219"/>
                  </a:lnTo>
                  <a:lnTo>
                    <a:pt x="45" y="216"/>
                  </a:lnTo>
                  <a:lnTo>
                    <a:pt x="45" y="212"/>
                  </a:lnTo>
                  <a:lnTo>
                    <a:pt x="49" y="212"/>
                  </a:lnTo>
                  <a:lnTo>
                    <a:pt x="53" y="213"/>
                  </a:lnTo>
                  <a:lnTo>
                    <a:pt x="54" y="212"/>
                  </a:lnTo>
                  <a:lnTo>
                    <a:pt x="57" y="212"/>
                  </a:lnTo>
                  <a:lnTo>
                    <a:pt x="60" y="212"/>
                  </a:lnTo>
                  <a:lnTo>
                    <a:pt x="62" y="211"/>
                  </a:lnTo>
                  <a:lnTo>
                    <a:pt x="66" y="211"/>
                  </a:lnTo>
                  <a:lnTo>
                    <a:pt x="70" y="212"/>
                  </a:lnTo>
                  <a:lnTo>
                    <a:pt x="73" y="212"/>
                  </a:lnTo>
                  <a:lnTo>
                    <a:pt x="74" y="212"/>
                  </a:lnTo>
                  <a:lnTo>
                    <a:pt x="77" y="211"/>
                  </a:lnTo>
                  <a:lnTo>
                    <a:pt x="82" y="211"/>
                  </a:lnTo>
                  <a:lnTo>
                    <a:pt x="82" y="210"/>
                  </a:lnTo>
                  <a:lnTo>
                    <a:pt x="83" y="208"/>
                  </a:lnTo>
                  <a:lnTo>
                    <a:pt x="83" y="207"/>
                  </a:lnTo>
                  <a:lnTo>
                    <a:pt x="82" y="208"/>
                  </a:lnTo>
                  <a:lnTo>
                    <a:pt x="78" y="208"/>
                  </a:lnTo>
                  <a:lnTo>
                    <a:pt x="78" y="207"/>
                  </a:lnTo>
                  <a:lnTo>
                    <a:pt x="74" y="208"/>
                  </a:lnTo>
                  <a:lnTo>
                    <a:pt x="71" y="208"/>
                  </a:lnTo>
                  <a:lnTo>
                    <a:pt x="71" y="207"/>
                  </a:lnTo>
                  <a:lnTo>
                    <a:pt x="70" y="206"/>
                  </a:lnTo>
                  <a:lnTo>
                    <a:pt x="69" y="207"/>
                  </a:lnTo>
                  <a:lnTo>
                    <a:pt x="66" y="207"/>
                  </a:lnTo>
                  <a:lnTo>
                    <a:pt x="64" y="208"/>
                  </a:lnTo>
                  <a:lnTo>
                    <a:pt x="62" y="207"/>
                  </a:lnTo>
                  <a:lnTo>
                    <a:pt x="61" y="207"/>
                  </a:lnTo>
                  <a:lnTo>
                    <a:pt x="58" y="207"/>
                  </a:lnTo>
                  <a:lnTo>
                    <a:pt x="58" y="204"/>
                  </a:lnTo>
                  <a:lnTo>
                    <a:pt x="60" y="203"/>
                  </a:lnTo>
                  <a:lnTo>
                    <a:pt x="64" y="200"/>
                  </a:lnTo>
                  <a:lnTo>
                    <a:pt x="61" y="200"/>
                  </a:lnTo>
                  <a:lnTo>
                    <a:pt x="58" y="202"/>
                  </a:lnTo>
                  <a:lnTo>
                    <a:pt x="57" y="203"/>
                  </a:lnTo>
                  <a:lnTo>
                    <a:pt x="56" y="200"/>
                  </a:lnTo>
                  <a:lnTo>
                    <a:pt x="56" y="202"/>
                  </a:lnTo>
                  <a:lnTo>
                    <a:pt x="54" y="203"/>
                  </a:lnTo>
                  <a:lnTo>
                    <a:pt x="50" y="206"/>
                  </a:lnTo>
                  <a:lnTo>
                    <a:pt x="50" y="207"/>
                  </a:lnTo>
                  <a:lnTo>
                    <a:pt x="48" y="208"/>
                  </a:lnTo>
                  <a:lnTo>
                    <a:pt x="45" y="206"/>
                  </a:lnTo>
                  <a:lnTo>
                    <a:pt x="45" y="204"/>
                  </a:lnTo>
                  <a:lnTo>
                    <a:pt x="46" y="202"/>
                  </a:lnTo>
                  <a:lnTo>
                    <a:pt x="45" y="203"/>
                  </a:lnTo>
                  <a:lnTo>
                    <a:pt x="44" y="202"/>
                  </a:lnTo>
                  <a:lnTo>
                    <a:pt x="44" y="204"/>
                  </a:lnTo>
                  <a:lnTo>
                    <a:pt x="42" y="206"/>
                  </a:lnTo>
                  <a:lnTo>
                    <a:pt x="40" y="204"/>
                  </a:lnTo>
                  <a:lnTo>
                    <a:pt x="40" y="202"/>
                  </a:lnTo>
                  <a:lnTo>
                    <a:pt x="37" y="200"/>
                  </a:lnTo>
                  <a:lnTo>
                    <a:pt x="39" y="198"/>
                  </a:lnTo>
                  <a:lnTo>
                    <a:pt x="37" y="198"/>
                  </a:lnTo>
                  <a:lnTo>
                    <a:pt x="36" y="200"/>
                  </a:lnTo>
                  <a:lnTo>
                    <a:pt x="35" y="200"/>
                  </a:lnTo>
                  <a:lnTo>
                    <a:pt x="32" y="196"/>
                  </a:lnTo>
                  <a:lnTo>
                    <a:pt x="28" y="194"/>
                  </a:lnTo>
                  <a:lnTo>
                    <a:pt x="28" y="192"/>
                  </a:lnTo>
                  <a:lnTo>
                    <a:pt x="31" y="192"/>
                  </a:lnTo>
                  <a:lnTo>
                    <a:pt x="31" y="191"/>
                  </a:lnTo>
                  <a:lnTo>
                    <a:pt x="31" y="188"/>
                  </a:lnTo>
                  <a:lnTo>
                    <a:pt x="35" y="186"/>
                  </a:lnTo>
                  <a:lnTo>
                    <a:pt x="37" y="186"/>
                  </a:lnTo>
                  <a:lnTo>
                    <a:pt x="39" y="186"/>
                  </a:lnTo>
                  <a:lnTo>
                    <a:pt x="42" y="186"/>
                  </a:lnTo>
                  <a:lnTo>
                    <a:pt x="45" y="187"/>
                  </a:lnTo>
                  <a:lnTo>
                    <a:pt x="49" y="188"/>
                  </a:lnTo>
                  <a:lnTo>
                    <a:pt x="50" y="187"/>
                  </a:lnTo>
                  <a:lnTo>
                    <a:pt x="53" y="186"/>
                  </a:lnTo>
                  <a:lnTo>
                    <a:pt x="56" y="184"/>
                  </a:lnTo>
                  <a:lnTo>
                    <a:pt x="54" y="183"/>
                  </a:lnTo>
                  <a:lnTo>
                    <a:pt x="53" y="182"/>
                  </a:lnTo>
                  <a:lnTo>
                    <a:pt x="50" y="182"/>
                  </a:lnTo>
                  <a:lnTo>
                    <a:pt x="48" y="183"/>
                  </a:lnTo>
                  <a:lnTo>
                    <a:pt x="44" y="182"/>
                  </a:lnTo>
                  <a:lnTo>
                    <a:pt x="41" y="182"/>
                  </a:lnTo>
                  <a:lnTo>
                    <a:pt x="41" y="181"/>
                  </a:lnTo>
                  <a:lnTo>
                    <a:pt x="44" y="178"/>
                  </a:lnTo>
                  <a:lnTo>
                    <a:pt x="46" y="174"/>
                  </a:lnTo>
                  <a:lnTo>
                    <a:pt x="49" y="174"/>
                  </a:lnTo>
                  <a:lnTo>
                    <a:pt x="50" y="174"/>
                  </a:lnTo>
                  <a:lnTo>
                    <a:pt x="56" y="174"/>
                  </a:lnTo>
                  <a:lnTo>
                    <a:pt x="61" y="174"/>
                  </a:lnTo>
                  <a:lnTo>
                    <a:pt x="64" y="175"/>
                  </a:lnTo>
                  <a:lnTo>
                    <a:pt x="65" y="174"/>
                  </a:lnTo>
                  <a:lnTo>
                    <a:pt x="64" y="173"/>
                  </a:lnTo>
                  <a:lnTo>
                    <a:pt x="62" y="173"/>
                  </a:lnTo>
                  <a:lnTo>
                    <a:pt x="60" y="171"/>
                  </a:lnTo>
                  <a:lnTo>
                    <a:pt x="58" y="171"/>
                  </a:lnTo>
                  <a:lnTo>
                    <a:pt x="53" y="170"/>
                  </a:lnTo>
                  <a:lnTo>
                    <a:pt x="52" y="169"/>
                  </a:lnTo>
                  <a:lnTo>
                    <a:pt x="54" y="166"/>
                  </a:lnTo>
                  <a:lnTo>
                    <a:pt x="56" y="165"/>
                  </a:lnTo>
                  <a:lnTo>
                    <a:pt x="57" y="163"/>
                  </a:lnTo>
                  <a:lnTo>
                    <a:pt x="58" y="163"/>
                  </a:lnTo>
                  <a:lnTo>
                    <a:pt x="61" y="162"/>
                  </a:lnTo>
                  <a:lnTo>
                    <a:pt x="64" y="162"/>
                  </a:lnTo>
                  <a:lnTo>
                    <a:pt x="65" y="163"/>
                  </a:lnTo>
                  <a:lnTo>
                    <a:pt x="66" y="163"/>
                  </a:lnTo>
                  <a:lnTo>
                    <a:pt x="69" y="165"/>
                  </a:lnTo>
                  <a:lnTo>
                    <a:pt x="70" y="166"/>
                  </a:lnTo>
                  <a:lnTo>
                    <a:pt x="69" y="163"/>
                  </a:lnTo>
                  <a:lnTo>
                    <a:pt x="68" y="162"/>
                  </a:lnTo>
                  <a:lnTo>
                    <a:pt x="66" y="159"/>
                  </a:lnTo>
                  <a:lnTo>
                    <a:pt x="66" y="158"/>
                  </a:lnTo>
                  <a:lnTo>
                    <a:pt x="68" y="157"/>
                  </a:lnTo>
                  <a:lnTo>
                    <a:pt x="73" y="156"/>
                  </a:lnTo>
                  <a:close/>
                  <a:moveTo>
                    <a:pt x="281" y="150"/>
                  </a:moveTo>
                  <a:lnTo>
                    <a:pt x="282" y="154"/>
                  </a:lnTo>
                  <a:lnTo>
                    <a:pt x="281" y="156"/>
                  </a:lnTo>
                  <a:lnTo>
                    <a:pt x="280" y="156"/>
                  </a:lnTo>
                  <a:lnTo>
                    <a:pt x="280" y="154"/>
                  </a:lnTo>
                  <a:lnTo>
                    <a:pt x="280" y="152"/>
                  </a:lnTo>
                  <a:lnTo>
                    <a:pt x="280" y="150"/>
                  </a:lnTo>
                  <a:lnTo>
                    <a:pt x="281" y="150"/>
                  </a:lnTo>
                  <a:close/>
                  <a:moveTo>
                    <a:pt x="2" y="146"/>
                  </a:moveTo>
                  <a:lnTo>
                    <a:pt x="4" y="146"/>
                  </a:lnTo>
                  <a:lnTo>
                    <a:pt x="4" y="148"/>
                  </a:lnTo>
                  <a:lnTo>
                    <a:pt x="3" y="149"/>
                  </a:lnTo>
                  <a:lnTo>
                    <a:pt x="2" y="148"/>
                  </a:lnTo>
                  <a:lnTo>
                    <a:pt x="0" y="146"/>
                  </a:lnTo>
                  <a:lnTo>
                    <a:pt x="2" y="146"/>
                  </a:lnTo>
                  <a:close/>
                  <a:moveTo>
                    <a:pt x="90" y="142"/>
                  </a:moveTo>
                  <a:lnTo>
                    <a:pt x="94" y="145"/>
                  </a:lnTo>
                  <a:lnTo>
                    <a:pt x="95" y="144"/>
                  </a:lnTo>
                  <a:lnTo>
                    <a:pt x="96" y="145"/>
                  </a:lnTo>
                  <a:lnTo>
                    <a:pt x="96" y="146"/>
                  </a:lnTo>
                  <a:lnTo>
                    <a:pt x="98" y="148"/>
                  </a:lnTo>
                  <a:lnTo>
                    <a:pt x="96" y="149"/>
                  </a:lnTo>
                  <a:lnTo>
                    <a:pt x="94" y="150"/>
                  </a:lnTo>
                  <a:lnTo>
                    <a:pt x="93" y="149"/>
                  </a:lnTo>
                  <a:lnTo>
                    <a:pt x="91" y="149"/>
                  </a:lnTo>
                  <a:lnTo>
                    <a:pt x="90" y="148"/>
                  </a:lnTo>
                  <a:lnTo>
                    <a:pt x="89" y="145"/>
                  </a:lnTo>
                  <a:lnTo>
                    <a:pt x="87" y="145"/>
                  </a:lnTo>
                  <a:lnTo>
                    <a:pt x="87" y="144"/>
                  </a:lnTo>
                  <a:lnTo>
                    <a:pt x="89" y="144"/>
                  </a:lnTo>
                  <a:lnTo>
                    <a:pt x="90" y="142"/>
                  </a:lnTo>
                  <a:close/>
                  <a:moveTo>
                    <a:pt x="212" y="141"/>
                  </a:moveTo>
                  <a:lnTo>
                    <a:pt x="215" y="142"/>
                  </a:lnTo>
                  <a:lnTo>
                    <a:pt x="219" y="146"/>
                  </a:lnTo>
                  <a:lnTo>
                    <a:pt x="218" y="149"/>
                  </a:lnTo>
                  <a:lnTo>
                    <a:pt x="219" y="153"/>
                  </a:lnTo>
                  <a:lnTo>
                    <a:pt x="216" y="153"/>
                  </a:lnTo>
                  <a:lnTo>
                    <a:pt x="215" y="152"/>
                  </a:lnTo>
                  <a:lnTo>
                    <a:pt x="212" y="153"/>
                  </a:lnTo>
                  <a:lnTo>
                    <a:pt x="211" y="153"/>
                  </a:lnTo>
                  <a:lnTo>
                    <a:pt x="208" y="149"/>
                  </a:lnTo>
                  <a:lnTo>
                    <a:pt x="206" y="148"/>
                  </a:lnTo>
                  <a:lnTo>
                    <a:pt x="207" y="144"/>
                  </a:lnTo>
                  <a:lnTo>
                    <a:pt x="207" y="142"/>
                  </a:lnTo>
                  <a:lnTo>
                    <a:pt x="212" y="141"/>
                  </a:lnTo>
                  <a:close/>
                  <a:moveTo>
                    <a:pt x="359" y="140"/>
                  </a:moveTo>
                  <a:lnTo>
                    <a:pt x="360" y="140"/>
                  </a:lnTo>
                  <a:lnTo>
                    <a:pt x="362" y="142"/>
                  </a:lnTo>
                  <a:lnTo>
                    <a:pt x="362" y="144"/>
                  </a:lnTo>
                  <a:lnTo>
                    <a:pt x="359" y="144"/>
                  </a:lnTo>
                  <a:lnTo>
                    <a:pt x="357" y="146"/>
                  </a:lnTo>
                  <a:lnTo>
                    <a:pt x="353" y="146"/>
                  </a:lnTo>
                  <a:lnTo>
                    <a:pt x="352" y="145"/>
                  </a:lnTo>
                  <a:lnTo>
                    <a:pt x="352" y="144"/>
                  </a:lnTo>
                  <a:lnTo>
                    <a:pt x="355" y="141"/>
                  </a:lnTo>
                  <a:lnTo>
                    <a:pt x="356" y="141"/>
                  </a:lnTo>
                  <a:lnTo>
                    <a:pt x="359" y="140"/>
                  </a:lnTo>
                  <a:close/>
                  <a:moveTo>
                    <a:pt x="182" y="137"/>
                  </a:moveTo>
                  <a:lnTo>
                    <a:pt x="183" y="140"/>
                  </a:lnTo>
                  <a:lnTo>
                    <a:pt x="183" y="142"/>
                  </a:lnTo>
                  <a:lnTo>
                    <a:pt x="185" y="144"/>
                  </a:lnTo>
                  <a:lnTo>
                    <a:pt x="182" y="148"/>
                  </a:lnTo>
                  <a:lnTo>
                    <a:pt x="183" y="150"/>
                  </a:lnTo>
                  <a:lnTo>
                    <a:pt x="182" y="153"/>
                  </a:lnTo>
                  <a:lnTo>
                    <a:pt x="182" y="154"/>
                  </a:lnTo>
                  <a:lnTo>
                    <a:pt x="181" y="159"/>
                  </a:lnTo>
                  <a:lnTo>
                    <a:pt x="178" y="162"/>
                  </a:lnTo>
                  <a:lnTo>
                    <a:pt x="175" y="161"/>
                  </a:lnTo>
                  <a:lnTo>
                    <a:pt x="174" y="158"/>
                  </a:lnTo>
                  <a:lnTo>
                    <a:pt x="174" y="156"/>
                  </a:lnTo>
                  <a:lnTo>
                    <a:pt x="175" y="153"/>
                  </a:lnTo>
                  <a:lnTo>
                    <a:pt x="175" y="150"/>
                  </a:lnTo>
                  <a:lnTo>
                    <a:pt x="178" y="149"/>
                  </a:lnTo>
                  <a:lnTo>
                    <a:pt x="178" y="146"/>
                  </a:lnTo>
                  <a:lnTo>
                    <a:pt x="179" y="146"/>
                  </a:lnTo>
                  <a:lnTo>
                    <a:pt x="179" y="145"/>
                  </a:lnTo>
                  <a:lnTo>
                    <a:pt x="181" y="141"/>
                  </a:lnTo>
                  <a:lnTo>
                    <a:pt x="181" y="138"/>
                  </a:lnTo>
                  <a:lnTo>
                    <a:pt x="182" y="137"/>
                  </a:lnTo>
                  <a:close/>
                  <a:moveTo>
                    <a:pt x="106" y="134"/>
                  </a:moveTo>
                  <a:lnTo>
                    <a:pt x="104" y="137"/>
                  </a:lnTo>
                  <a:lnTo>
                    <a:pt x="103" y="137"/>
                  </a:lnTo>
                  <a:lnTo>
                    <a:pt x="102" y="137"/>
                  </a:lnTo>
                  <a:lnTo>
                    <a:pt x="102" y="134"/>
                  </a:lnTo>
                  <a:lnTo>
                    <a:pt x="106" y="134"/>
                  </a:lnTo>
                  <a:close/>
                  <a:moveTo>
                    <a:pt x="224" y="133"/>
                  </a:moveTo>
                  <a:lnTo>
                    <a:pt x="224" y="134"/>
                  </a:lnTo>
                  <a:lnTo>
                    <a:pt x="224" y="136"/>
                  </a:lnTo>
                  <a:lnTo>
                    <a:pt x="223" y="136"/>
                  </a:lnTo>
                  <a:lnTo>
                    <a:pt x="222" y="134"/>
                  </a:lnTo>
                  <a:lnTo>
                    <a:pt x="223" y="134"/>
                  </a:lnTo>
                  <a:lnTo>
                    <a:pt x="224" y="133"/>
                  </a:lnTo>
                  <a:close/>
                  <a:moveTo>
                    <a:pt x="215" y="128"/>
                  </a:moveTo>
                  <a:lnTo>
                    <a:pt x="218" y="128"/>
                  </a:lnTo>
                  <a:lnTo>
                    <a:pt x="216" y="128"/>
                  </a:lnTo>
                  <a:lnTo>
                    <a:pt x="215" y="131"/>
                  </a:lnTo>
                  <a:lnTo>
                    <a:pt x="212" y="132"/>
                  </a:lnTo>
                  <a:lnTo>
                    <a:pt x="211" y="132"/>
                  </a:lnTo>
                  <a:lnTo>
                    <a:pt x="212" y="129"/>
                  </a:lnTo>
                  <a:lnTo>
                    <a:pt x="215" y="128"/>
                  </a:lnTo>
                  <a:close/>
                  <a:moveTo>
                    <a:pt x="265" y="121"/>
                  </a:moveTo>
                  <a:lnTo>
                    <a:pt x="268" y="121"/>
                  </a:lnTo>
                  <a:lnTo>
                    <a:pt x="270" y="124"/>
                  </a:lnTo>
                  <a:lnTo>
                    <a:pt x="272" y="127"/>
                  </a:lnTo>
                  <a:lnTo>
                    <a:pt x="272" y="129"/>
                  </a:lnTo>
                  <a:lnTo>
                    <a:pt x="272" y="131"/>
                  </a:lnTo>
                  <a:lnTo>
                    <a:pt x="273" y="131"/>
                  </a:lnTo>
                  <a:lnTo>
                    <a:pt x="273" y="133"/>
                  </a:lnTo>
                  <a:lnTo>
                    <a:pt x="274" y="134"/>
                  </a:lnTo>
                  <a:lnTo>
                    <a:pt x="274" y="136"/>
                  </a:lnTo>
                  <a:lnTo>
                    <a:pt x="276" y="138"/>
                  </a:lnTo>
                  <a:lnTo>
                    <a:pt x="278" y="138"/>
                  </a:lnTo>
                  <a:lnTo>
                    <a:pt x="278" y="140"/>
                  </a:lnTo>
                  <a:lnTo>
                    <a:pt x="280" y="141"/>
                  </a:lnTo>
                  <a:lnTo>
                    <a:pt x="281" y="146"/>
                  </a:lnTo>
                  <a:lnTo>
                    <a:pt x="278" y="148"/>
                  </a:lnTo>
                  <a:lnTo>
                    <a:pt x="277" y="149"/>
                  </a:lnTo>
                  <a:lnTo>
                    <a:pt x="274" y="149"/>
                  </a:lnTo>
                  <a:lnTo>
                    <a:pt x="273" y="150"/>
                  </a:lnTo>
                  <a:lnTo>
                    <a:pt x="274" y="150"/>
                  </a:lnTo>
                  <a:lnTo>
                    <a:pt x="276" y="152"/>
                  </a:lnTo>
                  <a:lnTo>
                    <a:pt x="276" y="154"/>
                  </a:lnTo>
                  <a:lnTo>
                    <a:pt x="276" y="157"/>
                  </a:lnTo>
                  <a:lnTo>
                    <a:pt x="272" y="159"/>
                  </a:lnTo>
                  <a:lnTo>
                    <a:pt x="270" y="161"/>
                  </a:lnTo>
                  <a:lnTo>
                    <a:pt x="269" y="161"/>
                  </a:lnTo>
                  <a:lnTo>
                    <a:pt x="269" y="158"/>
                  </a:lnTo>
                  <a:lnTo>
                    <a:pt x="268" y="158"/>
                  </a:lnTo>
                  <a:lnTo>
                    <a:pt x="265" y="159"/>
                  </a:lnTo>
                  <a:lnTo>
                    <a:pt x="262" y="159"/>
                  </a:lnTo>
                  <a:lnTo>
                    <a:pt x="260" y="159"/>
                  </a:lnTo>
                  <a:lnTo>
                    <a:pt x="258" y="159"/>
                  </a:lnTo>
                  <a:lnTo>
                    <a:pt x="257" y="157"/>
                  </a:lnTo>
                  <a:lnTo>
                    <a:pt x="256" y="157"/>
                  </a:lnTo>
                  <a:lnTo>
                    <a:pt x="256" y="158"/>
                  </a:lnTo>
                  <a:lnTo>
                    <a:pt x="253" y="159"/>
                  </a:lnTo>
                  <a:lnTo>
                    <a:pt x="253" y="157"/>
                  </a:lnTo>
                  <a:lnTo>
                    <a:pt x="254" y="156"/>
                  </a:lnTo>
                  <a:lnTo>
                    <a:pt x="253" y="154"/>
                  </a:lnTo>
                  <a:lnTo>
                    <a:pt x="253" y="152"/>
                  </a:lnTo>
                  <a:lnTo>
                    <a:pt x="251" y="150"/>
                  </a:lnTo>
                  <a:lnTo>
                    <a:pt x="252" y="148"/>
                  </a:lnTo>
                  <a:lnTo>
                    <a:pt x="252" y="146"/>
                  </a:lnTo>
                  <a:lnTo>
                    <a:pt x="254" y="146"/>
                  </a:lnTo>
                  <a:lnTo>
                    <a:pt x="257" y="149"/>
                  </a:lnTo>
                  <a:lnTo>
                    <a:pt x="258" y="149"/>
                  </a:lnTo>
                  <a:lnTo>
                    <a:pt x="258" y="146"/>
                  </a:lnTo>
                  <a:lnTo>
                    <a:pt x="256" y="144"/>
                  </a:lnTo>
                  <a:lnTo>
                    <a:pt x="253" y="142"/>
                  </a:lnTo>
                  <a:lnTo>
                    <a:pt x="253" y="141"/>
                  </a:lnTo>
                  <a:lnTo>
                    <a:pt x="256" y="141"/>
                  </a:lnTo>
                  <a:lnTo>
                    <a:pt x="254" y="138"/>
                  </a:lnTo>
                  <a:lnTo>
                    <a:pt x="256" y="136"/>
                  </a:lnTo>
                  <a:lnTo>
                    <a:pt x="256" y="132"/>
                  </a:lnTo>
                  <a:lnTo>
                    <a:pt x="257" y="129"/>
                  </a:lnTo>
                  <a:lnTo>
                    <a:pt x="258" y="129"/>
                  </a:lnTo>
                  <a:lnTo>
                    <a:pt x="261" y="128"/>
                  </a:lnTo>
                  <a:lnTo>
                    <a:pt x="261" y="125"/>
                  </a:lnTo>
                  <a:lnTo>
                    <a:pt x="262" y="123"/>
                  </a:lnTo>
                  <a:lnTo>
                    <a:pt x="265" y="121"/>
                  </a:lnTo>
                  <a:close/>
                  <a:moveTo>
                    <a:pt x="90" y="112"/>
                  </a:moveTo>
                  <a:lnTo>
                    <a:pt x="91" y="113"/>
                  </a:lnTo>
                  <a:lnTo>
                    <a:pt x="93" y="116"/>
                  </a:lnTo>
                  <a:lnTo>
                    <a:pt x="93" y="117"/>
                  </a:lnTo>
                  <a:lnTo>
                    <a:pt x="93" y="119"/>
                  </a:lnTo>
                  <a:lnTo>
                    <a:pt x="93" y="123"/>
                  </a:lnTo>
                  <a:lnTo>
                    <a:pt x="93" y="125"/>
                  </a:lnTo>
                  <a:lnTo>
                    <a:pt x="91" y="128"/>
                  </a:lnTo>
                  <a:lnTo>
                    <a:pt x="90" y="128"/>
                  </a:lnTo>
                  <a:lnTo>
                    <a:pt x="87" y="127"/>
                  </a:lnTo>
                  <a:lnTo>
                    <a:pt x="86" y="128"/>
                  </a:lnTo>
                  <a:lnTo>
                    <a:pt x="83" y="128"/>
                  </a:lnTo>
                  <a:lnTo>
                    <a:pt x="81" y="131"/>
                  </a:lnTo>
                  <a:lnTo>
                    <a:pt x="81" y="132"/>
                  </a:lnTo>
                  <a:lnTo>
                    <a:pt x="83" y="136"/>
                  </a:lnTo>
                  <a:lnTo>
                    <a:pt x="83" y="137"/>
                  </a:lnTo>
                  <a:lnTo>
                    <a:pt x="82" y="138"/>
                  </a:lnTo>
                  <a:lnTo>
                    <a:pt x="81" y="137"/>
                  </a:lnTo>
                  <a:lnTo>
                    <a:pt x="78" y="134"/>
                  </a:lnTo>
                  <a:lnTo>
                    <a:pt x="78" y="136"/>
                  </a:lnTo>
                  <a:lnTo>
                    <a:pt x="78" y="138"/>
                  </a:lnTo>
                  <a:lnTo>
                    <a:pt x="75" y="141"/>
                  </a:lnTo>
                  <a:lnTo>
                    <a:pt x="74" y="146"/>
                  </a:lnTo>
                  <a:lnTo>
                    <a:pt x="73" y="148"/>
                  </a:lnTo>
                  <a:lnTo>
                    <a:pt x="70" y="148"/>
                  </a:lnTo>
                  <a:lnTo>
                    <a:pt x="69" y="149"/>
                  </a:lnTo>
                  <a:lnTo>
                    <a:pt x="66" y="149"/>
                  </a:lnTo>
                  <a:lnTo>
                    <a:pt x="65" y="148"/>
                  </a:lnTo>
                  <a:lnTo>
                    <a:pt x="64" y="149"/>
                  </a:lnTo>
                  <a:lnTo>
                    <a:pt x="62" y="149"/>
                  </a:lnTo>
                  <a:lnTo>
                    <a:pt x="61" y="150"/>
                  </a:lnTo>
                  <a:lnTo>
                    <a:pt x="58" y="152"/>
                  </a:lnTo>
                  <a:lnTo>
                    <a:pt x="60" y="154"/>
                  </a:lnTo>
                  <a:lnTo>
                    <a:pt x="58" y="157"/>
                  </a:lnTo>
                  <a:lnTo>
                    <a:pt x="57" y="157"/>
                  </a:lnTo>
                  <a:lnTo>
                    <a:pt x="56" y="159"/>
                  </a:lnTo>
                  <a:lnTo>
                    <a:pt x="53" y="158"/>
                  </a:lnTo>
                  <a:lnTo>
                    <a:pt x="50" y="157"/>
                  </a:lnTo>
                  <a:lnTo>
                    <a:pt x="52" y="156"/>
                  </a:lnTo>
                  <a:lnTo>
                    <a:pt x="50" y="153"/>
                  </a:lnTo>
                  <a:lnTo>
                    <a:pt x="50" y="152"/>
                  </a:lnTo>
                  <a:lnTo>
                    <a:pt x="53" y="148"/>
                  </a:lnTo>
                  <a:lnTo>
                    <a:pt x="56" y="146"/>
                  </a:lnTo>
                  <a:lnTo>
                    <a:pt x="56" y="145"/>
                  </a:lnTo>
                  <a:lnTo>
                    <a:pt x="57" y="144"/>
                  </a:lnTo>
                  <a:lnTo>
                    <a:pt x="58" y="141"/>
                  </a:lnTo>
                  <a:lnTo>
                    <a:pt x="61" y="138"/>
                  </a:lnTo>
                  <a:lnTo>
                    <a:pt x="62" y="134"/>
                  </a:lnTo>
                  <a:lnTo>
                    <a:pt x="61" y="133"/>
                  </a:lnTo>
                  <a:lnTo>
                    <a:pt x="58" y="134"/>
                  </a:lnTo>
                  <a:lnTo>
                    <a:pt x="57" y="133"/>
                  </a:lnTo>
                  <a:lnTo>
                    <a:pt x="56" y="134"/>
                  </a:lnTo>
                  <a:lnTo>
                    <a:pt x="53" y="134"/>
                  </a:lnTo>
                  <a:lnTo>
                    <a:pt x="53" y="137"/>
                  </a:lnTo>
                  <a:lnTo>
                    <a:pt x="52" y="140"/>
                  </a:lnTo>
                  <a:lnTo>
                    <a:pt x="48" y="142"/>
                  </a:lnTo>
                  <a:lnTo>
                    <a:pt x="46" y="141"/>
                  </a:lnTo>
                  <a:lnTo>
                    <a:pt x="45" y="142"/>
                  </a:lnTo>
                  <a:lnTo>
                    <a:pt x="46" y="145"/>
                  </a:lnTo>
                  <a:lnTo>
                    <a:pt x="45" y="148"/>
                  </a:lnTo>
                  <a:lnTo>
                    <a:pt x="42" y="150"/>
                  </a:lnTo>
                  <a:lnTo>
                    <a:pt x="41" y="152"/>
                  </a:lnTo>
                  <a:lnTo>
                    <a:pt x="41" y="153"/>
                  </a:lnTo>
                  <a:lnTo>
                    <a:pt x="41" y="154"/>
                  </a:lnTo>
                  <a:lnTo>
                    <a:pt x="39" y="157"/>
                  </a:lnTo>
                  <a:lnTo>
                    <a:pt x="37" y="157"/>
                  </a:lnTo>
                  <a:lnTo>
                    <a:pt x="36" y="156"/>
                  </a:lnTo>
                  <a:lnTo>
                    <a:pt x="37" y="153"/>
                  </a:lnTo>
                  <a:lnTo>
                    <a:pt x="37" y="150"/>
                  </a:lnTo>
                  <a:lnTo>
                    <a:pt x="37" y="149"/>
                  </a:lnTo>
                  <a:lnTo>
                    <a:pt x="36" y="148"/>
                  </a:lnTo>
                  <a:lnTo>
                    <a:pt x="36" y="149"/>
                  </a:lnTo>
                  <a:lnTo>
                    <a:pt x="36" y="152"/>
                  </a:lnTo>
                  <a:lnTo>
                    <a:pt x="33" y="154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1" y="158"/>
                  </a:lnTo>
                  <a:lnTo>
                    <a:pt x="29" y="158"/>
                  </a:lnTo>
                  <a:lnTo>
                    <a:pt x="28" y="161"/>
                  </a:lnTo>
                  <a:lnTo>
                    <a:pt x="24" y="162"/>
                  </a:lnTo>
                  <a:lnTo>
                    <a:pt x="24" y="162"/>
                  </a:lnTo>
                  <a:lnTo>
                    <a:pt x="23" y="161"/>
                  </a:lnTo>
                  <a:lnTo>
                    <a:pt x="21" y="161"/>
                  </a:lnTo>
                  <a:lnTo>
                    <a:pt x="20" y="162"/>
                  </a:lnTo>
                  <a:lnTo>
                    <a:pt x="20" y="161"/>
                  </a:lnTo>
                  <a:lnTo>
                    <a:pt x="20" y="158"/>
                  </a:lnTo>
                  <a:lnTo>
                    <a:pt x="21" y="157"/>
                  </a:lnTo>
                  <a:lnTo>
                    <a:pt x="21" y="156"/>
                  </a:lnTo>
                  <a:lnTo>
                    <a:pt x="23" y="153"/>
                  </a:lnTo>
                  <a:lnTo>
                    <a:pt x="24" y="152"/>
                  </a:lnTo>
                  <a:lnTo>
                    <a:pt x="24" y="149"/>
                  </a:lnTo>
                  <a:lnTo>
                    <a:pt x="23" y="149"/>
                  </a:lnTo>
                  <a:lnTo>
                    <a:pt x="20" y="150"/>
                  </a:lnTo>
                  <a:lnTo>
                    <a:pt x="19" y="150"/>
                  </a:lnTo>
                  <a:lnTo>
                    <a:pt x="19" y="153"/>
                  </a:lnTo>
                  <a:lnTo>
                    <a:pt x="17" y="154"/>
                  </a:lnTo>
                  <a:lnTo>
                    <a:pt x="17" y="156"/>
                  </a:lnTo>
                  <a:lnTo>
                    <a:pt x="16" y="157"/>
                  </a:lnTo>
                  <a:lnTo>
                    <a:pt x="15" y="156"/>
                  </a:lnTo>
                  <a:lnTo>
                    <a:pt x="15" y="153"/>
                  </a:lnTo>
                  <a:lnTo>
                    <a:pt x="12" y="150"/>
                  </a:lnTo>
                  <a:lnTo>
                    <a:pt x="11" y="149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6" y="153"/>
                  </a:lnTo>
                  <a:lnTo>
                    <a:pt x="3" y="152"/>
                  </a:lnTo>
                  <a:lnTo>
                    <a:pt x="3" y="150"/>
                  </a:lnTo>
                  <a:lnTo>
                    <a:pt x="6" y="149"/>
                  </a:lnTo>
                  <a:lnTo>
                    <a:pt x="7" y="148"/>
                  </a:lnTo>
                  <a:lnTo>
                    <a:pt x="6" y="146"/>
                  </a:lnTo>
                  <a:lnTo>
                    <a:pt x="6" y="145"/>
                  </a:lnTo>
                  <a:lnTo>
                    <a:pt x="8" y="145"/>
                  </a:lnTo>
                  <a:lnTo>
                    <a:pt x="7" y="144"/>
                  </a:lnTo>
                  <a:lnTo>
                    <a:pt x="4" y="144"/>
                  </a:lnTo>
                  <a:lnTo>
                    <a:pt x="6" y="141"/>
                  </a:lnTo>
                  <a:lnTo>
                    <a:pt x="10" y="141"/>
                  </a:lnTo>
                  <a:lnTo>
                    <a:pt x="11" y="141"/>
                  </a:lnTo>
                  <a:lnTo>
                    <a:pt x="14" y="137"/>
                  </a:lnTo>
                  <a:lnTo>
                    <a:pt x="19" y="136"/>
                  </a:lnTo>
                  <a:lnTo>
                    <a:pt x="21" y="134"/>
                  </a:lnTo>
                  <a:lnTo>
                    <a:pt x="24" y="136"/>
                  </a:lnTo>
                  <a:lnTo>
                    <a:pt x="27" y="134"/>
                  </a:lnTo>
                  <a:lnTo>
                    <a:pt x="31" y="132"/>
                  </a:lnTo>
                  <a:lnTo>
                    <a:pt x="32" y="132"/>
                  </a:lnTo>
                  <a:lnTo>
                    <a:pt x="33" y="131"/>
                  </a:lnTo>
                  <a:lnTo>
                    <a:pt x="36" y="131"/>
                  </a:lnTo>
                  <a:lnTo>
                    <a:pt x="36" y="131"/>
                  </a:lnTo>
                  <a:lnTo>
                    <a:pt x="40" y="131"/>
                  </a:lnTo>
                  <a:lnTo>
                    <a:pt x="41" y="128"/>
                  </a:lnTo>
                  <a:lnTo>
                    <a:pt x="42" y="127"/>
                  </a:lnTo>
                  <a:lnTo>
                    <a:pt x="45" y="127"/>
                  </a:lnTo>
                  <a:lnTo>
                    <a:pt x="48" y="124"/>
                  </a:lnTo>
                  <a:lnTo>
                    <a:pt x="49" y="124"/>
                  </a:lnTo>
                  <a:lnTo>
                    <a:pt x="52" y="123"/>
                  </a:lnTo>
                  <a:lnTo>
                    <a:pt x="57" y="119"/>
                  </a:lnTo>
                  <a:lnTo>
                    <a:pt x="58" y="119"/>
                  </a:lnTo>
                  <a:lnTo>
                    <a:pt x="60" y="119"/>
                  </a:lnTo>
                  <a:lnTo>
                    <a:pt x="61" y="117"/>
                  </a:lnTo>
                  <a:lnTo>
                    <a:pt x="61" y="115"/>
                  </a:lnTo>
                  <a:lnTo>
                    <a:pt x="64" y="113"/>
                  </a:lnTo>
                  <a:lnTo>
                    <a:pt x="69" y="115"/>
                  </a:lnTo>
                  <a:lnTo>
                    <a:pt x="70" y="113"/>
                  </a:lnTo>
                  <a:lnTo>
                    <a:pt x="73" y="115"/>
                  </a:lnTo>
                  <a:lnTo>
                    <a:pt x="75" y="115"/>
                  </a:lnTo>
                  <a:lnTo>
                    <a:pt x="77" y="113"/>
                  </a:lnTo>
                  <a:lnTo>
                    <a:pt x="78" y="113"/>
                  </a:lnTo>
                  <a:lnTo>
                    <a:pt x="79" y="116"/>
                  </a:lnTo>
                  <a:lnTo>
                    <a:pt x="81" y="120"/>
                  </a:lnTo>
                  <a:lnTo>
                    <a:pt x="82" y="121"/>
                  </a:lnTo>
                  <a:lnTo>
                    <a:pt x="82" y="120"/>
                  </a:lnTo>
                  <a:lnTo>
                    <a:pt x="82" y="119"/>
                  </a:lnTo>
                  <a:lnTo>
                    <a:pt x="83" y="119"/>
                  </a:lnTo>
                  <a:lnTo>
                    <a:pt x="83" y="121"/>
                  </a:lnTo>
                  <a:lnTo>
                    <a:pt x="86" y="121"/>
                  </a:lnTo>
                  <a:lnTo>
                    <a:pt x="86" y="119"/>
                  </a:lnTo>
                  <a:lnTo>
                    <a:pt x="86" y="117"/>
                  </a:lnTo>
                  <a:lnTo>
                    <a:pt x="86" y="115"/>
                  </a:lnTo>
                  <a:lnTo>
                    <a:pt x="89" y="113"/>
                  </a:lnTo>
                  <a:lnTo>
                    <a:pt x="90" y="112"/>
                  </a:lnTo>
                  <a:close/>
                  <a:moveTo>
                    <a:pt x="132" y="112"/>
                  </a:moveTo>
                  <a:lnTo>
                    <a:pt x="133" y="113"/>
                  </a:lnTo>
                  <a:lnTo>
                    <a:pt x="136" y="113"/>
                  </a:lnTo>
                  <a:lnTo>
                    <a:pt x="137" y="115"/>
                  </a:lnTo>
                  <a:lnTo>
                    <a:pt x="140" y="115"/>
                  </a:lnTo>
                  <a:lnTo>
                    <a:pt x="141" y="113"/>
                  </a:lnTo>
                  <a:lnTo>
                    <a:pt x="145" y="115"/>
                  </a:lnTo>
                  <a:lnTo>
                    <a:pt x="145" y="115"/>
                  </a:lnTo>
                  <a:lnTo>
                    <a:pt x="149" y="115"/>
                  </a:lnTo>
                  <a:lnTo>
                    <a:pt x="152" y="116"/>
                  </a:lnTo>
                  <a:lnTo>
                    <a:pt x="152" y="116"/>
                  </a:lnTo>
                  <a:lnTo>
                    <a:pt x="154" y="117"/>
                  </a:lnTo>
                  <a:lnTo>
                    <a:pt x="156" y="119"/>
                  </a:lnTo>
                  <a:lnTo>
                    <a:pt x="153" y="123"/>
                  </a:lnTo>
                  <a:lnTo>
                    <a:pt x="152" y="121"/>
                  </a:lnTo>
                  <a:lnTo>
                    <a:pt x="145" y="124"/>
                  </a:lnTo>
                  <a:lnTo>
                    <a:pt x="144" y="124"/>
                  </a:lnTo>
                  <a:lnTo>
                    <a:pt x="141" y="127"/>
                  </a:lnTo>
                  <a:lnTo>
                    <a:pt x="141" y="128"/>
                  </a:lnTo>
                  <a:lnTo>
                    <a:pt x="144" y="128"/>
                  </a:lnTo>
                  <a:lnTo>
                    <a:pt x="144" y="128"/>
                  </a:lnTo>
                  <a:lnTo>
                    <a:pt x="144" y="129"/>
                  </a:lnTo>
                  <a:lnTo>
                    <a:pt x="141" y="133"/>
                  </a:lnTo>
                  <a:lnTo>
                    <a:pt x="141" y="134"/>
                  </a:lnTo>
                  <a:lnTo>
                    <a:pt x="139" y="134"/>
                  </a:lnTo>
                  <a:lnTo>
                    <a:pt x="139" y="136"/>
                  </a:lnTo>
                  <a:lnTo>
                    <a:pt x="137" y="138"/>
                  </a:lnTo>
                  <a:lnTo>
                    <a:pt x="135" y="138"/>
                  </a:lnTo>
                  <a:lnTo>
                    <a:pt x="132" y="140"/>
                  </a:lnTo>
                  <a:lnTo>
                    <a:pt x="129" y="140"/>
                  </a:lnTo>
                  <a:lnTo>
                    <a:pt x="128" y="137"/>
                  </a:lnTo>
                  <a:lnTo>
                    <a:pt x="127" y="138"/>
                  </a:lnTo>
                  <a:lnTo>
                    <a:pt x="124" y="137"/>
                  </a:lnTo>
                  <a:lnTo>
                    <a:pt x="122" y="138"/>
                  </a:lnTo>
                  <a:lnTo>
                    <a:pt x="120" y="137"/>
                  </a:lnTo>
                  <a:lnTo>
                    <a:pt x="122" y="136"/>
                  </a:lnTo>
                  <a:lnTo>
                    <a:pt x="120" y="133"/>
                  </a:lnTo>
                  <a:lnTo>
                    <a:pt x="118" y="131"/>
                  </a:lnTo>
                  <a:lnTo>
                    <a:pt x="116" y="131"/>
                  </a:lnTo>
                  <a:lnTo>
                    <a:pt x="116" y="128"/>
                  </a:lnTo>
                  <a:lnTo>
                    <a:pt x="115" y="125"/>
                  </a:lnTo>
                  <a:lnTo>
                    <a:pt x="118" y="123"/>
                  </a:lnTo>
                  <a:lnTo>
                    <a:pt x="118" y="121"/>
                  </a:lnTo>
                  <a:lnTo>
                    <a:pt x="120" y="119"/>
                  </a:lnTo>
                  <a:lnTo>
                    <a:pt x="120" y="116"/>
                  </a:lnTo>
                  <a:lnTo>
                    <a:pt x="123" y="115"/>
                  </a:lnTo>
                  <a:lnTo>
                    <a:pt x="125" y="113"/>
                  </a:lnTo>
                  <a:lnTo>
                    <a:pt x="127" y="113"/>
                  </a:lnTo>
                  <a:lnTo>
                    <a:pt x="132" y="112"/>
                  </a:lnTo>
                  <a:close/>
                  <a:moveTo>
                    <a:pt x="115" y="104"/>
                  </a:moveTo>
                  <a:lnTo>
                    <a:pt x="116" y="106"/>
                  </a:lnTo>
                  <a:lnTo>
                    <a:pt x="118" y="106"/>
                  </a:lnTo>
                  <a:lnTo>
                    <a:pt x="120" y="104"/>
                  </a:lnTo>
                  <a:lnTo>
                    <a:pt x="119" y="108"/>
                  </a:lnTo>
                  <a:lnTo>
                    <a:pt x="119" y="109"/>
                  </a:lnTo>
                  <a:lnTo>
                    <a:pt x="119" y="111"/>
                  </a:lnTo>
                  <a:lnTo>
                    <a:pt x="119" y="115"/>
                  </a:lnTo>
                  <a:lnTo>
                    <a:pt x="118" y="116"/>
                  </a:lnTo>
                  <a:lnTo>
                    <a:pt x="114" y="117"/>
                  </a:lnTo>
                  <a:lnTo>
                    <a:pt x="112" y="117"/>
                  </a:lnTo>
                  <a:lnTo>
                    <a:pt x="111" y="113"/>
                  </a:lnTo>
                  <a:lnTo>
                    <a:pt x="111" y="111"/>
                  </a:lnTo>
                  <a:lnTo>
                    <a:pt x="111" y="108"/>
                  </a:lnTo>
                  <a:lnTo>
                    <a:pt x="112" y="106"/>
                  </a:lnTo>
                  <a:lnTo>
                    <a:pt x="114" y="106"/>
                  </a:lnTo>
                  <a:lnTo>
                    <a:pt x="115" y="104"/>
                  </a:lnTo>
                  <a:close/>
                  <a:moveTo>
                    <a:pt x="168" y="91"/>
                  </a:moveTo>
                  <a:lnTo>
                    <a:pt x="169" y="91"/>
                  </a:lnTo>
                  <a:lnTo>
                    <a:pt x="169" y="92"/>
                  </a:lnTo>
                  <a:lnTo>
                    <a:pt x="170" y="95"/>
                  </a:lnTo>
                  <a:lnTo>
                    <a:pt x="170" y="98"/>
                  </a:lnTo>
                  <a:lnTo>
                    <a:pt x="169" y="100"/>
                  </a:lnTo>
                  <a:lnTo>
                    <a:pt x="170" y="104"/>
                  </a:lnTo>
                  <a:lnTo>
                    <a:pt x="168" y="108"/>
                  </a:lnTo>
                  <a:lnTo>
                    <a:pt x="165" y="109"/>
                  </a:lnTo>
                  <a:lnTo>
                    <a:pt x="164" y="112"/>
                  </a:lnTo>
                  <a:lnTo>
                    <a:pt x="161" y="112"/>
                  </a:lnTo>
                  <a:lnTo>
                    <a:pt x="160" y="112"/>
                  </a:lnTo>
                  <a:lnTo>
                    <a:pt x="158" y="111"/>
                  </a:lnTo>
                  <a:lnTo>
                    <a:pt x="156" y="111"/>
                  </a:lnTo>
                  <a:lnTo>
                    <a:pt x="153" y="108"/>
                  </a:lnTo>
                  <a:lnTo>
                    <a:pt x="153" y="104"/>
                  </a:lnTo>
                  <a:lnTo>
                    <a:pt x="152" y="102"/>
                  </a:lnTo>
                  <a:lnTo>
                    <a:pt x="150" y="103"/>
                  </a:lnTo>
                  <a:lnTo>
                    <a:pt x="150" y="106"/>
                  </a:lnTo>
                  <a:lnTo>
                    <a:pt x="148" y="107"/>
                  </a:lnTo>
                  <a:lnTo>
                    <a:pt x="147" y="104"/>
                  </a:lnTo>
                  <a:lnTo>
                    <a:pt x="147" y="102"/>
                  </a:lnTo>
                  <a:lnTo>
                    <a:pt x="147" y="100"/>
                  </a:lnTo>
                  <a:lnTo>
                    <a:pt x="145" y="99"/>
                  </a:lnTo>
                  <a:lnTo>
                    <a:pt x="144" y="100"/>
                  </a:lnTo>
                  <a:lnTo>
                    <a:pt x="143" y="99"/>
                  </a:lnTo>
                  <a:lnTo>
                    <a:pt x="140" y="100"/>
                  </a:lnTo>
                  <a:lnTo>
                    <a:pt x="137" y="99"/>
                  </a:lnTo>
                  <a:lnTo>
                    <a:pt x="136" y="100"/>
                  </a:lnTo>
                  <a:lnTo>
                    <a:pt x="136" y="98"/>
                  </a:lnTo>
                  <a:lnTo>
                    <a:pt x="137" y="96"/>
                  </a:lnTo>
                  <a:lnTo>
                    <a:pt x="139" y="94"/>
                  </a:lnTo>
                  <a:lnTo>
                    <a:pt x="141" y="94"/>
                  </a:lnTo>
                  <a:lnTo>
                    <a:pt x="143" y="94"/>
                  </a:lnTo>
                  <a:lnTo>
                    <a:pt x="150" y="92"/>
                  </a:lnTo>
                  <a:lnTo>
                    <a:pt x="152" y="92"/>
                  </a:lnTo>
                  <a:lnTo>
                    <a:pt x="154" y="94"/>
                  </a:lnTo>
                  <a:lnTo>
                    <a:pt x="156" y="94"/>
                  </a:lnTo>
                  <a:lnTo>
                    <a:pt x="158" y="94"/>
                  </a:lnTo>
                  <a:lnTo>
                    <a:pt x="161" y="91"/>
                  </a:lnTo>
                  <a:lnTo>
                    <a:pt x="165" y="91"/>
                  </a:lnTo>
                  <a:lnTo>
                    <a:pt x="166" y="92"/>
                  </a:lnTo>
                  <a:lnTo>
                    <a:pt x="168" y="91"/>
                  </a:lnTo>
                  <a:close/>
                  <a:moveTo>
                    <a:pt x="223" y="82"/>
                  </a:moveTo>
                  <a:lnTo>
                    <a:pt x="223" y="83"/>
                  </a:lnTo>
                  <a:lnTo>
                    <a:pt x="224" y="87"/>
                  </a:lnTo>
                  <a:lnTo>
                    <a:pt x="226" y="87"/>
                  </a:lnTo>
                  <a:lnTo>
                    <a:pt x="228" y="84"/>
                  </a:lnTo>
                  <a:lnTo>
                    <a:pt x="231" y="86"/>
                  </a:lnTo>
                  <a:lnTo>
                    <a:pt x="233" y="84"/>
                  </a:lnTo>
                  <a:lnTo>
                    <a:pt x="236" y="86"/>
                  </a:lnTo>
                  <a:lnTo>
                    <a:pt x="237" y="88"/>
                  </a:lnTo>
                  <a:lnTo>
                    <a:pt x="239" y="90"/>
                  </a:lnTo>
                  <a:lnTo>
                    <a:pt x="239" y="92"/>
                  </a:lnTo>
                  <a:lnTo>
                    <a:pt x="239" y="96"/>
                  </a:lnTo>
                  <a:lnTo>
                    <a:pt x="239" y="99"/>
                  </a:lnTo>
                  <a:lnTo>
                    <a:pt x="237" y="102"/>
                  </a:lnTo>
                  <a:lnTo>
                    <a:pt x="235" y="103"/>
                  </a:lnTo>
                  <a:lnTo>
                    <a:pt x="235" y="104"/>
                  </a:lnTo>
                  <a:lnTo>
                    <a:pt x="236" y="104"/>
                  </a:lnTo>
                  <a:lnTo>
                    <a:pt x="239" y="103"/>
                  </a:lnTo>
                  <a:lnTo>
                    <a:pt x="239" y="100"/>
                  </a:lnTo>
                  <a:lnTo>
                    <a:pt x="243" y="100"/>
                  </a:lnTo>
                  <a:lnTo>
                    <a:pt x="245" y="99"/>
                  </a:lnTo>
                  <a:lnTo>
                    <a:pt x="247" y="99"/>
                  </a:lnTo>
                  <a:lnTo>
                    <a:pt x="249" y="100"/>
                  </a:lnTo>
                  <a:lnTo>
                    <a:pt x="248" y="103"/>
                  </a:lnTo>
                  <a:lnTo>
                    <a:pt x="248" y="106"/>
                  </a:lnTo>
                  <a:lnTo>
                    <a:pt x="249" y="107"/>
                  </a:lnTo>
                  <a:lnTo>
                    <a:pt x="249" y="108"/>
                  </a:lnTo>
                  <a:lnTo>
                    <a:pt x="247" y="111"/>
                  </a:lnTo>
                  <a:lnTo>
                    <a:pt x="245" y="112"/>
                  </a:lnTo>
                  <a:lnTo>
                    <a:pt x="245" y="113"/>
                  </a:lnTo>
                  <a:lnTo>
                    <a:pt x="248" y="113"/>
                  </a:lnTo>
                  <a:lnTo>
                    <a:pt x="251" y="115"/>
                  </a:lnTo>
                  <a:lnTo>
                    <a:pt x="252" y="115"/>
                  </a:lnTo>
                  <a:lnTo>
                    <a:pt x="252" y="117"/>
                  </a:lnTo>
                  <a:lnTo>
                    <a:pt x="253" y="119"/>
                  </a:lnTo>
                  <a:lnTo>
                    <a:pt x="253" y="121"/>
                  </a:lnTo>
                  <a:lnTo>
                    <a:pt x="251" y="123"/>
                  </a:lnTo>
                  <a:lnTo>
                    <a:pt x="251" y="124"/>
                  </a:lnTo>
                  <a:lnTo>
                    <a:pt x="251" y="128"/>
                  </a:lnTo>
                  <a:lnTo>
                    <a:pt x="248" y="129"/>
                  </a:lnTo>
                  <a:lnTo>
                    <a:pt x="247" y="131"/>
                  </a:lnTo>
                  <a:lnTo>
                    <a:pt x="244" y="132"/>
                  </a:lnTo>
                  <a:lnTo>
                    <a:pt x="243" y="134"/>
                  </a:lnTo>
                  <a:lnTo>
                    <a:pt x="241" y="136"/>
                  </a:lnTo>
                  <a:lnTo>
                    <a:pt x="241" y="137"/>
                  </a:lnTo>
                  <a:lnTo>
                    <a:pt x="243" y="138"/>
                  </a:lnTo>
                  <a:lnTo>
                    <a:pt x="241" y="141"/>
                  </a:lnTo>
                  <a:lnTo>
                    <a:pt x="240" y="145"/>
                  </a:lnTo>
                  <a:lnTo>
                    <a:pt x="240" y="148"/>
                  </a:lnTo>
                  <a:lnTo>
                    <a:pt x="237" y="150"/>
                  </a:lnTo>
                  <a:lnTo>
                    <a:pt x="236" y="152"/>
                  </a:lnTo>
                  <a:lnTo>
                    <a:pt x="236" y="153"/>
                  </a:lnTo>
                  <a:lnTo>
                    <a:pt x="232" y="156"/>
                  </a:lnTo>
                  <a:lnTo>
                    <a:pt x="231" y="156"/>
                  </a:lnTo>
                  <a:lnTo>
                    <a:pt x="229" y="154"/>
                  </a:lnTo>
                  <a:lnTo>
                    <a:pt x="228" y="154"/>
                  </a:lnTo>
                  <a:lnTo>
                    <a:pt x="227" y="154"/>
                  </a:lnTo>
                  <a:lnTo>
                    <a:pt x="226" y="152"/>
                  </a:lnTo>
                  <a:lnTo>
                    <a:pt x="224" y="149"/>
                  </a:lnTo>
                  <a:lnTo>
                    <a:pt x="228" y="141"/>
                  </a:lnTo>
                  <a:lnTo>
                    <a:pt x="228" y="138"/>
                  </a:lnTo>
                  <a:lnTo>
                    <a:pt x="228" y="137"/>
                  </a:lnTo>
                  <a:lnTo>
                    <a:pt x="228" y="136"/>
                  </a:lnTo>
                  <a:lnTo>
                    <a:pt x="227" y="136"/>
                  </a:lnTo>
                  <a:lnTo>
                    <a:pt x="224" y="132"/>
                  </a:lnTo>
                  <a:lnTo>
                    <a:pt x="223" y="131"/>
                  </a:lnTo>
                  <a:lnTo>
                    <a:pt x="219" y="131"/>
                  </a:lnTo>
                  <a:lnTo>
                    <a:pt x="219" y="128"/>
                  </a:lnTo>
                  <a:lnTo>
                    <a:pt x="219" y="127"/>
                  </a:lnTo>
                  <a:lnTo>
                    <a:pt x="222" y="127"/>
                  </a:lnTo>
                  <a:lnTo>
                    <a:pt x="222" y="125"/>
                  </a:lnTo>
                  <a:lnTo>
                    <a:pt x="218" y="125"/>
                  </a:lnTo>
                  <a:lnTo>
                    <a:pt x="218" y="125"/>
                  </a:lnTo>
                  <a:lnTo>
                    <a:pt x="214" y="125"/>
                  </a:lnTo>
                  <a:lnTo>
                    <a:pt x="210" y="124"/>
                  </a:lnTo>
                  <a:lnTo>
                    <a:pt x="208" y="124"/>
                  </a:lnTo>
                  <a:lnTo>
                    <a:pt x="206" y="125"/>
                  </a:lnTo>
                  <a:lnTo>
                    <a:pt x="204" y="124"/>
                  </a:lnTo>
                  <a:lnTo>
                    <a:pt x="204" y="123"/>
                  </a:lnTo>
                  <a:lnTo>
                    <a:pt x="202" y="119"/>
                  </a:lnTo>
                  <a:lnTo>
                    <a:pt x="204" y="115"/>
                  </a:lnTo>
                  <a:lnTo>
                    <a:pt x="204" y="113"/>
                  </a:lnTo>
                  <a:lnTo>
                    <a:pt x="210" y="112"/>
                  </a:lnTo>
                  <a:lnTo>
                    <a:pt x="211" y="115"/>
                  </a:lnTo>
                  <a:lnTo>
                    <a:pt x="214" y="116"/>
                  </a:lnTo>
                  <a:lnTo>
                    <a:pt x="215" y="119"/>
                  </a:lnTo>
                  <a:lnTo>
                    <a:pt x="215" y="119"/>
                  </a:lnTo>
                  <a:lnTo>
                    <a:pt x="219" y="115"/>
                  </a:lnTo>
                  <a:lnTo>
                    <a:pt x="219" y="113"/>
                  </a:lnTo>
                  <a:lnTo>
                    <a:pt x="216" y="113"/>
                  </a:lnTo>
                  <a:lnTo>
                    <a:pt x="216" y="112"/>
                  </a:lnTo>
                  <a:lnTo>
                    <a:pt x="219" y="112"/>
                  </a:lnTo>
                  <a:lnTo>
                    <a:pt x="222" y="111"/>
                  </a:lnTo>
                  <a:lnTo>
                    <a:pt x="224" y="109"/>
                  </a:lnTo>
                  <a:lnTo>
                    <a:pt x="223" y="108"/>
                  </a:lnTo>
                  <a:lnTo>
                    <a:pt x="219" y="108"/>
                  </a:lnTo>
                  <a:lnTo>
                    <a:pt x="219" y="107"/>
                  </a:lnTo>
                  <a:lnTo>
                    <a:pt x="219" y="106"/>
                  </a:lnTo>
                  <a:lnTo>
                    <a:pt x="222" y="103"/>
                  </a:lnTo>
                  <a:lnTo>
                    <a:pt x="223" y="103"/>
                  </a:lnTo>
                  <a:lnTo>
                    <a:pt x="224" y="100"/>
                  </a:lnTo>
                  <a:lnTo>
                    <a:pt x="223" y="99"/>
                  </a:lnTo>
                  <a:lnTo>
                    <a:pt x="222" y="99"/>
                  </a:lnTo>
                  <a:lnTo>
                    <a:pt x="220" y="99"/>
                  </a:lnTo>
                  <a:lnTo>
                    <a:pt x="216" y="102"/>
                  </a:lnTo>
                  <a:lnTo>
                    <a:pt x="214" y="104"/>
                  </a:lnTo>
                  <a:lnTo>
                    <a:pt x="214" y="103"/>
                  </a:lnTo>
                  <a:lnTo>
                    <a:pt x="215" y="99"/>
                  </a:lnTo>
                  <a:lnTo>
                    <a:pt x="219" y="98"/>
                  </a:lnTo>
                  <a:lnTo>
                    <a:pt x="222" y="95"/>
                  </a:lnTo>
                  <a:lnTo>
                    <a:pt x="220" y="95"/>
                  </a:lnTo>
                  <a:lnTo>
                    <a:pt x="218" y="95"/>
                  </a:lnTo>
                  <a:lnTo>
                    <a:pt x="216" y="96"/>
                  </a:lnTo>
                  <a:lnTo>
                    <a:pt x="215" y="95"/>
                  </a:lnTo>
                  <a:lnTo>
                    <a:pt x="215" y="92"/>
                  </a:lnTo>
                  <a:lnTo>
                    <a:pt x="218" y="90"/>
                  </a:lnTo>
                  <a:lnTo>
                    <a:pt x="218" y="87"/>
                  </a:lnTo>
                  <a:lnTo>
                    <a:pt x="220" y="86"/>
                  </a:lnTo>
                  <a:lnTo>
                    <a:pt x="222" y="84"/>
                  </a:lnTo>
                  <a:lnTo>
                    <a:pt x="223" y="82"/>
                  </a:lnTo>
                  <a:close/>
                  <a:moveTo>
                    <a:pt x="287" y="71"/>
                  </a:moveTo>
                  <a:lnTo>
                    <a:pt x="287" y="73"/>
                  </a:lnTo>
                  <a:lnTo>
                    <a:pt x="289" y="74"/>
                  </a:lnTo>
                  <a:lnTo>
                    <a:pt x="291" y="74"/>
                  </a:lnTo>
                  <a:lnTo>
                    <a:pt x="293" y="75"/>
                  </a:lnTo>
                  <a:lnTo>
                    <a:pt x="290" y="79"/>
                  </a:lnTo>
                  <a:lnTo>
                    <a:pt x="287" y="81"/>
                  </a:lnTo>
                  <a:lnTo>
                    <a:pt x="287" y="83"/>
                  </a:lnTo>
                  <a:lnTo>
                    <a:pt x="286" y="86"/>
                  </a:lnTo>
                  <a:lnTo>
                    <a:pt x="283" y="88"/>
                  </a:lnTo>
                  <a:lnTo>
                    <a:pt x="282" y="87"/>
                  </a:lnTo>
                  <a:lnTo>
                    <a:pt x="282" y="86"/>
                  </a:lnTo>
                  <a:lnTo>
                    <a:pt x="282" y="83"/>
                  </a:lnTo>
                  <a:lnTo>
                    <a:pt x="283" y="82"/>
                  </a:lnTo>
                  <a:lnTo>
                    <a:pt x="283" y="79"/>
                  </a:lnTo>
                  <a:lnTo>
                    <a:pt x="282" y="81"/>
                  </a:lnTo>
                  <a:lnTo>
                    <a:pt x="278" y="79"/>
                  </a:lnTo>
                  <a:lnTo>
                    <a:pt x="278" y="78"/>
                  </a:lnTo>
                  <a:lnTo>
                    <a:pt x="281" y="77"/>
                  </a:lnTo>
                  <a:lnTo>
                    <a:pt x="281" y="74"/>
                  </a:lnTo>
                  <a:lnTo>
                    <a:pt x="285" y="74"/>
                  </a:lnTo>
                  <a:lnTo>
                    <a:pt x="287" y="71"/>
                  </a:lnTo>
                  <a:lnTo>
                    <a:pt x="287" y="71"/>
                  </a:lnTo>
                  <a:close/>
                  <a:moveTo>
                    <a:pt x="326" y="63"/>
                  </a:moveTo>
                  <a:lnTo>
                    <a:pt x="327" y="63"/>
                  </a:lnTo>
                  <a:lnTo>
                    <a:pt x="328" y="63"/>
                  </a:lnTo>
                  <a:lnTo>
                    <a:pt x="331" y="63"/>
                  </a:lnTo>
                  <a:lnTo>
                    <a:pt x="331" y="66"/>
                  </a:lnTo>
                  <a:lnTo>
                    <a:pt x="330" y="66"/>
                  </a:lnTo>
                  <a:lnTo>
                    <a:pt x="328" y="65"/>
                  </a:lnTo>
                  <a:lnTo>
                    <a:pt x="326" y="65"/>
                  </a:lnTo>
                  <a:lnTo>
                    <a:pt x="326" y="63"/>
                  </a:lnTo>
                  <a:lnTo>
                    <a:pt x="326" y="63"/>
                  </a:lnTo>
                  <a:close/>
                  <a:moveTo>
                    <a:pt x="347" y="37"/>
                  </a:moveTo>
                  <a:lnTo>
                    <a:pt x="349" y="40"/>
                  </a:lnTo>
                  <a:lnTo>
                    <a:pt x="351" y="40"/>
                  </a:lnTo>
                  <a:lnTo>
                    <a:pt x="351" y="38"/>
                  </a:lnTo>
                  <a:lnTo>
                    <a:pt x="352" y="37"/>
                  </a:lnTo>
                  <a:lnTo>
                    <a:pt x="355" y="38"/>
                  </a:lnTo>
                  <a:lnTo>
                    <a:pt x="356" y="41"/>
                  </a:lnTo>
                  <a:lnTo>
                    <a:pt x="360" y="44"/>
                  </a:lnTo>
                  <a:lnTo>
                    <a:pt x="360" y="46"/>
                  </a:lnTo>
                  <a:lnTo>
                    <a:pt x="362" y="48"/>
                  </a:lnTo>
                  <a:lnTo>
                    <a:pt x="361" y="52"/>
                  </a:lnTo>
                  <a:lnTo>
                    <a:pt x="360" y="56"/>
                  </a:lnTo>
                  <a:lnTo>
                    <a:pt x="360" y="58"/>
                  </a:lnTo>
                  <a:lnTo>
                    <a:pt x="360" y="62"/>
                  </a:lnTo>
                  <a:lnTo>
                    <a:pt x="359" y="65"/>
                  </a:lnTo>
                  <a:lnTo>
                    <a:pt x="359" y="69"/>
                  </a:lnTo>
                  <a:lnTo>
                    <a:pt x="359" y="73"/>
                  </a:lnTo>
                  <a:lnTo>
                    <a:pt x="360" y="77"/>
                  </a:lnTo>
                  <a:lnTo>
                    <a:pt x="359" y="81"/>
                  </a:lnTo>
                  <a:lnTo>
                    <a:pt x="360" y="81"/>
                  </a:lnTo>
                  <a:lnTo>
                    <a:pt x="360" y="82"/>
                  </a:lnTo>
                  <a:lnTo>
                    <a:pt x="361" y="79"/>
                  </a:lnTo>
                  <a:lnTo>
                    <a:pt x="364" y="79"/>
                  </a:lnTo>
                  <a:lnTo>
                    <a:pt x="366" y="79"/>
                  </a:lnTo>
                  <a:lnTo>
                    <a:pt x="368" y="82"/>
                  </a:lnTo>
                  <a:lnTo>
                    <a:pt x="368" y="84"/>
                  </a:lnTo>
                  <a:lnTo>
                    <a:pt x="366" y="86"/>
                  </a:lnTo>
                  <a:lnTo>
                    <a:pt x="366" y="84"/>
                  </a:lnTo>
                  <a:lnTo>
                    <a:pt x="365" y="86"/>
                  </a:lnTo>
                  <a:lnTo>
                    <a:pt x="366" y="88"/>
                  </a:lnTo>
                  <a:lnTo>
                    <a:pt x="364" y="92"/>
                  </a:lnTo>
                  <a:lnTo>
                    <a:pt x="364" y="94"/>
                  </a:lnTo>
                  <a:lnTo>
                    <a:pt x="365" y="95"/>
                  </a:lnTo>
                  <a:lnTo>
                    <a:pt x="365" y="96"/>
                  </a:lnTo>
                  <a:lnTo>
                    <a:pt x="365" y="96"/>
                  </a:lnTo>
                  <a:lnTo>
                    <a:pt x="366" y="96"/>
                  </a:lnTo>
                  <a:lnTo>
                    <a:pt x="368" y="94"/>
                  </a:lnTo>
                  <a:lnTo>
                    <a:pt x="366" y="92"/>
                  </a:lnTo>
                  <a:lnTo>
                    <a:pt x="368" y="90"/>
                  </a:lnTo>
                  <a:lnTo>
                    <a:pt x="370" y="84"/>
                  </a:lnTo>
                  <a:lnTo>
                    <a:pt x="372" y="83"/>
                  </a:lnTo>
                  <a:lnTo>
                    <a:pt x="374" y="84"/>
                  </a:lnTo>
                  <a:lnTo>
                    <a:pt x="374" y="86"/>
                  </a:lnTo>
                  <a:lnTo>
                    <a:pt x="374" y="87"/>
                  </a:lnTo>
                  <a:lnTo>
                    <a:pt x="374" y="90"/>
                  </a:lnTo>
                  <a:lnTo>
                    <a:pt x="373" y="92"/>
                  </a:lnTo>
                  <a:lnTo>
                    <a:pt x="373" y="95"/>
                  </a:lnTo>
                  <a:lnTo>
                    <a:pt x="372" y="96"/>
                  </a:lnTo>
                  <a:lnTo>
                    <a:pt x="370" y="96"/>
                  </a:lnTo>
                  <a:lnTo>
                    <a:pt x="369" y="96"/>
                  </a:lnTo>
                  <a:lnTo>
                    <a:pt x="368" y="98"/>
                  </a:lnTo>
                  <a:lnTo>
                    <a:pt x="369" y="99"/>
                  </a:lnTo>
                  <a:lnTo>
                    <a:pt x="370" y="99"/>
                  </a:lnTo>
                  <a:lnTo>
                    <a:pt x="372" y="98"/>
                  </a:lnTo>
                  <a:lnTo>
                    <a:pt x="373" y="99"/>
                  </a:lnTo>
                  <a:lnTo>
                    <a:pt x="372" y="103"/>
                  </a:lnTo>
                  <a:lnTo>
                    <a:pt x="369" y="107"/>
                  </a:lnTo>
                  <a:lnTo>
                    <a:pt x="368" y="108"/>
                  </a:lnTo>
                  <a:lnTo>
                    <a:pt x="364" y="112"/>
                  </a:lnTo>
                  <a:lnTo>
                    <a:pt x="361" y="112"/>
                  </a:lnTo>
                  <a:lnTo>
                    <a:pt x="356" y="115"/>
                  </a:lnTo>
                  <a:lnTo>
                    <a:pt x="355" y="116"/>
                  </a:lnTo>
                  <a:lnTo>
                    <a:pt x="357" y="116"/>
                  </a:lnTo>
                  <a:lnTo>
                    <a:pt x="359" y="115"/>
                  </a:lnTo>
                  <a:lnTo>
                    <a:pt x="361" y="115"/>
                  </a:lnTo>
                  <a:lnTo>
                    <a:pt x="362" y="116"/>
                  </a:lnTo>
                  <a:lnTo>
                    <a:pt x="362" y="115"/>
                  </a:lnTo>
                  <a:lnTo>
                    <a:pt x="364" y="113"/>
                  </a:lnTo>
                  <a:lnTo>
                    <a:pt x="365" y="115"/>
                  </a:lnTo>
                  <a:lnTo>
                    <a:pt x="365" y="116"/>
                  </a:lnTo>
                  <a:lnTo>
                    <a:pt x="368" y="119"/>
                  </a:lnTo>
                  <a:lnTo>
                    <a:pt x="368" y="120"/>
                  </a:lnTo>
                  <a:lnTo>
                    <a:pt x="365" y="121"/>
                  </a:lnTo>
                  <a:lnTo>
                    <a:pt x="364" y="124"/>
                  </a:lnTo>
                  <a:lnTo>
                    <a:pt x="364" y="125"/>
                  </a:lnTo>
                  <a:lnTo>
                    <a:pt x="365" y="125"/>
                  </a:lnTo>
                  <a:lnTo>
                    <a:pt x="368" y="123"/>
                  </a:lnTo>
                  <a:lnTo>
                    <a:pt x="369" y="119"/>
                  </a:lnTo>
                  <a:lnTo>
                    <a:pt x="370" y="119"/>
                  </a:lnTo>
                  <a:lnTo>
                    <a:pt x="370" y="124"/>
                  </a:lnTo>
                  <a:lnTo>
                    <a:pt x="369" y="128"/>
                  </a:lnTo>
                  <a:lnTo>
                    <a:pt x="370" y="129"/>
                  </a:lnTo>
                  <a:lnTo>
                    <a:pt x="370" y="131"/>
                  </a:lnTo>
                  <a:lnTo>
                    <a:pt x="370" y="132"/>
                  </a:lnTo>
                  <a:lnTo>
                    <a:pt x="369" y="134"/>
                  </a:lnTo>
                  <a:lnTo>
                    <a:pt x="368" y="134"/>
                  </a:lnTo>
                  <a:lnTo>
                    <a:pt x="365" y="137"/>
                  </a:lnTo>
                  <a:lnTo>
                    <a:pt x="364" y="137"/>
                  </a:lnTo>
                  <a:lnTo>
                    <a:pt x="360" y="138"/>
                  </a:lnTo>
                  <a:lnTo>
                    <a:pt x="356" y="137"/>
                  </a:lnTo>
                  <a:lnTo>
                    <a:pt x="355" y="138"/>
                  </a:lnTo>
                  <a:lnTo>
                    <a:pt x="352" y="141"/>
                  </a:lnTo>
                  <a:lnTo>
                    <a:pt x="349" y="142"/>
                  </a:lnTo>
                  <a:lnTo>
                    <a:pt x="349" y="140"/>
                  </a:lnTo>
                  <a:lnTo>
                    <a:pt x="351" y="138"/>
                  </a:lnTo>
                  <a:lnTo>
                    <a:pt x="351" y="137"/>
                  </a:lnTo>
                  <a:lnTo>
                    <a:pt x="349" y="137"/>
                  </a:lnTo>
                  <a:lnTo>
                    <a:pt x="347" y="140"/>
                  </a:lnTo>
                  <a:lnTo>
                    <a:pt x="347" y="142"/>
                  </a:lnTo>
                  <a:lnTo>
                    <a:pt x="345" y="145"/>
                  </a:lnTo>
                  <a:lnTo>
                    <a:pt x="341" y="149"/>
                  </a:lnTo>
                  <a:lnTo>
                    <a:pt x="339" y="153"/>
                  </a:lnTo>
                  <a:lnTo>
                    <a:pt x="339" y="154"/>
                  </a:lnTo>
                  <a:lnTo>
                    <a:pt x="337" y="152"/>
                  </a:lnTo>
                  <a:lnTo>
                    <a:pt x="336" y="150"/>
                  </a:lnTo>
                  <a:lnTo>
                    <a:pt x="336" y="146"/>
                  </a:lnTo>
                  <a:lnTo>
                    <a:pt x="339" y="144"/>
                  </a:lnTo>
                  <a:lnTo>
                    <a:pt x="340" y="140"/>
                  </a:lnTo>
                  <a:lnTo>
                    <a:pt x="341" y="140"/>
                  </a:lnTo>
                  <a:lnTo>
                    <a:pt x="341" y="138"/>
                  </a:lnTo>
                  <a:lnTo>
                    <a:pt x="341" y="136"/>
                  </a:lnTo>
                  <a:lnTo>
                    <a:pt x="340" y="137"/>
                  </a:lnTo>
                  <a:lnTo>
                    <a:pt x="339" y="138"/>
                  </a:lnTo>
                  <a:lnTo>
                    <a:pt x="337" y="142"/>
                  </a:lnTo>
                  <a:lnTo>
                    <a:pt x="335" y="145"/>
                  </a:lnTo>
                  <a:lnTo>
                    <a:pt x="335" y="148"/>
                  </a:lnTo>
                  <a:lnTo>
                    <a:pt x="335" y="149"/>
                  </a:lnTo>
                  <a:lnTo>
                    <a:pt x="335" y="152"/>
                  </a:lnTo>
                  <a:lnTo>
                    <a:pt x="332" y="153"/>
                  </a:lnTo>
                  <a:lnTo>
                    <a:pt x="332" y="153"/>
                  </a:lnTo>
                  <a:lnTo>
                    <a:pt x="335" y="154"/>
                  </a:lnTo>
                  <a:lnTo>
                    <a:pt x="335" y="156"/>
                  </a:lnTo>
                  <a:lnTo>
                    <a:pt x="334" y="158"/>
                  </a:lnTo>
                  <a:lnTo>
                    <a:pt x="331" y="159"/>
                  </a:lnTo>
                  <a:lnTo>
                    <a:pt x="328" y="159"/>
                  </a:lnTo>
                  <a:lnTo>
                    <a:pt x="328" y="158"/>
                  </a:lnTo>
                  <a:lnTo>
                    <a:pt x="330" y="156"/>
                  </a:lnTo>
                  <a:lnTo>
                    <a:pt x="330" y="153"/>
                  </a:lnTo>
                  <a:lnTo>
                    <a:pt x="328" y="154"/>
                  </a:lnTo>
                  <a:lnTo>
                    <a:pt x="326" y="159"/>
                  </a:lnTo>
                  <a:lnTo>
                    <a:pt x="323" y="163"/>
                  </a:lnTo>
                  <a:lnTo>
                    <a:pt x="322" y="166"/>
                  </a:lnTo>
                  <a:lnTo>
                    <a:pt x="319" y="167"/>
                  </a:lnTo>
                  <a:lnTo>
                    <a:pt x="319" y="167"/>
                  </a:lnTo>
                  <a:lnTo>
                    <a:pt x="319" y="166"/>
                  </a:lnTo>
                  <a:lnTo>
                    <a:pt x="318" y="163"/>
                  </a:lnTo>
                  <a:lnTo>
                    <a:pt x="319" y="159"/>
                  </a:lnTo>
                  <a:lnTo>
                    <a:pt x="319" y="157"/>
                  </a:lnTo>
                  <a:lnTo>
                    <a:pt x="319" y="154"/>
                  </a:lnTo>
                  <a:lnTo>
                    <a:pt x="322" y="149"/>
                  </a:lnTo>
                  <a:lnTo>
                    <a:pt x="322" y="146"/>
                  </a:lnTo>
                  <a:lnTo>
                    <a:pt x="320" y="149"/>
                  </a:lnTo>
                  <a:lnTo>
                    <a:pt x="318" y="152"/>
                  </a:lnTo>
                  <a:lnTo>
                    <a:pt x="318" y="154"/>
                  </a:lnTo>
                  <a:lnTo>
                    <a:pt x="318" y="159"/>
                  </a:lnTo>
                  <a:lnTo>
                    <a:pt x="315" y="165"/>
                  </a:lnTo>
                  <a:lnTo>
                    <a:pt x="314" y="166"/>
                  </a:lnTo>
                  <a:lnTo>
                    <a:pt x="314" y="163"/>
                  </a:lnTo>
                  <a:lnTo>
                    <a:pt x="315" y="161"/>
                  </a:lnTo>
                  <a:lnTo>
                    <a:pt x="314" y="159"/>
                  </a:lnTo>
                  <a:lnTo>
                    <a:pt x="311" y="159"/>
                  </a:lnTo>
                  <a:lnTo>
                    <a:pt x="311" y="161"/>
                  </a:lnTo>
                  <a:lnTo>
                    <a:pt x="310" y="163"/>
                  </a:lnTo>
                  <a:lnTo>
                    <a:pt x="308" y="163"/>
                  </a:lnTo>
                  <a:lnTo>
                    <a:pt x="303" y="161"/>
                  </a:lnTo>
                  <a:lnTo>
                    <a:pt x="301" y="159"/>
                  </a:lnTo>
                  <a:lnTo>
                    <a:pt x="301" y="156"/>
                  </a:lnTo>
                  <a:lnTo>
                    <a:pt x="298" y="156"/>
                  </a:lnTo>
                  <a:lnTo>
                    <a:pt x="297" y="157"/>
                  </a:lnTo>
                  <a:lnTo>
                    <a:pt x="297" y="152"/>
                  </a:lnTo>
                  <a:lnTo>
                    <a:pt x="298" y="150"/>
                  </a:lnTo>
                  <a:lnTo>
                    <a:pt x="297" y="150"/>
                  </a:lnTo>
                  <a:lnTo>
                    <a:pt x="295" y="149"/>
                  </a:lnTo>
                  <a:lnTo>
                    <a:pt x="295" y="145"/>
                  </a:lnTo>
                  <a:lnTo>
                    <a:pt x="299" y="145"/>
                  </a:lnTo>
                  <a:lnTo>
                    <a:pt x="301" y="146"/>
                  </a:lnTo>
                  <a:lnTo>
                    <a:pt x="302" y="146"/>
                  </a:lnTo>
                  <a:lnTo>
                    <a:pt x="303" y="145"/>
                  </a:lnTo>
                  <a:lnTo>
                    <a:pt x="302" y="145"/>
                  </a:lnTo>
                  <a:lnTo>
                    <a:pt x="301" y="142"/>
                  </a:lnTo>
                  <a:lnTo>
                    <a:pt x="299" y="142"/>
                  </a:lnTo>
                  <a:lnTo>
                    <a:pt x="298" y="144"/>
                  </a:lnTo>
                  <a:lnTo>
                    <a:pt x="297" y="142"/>
                  </a:lnTo>
                  <a:lnTo>
                    <a:pt x="297" y="140"/>
                  </a:lnTo>
                  <a:lnTo>
                    <a:pt x="298" y="134"/>
                  </a:lnTo>
                  <a:lnTo>
                    <a:pt x="299" y="134"/>
                  </a:lnTo>
                  <a:lnTo>
                    <a:pt x="301" y="138"/>
                  </a:lnTo>
                  <a:lnTo>
                    <a:pt x="302" y="137"/>
                  </a:lnTo>
                  <a:lnTo>
                    <a:pt x="302" y="134"/>
                  </a:lnTo>
                  <a:lnTo>
                    <a:pt x="299" y="132"/>
                  </a:lnTo>
                  <a:lnTo>
                    <a:pt x="299" y="128"/>
                  </a:lnTo>
                  <a:lnTo>
                    <a:pt x="301" y="127"/>
                  </a:lnTo>
                  <a:lnTo>
                    <a:pt x="305" y="127"/>
                  </a:lnTo>
                  <a:lnTo>
                    <a:pt x="306" y="125"/>
                  </a:lnTo>
                  <a:lnTo>
                    <a:pt x="307" y="124"/>
                  </a:lnTo>
                  <a:lnTo>
                    <a:pt x="311" y="127"/>
                  </a:lnTo>
                  <a:lnTo>
                    <a:pt x="314" y="128"/>
                  </a:lnTo>
                  <a:lnTo>
                    <a:pt x="315" y="129"/>
                  </a:lnTo>
                  <a:lnTo>
                    <a:pt x="318" y="129"/>
                  </a:lnTo>
                  <a:lnTo>
                    <a:pt x="323" y="131"/>
                  </a:lnTo>
                  <a:lnTo>
                    <a:pt x="324" y="131"/>
                  </a:lnTo>
                  <a:lnTo>
                    <a:pt x="330" y="129"/>
                  </a:lnTo>
                  <a:lnTo>
                    <a:pt x="327" y="129"/>
                  </a:lnTo>
                  <a:lnTo>
                    <a:pt x="323" y="129"/>
                  </a:lnTo>
                  <a:lnTo>
                    <a:pt x="318" y="128"/>
                  </a:lnTo>
                  <a:lnTo>
                    <a:pt x="315" y="127"/>
                  </a:lnTo>
                  <a:lnTo>
                    <a:pt x="315" y="125"/>
                  </a:lnTo>
                  <a:lnTo>
                    <a:pt x="318" y="124"/>
                  </a:lnTo>
                  <a:lnTo>
                    <a:pt x="322" y="127"/>
                  </a:lnTo>
                  <a:lnTo>
                    <a:pt x="323" y="127"/>
                  </a:lnTo>
                  <a:lnTo>
                    <a:pt x="328" y="127"/>
                  </a:lnTo>
                  <a:lnTo>
                    <a:pt x="328" y="125"/>
                  </a:lnTo>
                  <a:lnTo>
                    <a:pt x="322" y="124"/>
                  </a:lnTo>
                  <a:lnTo>
                    <a:pt x="319" y="121"/>
                  </a:lnTo>
                  <a:lnTo>
                    <a:pt x="316" y="123"/>
                  </a:lnTo>
                  <a:lnTo>
                    <a:pt x="315" y="123"/>
                  </a:lnTo>
                  <a:lnTo>
                    <a:pt x="315" y="120"/>
                  </a:lnTo>
                  <a:lnTo>
                    <a:pt x="318" y="120"/>
                  </a:lnTo>
                  <a:lnTo>
                    <a:pt x="316" y="119"/>
                  </a:lnTo>
                  <a:lnTo>
                    <a:pt x="312" y="119"/>
                  </a:lnTo>
                  <a:lnTo>
                    <a:pt x="311" y="119"/>
                  </a:lnTo>
                  <a:lnTo>
                    <a:pt x="312" y="117"/>
                  </a:lnTo>
                  <a:lnTo>
                    <a:pt x="312" y="116"/>
                  </a:lnTo>
                  <a:lnTo>
                    <a:pt x="311" y="117"/>
                  </a:lnTo>
                  <a:lnTo>
                    <a:pt x="308" y="117"/>
                  </a:lnTo>
                  <a:lnTo>
                    <a:pt x="307" y="119"/>
                  </a:lnTo>
                  <a:lnTo>
                    <a:pt x="306" y="119"/>
                  </a:lnTo>
                  <a:lnTo>
                    <a:pt x="305" y="117"/>
                  </a:lnTo>
                  <a:lnTo>
                    <a:pt x="306" y="116"/>
                  </a:lnTo>
                  <a:lnTo>
                    <a:pt x="308" y="115"/>
                  </a:lnTo>
                  <a:lnTo>
                    <a:pt x="308" y="113"/>
                  </a:lnTo>
                  <a:lnTo>
                    <a:pt x="307" y="112"/>
                  </a:lnTo>
                  <a:lnTo>
                    <a:pt x="305" y="115"/>
                  </a:lnTo>
                  <a:lnTo>
                    <a:pt x="302" y="113"/>
                  </a:lnTo>
                  <a:lnTo>
                    <a:pt x="301" y="115"/>
                  </a:lnTo>
                  <a:lnTo>
                    <a:pt x="299" y="113"/>
                  </a:lnTo>
                  <a:lnTo>
                    <a:pt x="299" y="112"/>
                  </a:lnTo>
                  <a:lnTo>
                    <a:pt x="301" y="111"/>
                  </a:lnTo>
                  <a:lnTo>
                    <a:pt x="302" y="109"/>
                  </a:lnTo>
                  <a:lnTo>
                    <a:pt x="301" y="108"/>
                  </a:lnTo>
                  <a:lnTo>
                    <a:pt x="301" y="107"/>
                  </a:lnTo>
                  <a:lnTo>
                    <a:pt x="303" y="103"/>
                  </a:lnTo>
                  <a:lnTo>
                    <a:pt x="306" y="103"/>
                  </a:lnTo>
                  <a:lnTo>
                    <a:pt x="307" y="103"/>
                  </a:lnTo>
                  <a:lnTo>
                    <a:pt x="311" y="103"/>
                  </a:lnTo>
                  <a:lnTo>
                    <a:pt x="312" y="104"/>
                  </a:lnTo>
                  <a:lnTo>
                    <a:pt x="315" y="103"/>
                  </a:lnTo>
                  <a:lnTo>
                    <a:pt x="315" y="102"/>
                  </a:lnTo>
                  <a:lnTo>
                    <a:pt x="312" y="103"/>
                  </a:lnTo>
                  <a:lnTo>
                    <a:pt x="310" y="102"/>
                  </a:lnTo>
                  <a:lnTo>
                    <a:pt x="307" y="102"/>
                  </a:lnTo>
                  <a:lnTo>
                    <a:pt x="306" y="100"/>
                  </a:lnTo>
                  <a:lnTo>
                    <a:pt x="305" y="95"/>
                  </a:lnTo>
                  <a:lnTo>
                    <a:pt x="307" y="94"/>
                  </a:lnTo>
                  <a:lnTo>
                    <a:pt x="307" y="91"/>
                  </a:lnTo>
                  <a:lnTo>
                    <a:pt x="308" y="91"/>
                  </a:lnTo>
                  <a:lnTo>
                    <a:pt x="310" y="91"/>
                  </a:lnTo>
                  <a:lnTo>
                    <a:pt x="308" y="87"/>
                  </a:lnTo>
                  <a:lnTo>
                    <a:pt x="310" y="86"/>
                  </a:lnTo>
                  <a:lnTo>
                    <a:pt x="310" y="84"/>
                  </a:lnTo>
                  <a:lnTo>
                    <a:pt x="311" y="82"/>
                  </a:lnTo>
                  <a:lnTo>
                    <a:pt x="311" y="82"/>
                  </a:lnTo>
                  <a:lnTo>
                    <a:pt x="312" y="83"/>
                  </a:lnTo>
                  <a:lnTo>
                    <a:pt x="314" y="84"/>
                  </a:lnTo>
                  <a:lnTo>
                    <a:pt x="316" y="87"/>
                  </a:lnTo>
                  <a:lnTo>
                    <a:pt x="323" y="88"/>
                  </a:lnTo>
                  <a:lnTo>
                    <a:pt x="326" y="91"/>
                  </a:lnTo>
                  <a:lnTo>
                    <a:pt x="327" y="91"/>
                  </a:lnTo>
                  <a:lnTo>
                    <a:pt x="328" y="87"/>
                  </a:lnTo>
                  <a:lnTo>
                    <a:pt x="330" y="86"/>
                  </a:lnTo>
                  <a:lnTo>
                    <a:pt x="330" y="84"/>
                  </a:lnTo>
                  <a:lnTo>
                    <a:pt x="328" y="84"/>
                  </a:lnTo>
                  <a:lnTo>
                    <a:pt x="327" y="86"/>
                  </a:lnTo>
                  <a:lnTo>
                    <a:pt x="324" y="86"/>
                  </a:lnTo>
                  <a:lnTo>
                    <a:pt x="322" y="84"/>
                  </a:lnTo>
                  <a:lnTo>
                    <a:pt x="320" y="82"/>
                  </a:lnTo>
                  <a:lnTo>
                    <a:pt x="318" y="81"/>
                  </a:lnTo>
                  <a:lnTo>
                    <a:pt x="320" y="81"/>
                  </a:lnTo>
                  <a:lnTo>
                    <a:pt x="322" y="81"/>
                  </a:lnTo>
                  <a:lnTo>
                    <a:pt x="320" y="79"/>
                  </a:lnTo>
                  <a:lnTo>
                    <a:pt x="318" y="79"/>
                  </a:lnTo>
                  <a:lnTo>
                    <a:pt x="316" y="78"/>
                  </a:lnTo>
                  <a:lnTo>
                    <a:pt x="315" y="74"/>
                  </a:lnTo>
                  <a:lnTo>
                    <a:pt x="315" y="71"/>
                  </a:lnTo>
                  <a:lnTo>
                    <a:pt x="314" y="69"/>
                  </a:lnTo>
                  <a:lnTo>
                    <a:pt x="315" y="67"/>
                  </a:lnTo>
                  <a:lnTo>
                    <a:pt x="316" y="67"/>
                  </a:lnTo>
                  <a:lnTo>
                    <a:pt x="318" y="70"/>
                  </a:lnTo>
                  <a:lnTo>
                    <a:pt x="319" y="70"/>
                  </a:lnTo>
                  <a:lnTo>
                    <a:pt x="322" y="70"/>
                  </a:lnTo>
                  <a:lnTo>
                    <a:pt x="323" y="71"/>
                  </a:lnTo>
                  <a:lnTo>
                    <a:pt x="323" y="73"/>
                  </a:lnTo>
                  <a:lnTo>
                    <a:pt x="324" y="74"/>
                  </a:lnTo>
                  <a:lnTo>
                    <a:pt x="326" y="71"/>
                  </a:lnTo>
                  <a:lnTo>
                    <a:pt x="324" y="70"/>
                  </a:lnTo>
                  <a:lnTo>
                    <a:pt x="324" y="67"/>
                  </a:lnTo>
                  <a:lnTo>
                    <a:pt x="326" y="66"/>
                  </a:lnTo>
                  <a:lnTo>
                    <a:pt x="328" y="67"/>
                  </a:lnTo>
                  <a:lnTo>
                    <a:pt x="331" y="69"/>
                  </a:lnTo>
                  <a:lnTo>
                    <a:pt x="332" y="69"/>
                  </a:lnTo>
                  <a:lnTo>
                    <a:pt x="335" y="70"/>
                  </a:lnTo>
                  <a:lnTo>
                    <a:pt x="336" y="70"/>
                  </a:lnTo>
                  <a:lnTo>
                    <a:pt x="336" y="69"/>
                  </a:lnTo>
                  <a:lnTo>
                    <a:pt x="335" y="67"/>
                  </a:lnTo>
                  <a:lnTo>
                    <a:pt x="335" y="66"/>
                  </a:lnTo>
                  <a:lnTo>
                    <a:pt x="337" y="66"/>
                  </a:lnTo>
                  <a:lnTo>
                    <a:pt x="337" y="65"/>
                  </a:lnTo>
                  <a:lnTo>
                    <a:pt x="335" y="63"/>
                  </a:lnTo>
                  <a:lnTo>
                    <a:pt x="334" y="61"/>
                  </a:lnTo>
                  <a:lnTo>
                    <a:pt x="332" y="59"/>
                  </a:lnTo>
                  <a:lnTo>
                    <a:pt x="331" y="58"/>
                  </a:lnTo>
                  <a:lnTo>
                    <a:pt x="334" y="57"/>
                  </a:lnTo>
                  <a:lnTo>
                    <a:pt x="334" y="53"/>
                  </a:lnTo>
                  <a:lnTo>
                    <a:pt x="337" y="52"/>
                  </a:lnTo>
                  <a:lnTo>
                    <a:pt x="341" y="56"/>
                  </a:lnTo>
                  <a:lnTo>
                    <a:pt x="343" y="54"/>
                  </a:lnTo>
                  <a:lnTo>
                    <a:pt x="344" y="53"/>
                  </a:lnTo>
                  <a:lnTo>
                    <a:pt x="343" y="53"/>
                  </a:lnTo>
                  <a:lnTo>
                    <a:pt x="341" y="50"/>
                  </a:lnTo>
                  <a:lnTo>
                    <a:pt x="344" y="50"/>
                  </a:lnTo>
                  <a:lnTo>
                    <a:pt x="347" y="50"/>
                  </a:lnTo>
                  <a:lnTo>
                    <a:pt x="348" y="53"/>
                  </a:lnTo>
                  <a:lnTo>
                    <a:pt x="351" y="53"/>
                  </a:lnTo>
                  <a:lnTo>
                    <a:pt x="355" y="49"/>
                  </a:lnTo>
                  <a:lnTo>
                    <a:pt x="355" y="48"/>
                  </a:lnTo>
                  <a:lnTo>
                    <a:pt x="352" y="48"/>
                  </a:lnTo>
                  <a:lnTo>
                    <a:pt x="351" y="45"/>
                  </a:lnTo>
                  <a:lnTo>
                    <a:pt x="348" y="44"/>
                  </a:lnTo>
                  <a:lnTo>
                    <a:pt x="347" y="45"/>
                  </a:lnTo>
                  <a:lnTo>
                    <a:pt x="344" y="45"/>
                  </a:lnTo>
                  <a:lnTo>
                    <a:pt x="343" y="44"/>
                  </a:lnTo>
                  <a:lnTo>
                    <a:pt x="344" y="40"/>
                  </a:lnTo>
                  <a:lnTo>
                    <a:pt x="344" y="37"/>
                  </a:lnTo>
                  <a:lnTo>
                    <a:pt x="347" y="37"/>
                  </a:lnTo>
                  <a:close/>
                  <a:moveTo>
                    <a:pt x="532" y="3"/>
                  </a:moveTo>
                  <a:lnTo>
                    <a:pt x="534" y="4"/>
                  </a:lnTo>
                  <a:lnTo>
                    <a:pt x="531" y="6"/>
                  </a:lnTo>
                  <a:lnTo>
                    <a:pt x="530" y="6"/>
                  </a:lnTo>
                  <a:lnTo>
                    <a:pt x="531" y="3"/>
                  </a:lnTo>
                  <a:lnTo>
                    <a:pt x="532" y="3"/>
                  </a:lnTo>
                  <a:close/>
                  <a:moveTo>
                    <a:pt x="507" y="0"/>
                  </a:moveTo>
                  <a:lnTo>
                    <a:pt x="509" y="2"/>
                  </a:lnTo>
                  <a:lnTo>
                    <a:pt x="511" y="2"/>
                  </a:lnTo>
                  <a:lnTo>
                    <a:pt x="513" y="3"/>
                  </a:lnTo>
                  <a:lnTo>
                    <a:pt x="515" y="2"/>
                  </a:lnTo>
                  <a:lnTo>
                    <a:pt x="519" y="2"/>
                  </a:lnTo>
                  <a:lnTo>
                    <a:pt x="519" y="4"/>
                  </a:lnTo>
                  <a:lnTo>
                    <a:pt x="523" y="4"/>
                  </a:lnTo>
                  <a:lnTo>
                    <a:pt x="526" y="4"/>
                  </a:lnTo>
                  <a:lnTo>
                    <a:pt x="528" y="6"/>
                  </a:lnTo>
                  <a:lnTo>
                    <a:pt x="528" y="8"/>
                  </a:lnTo>
                  <a:lnTo>
                    <a:pt x="530" y="9"/>
                  </a:lnTo>
                  <a:lnTo>
                    <a:pt x="530" y="12"/>
                  </a:lnTo>
                  <a:lnTo>
                    <a:pt x="528" y="15"/>
                  </a:lnTo>
                  <a:lnTo>
                    <a:pt x="530" y="16"/>
                  </a:lnTo>
                  <a:lnTo>
                    <a:pt x="531" y="15"/>
                  </a:lnTo>
                  <a:lnTo>
                    <a:pt x="534" y="12"/>
                  </a:lnTo>
                  <a:lnTo>
                    <a:pt x="538" y="9"/>
                  </a:lnTo>
                  <a:lnTo>
                    <a:pt x="539" y="8"/>
                  </a:lnTo>
                  <a:lnTo>
                    <a:pt x="542" y="8"/>
                  </a:lnTo>
                  <a:lnTo>
                    <a:pt x="544" y="9"/>
                  </a:lnTo>
                  <a:lnTo>
                    <a:pt x="547" y="9"/>
                  </a:lnTo>
                  <a:lnTo>
                    <a:pt x="547" y="11"/>
                  </a:lnTo>
                  <a:lnTo>
                    <a:pt x="544" y="13"/>
                  </a:lnTo>
                  <a:lnTo>
                    <a:pt x="546" y="16"/>
                  </a:lnTo>
                  <a:lnTo>
                    <a:pt x="547" y="15"/>
                  </a:lnTo>
                  <a:lnTo>
                    <a:pt x="547" y="13"/>
                  </a:lnTo>
                  <a:lnTo>
                    <a:pt x="549" y="11"/>
                  </a:lnTo>
                  <a:lnTo>
                    <a:pt x="552" y="11"/>
                  </a:lnTo>
                  <a:lnTo>
                    <a:pt x="556" y="12"/>
                  </a:lnTo>
                  <a:lnTo>
                    <a:pt x="560" y="12"/>
                  </a:lnTo>
                  <a:lnTo>
                    <a:pt x="561" y="15"/>
                  </a:lnTo>
                  <a:lnTo>
                    <a:pt x="560" y="16"/>
                  </a:lnTo>
                  <a:lnTo>
                    <a:pt x="559" y="16"/>
                  </a:lnTo>
                  <a:lnTo>
                    <a:pt x="560" y="17"/>
                  </a:lnTo>
                  <a:lnTo>
                    <a:pt x="559" y="19"/>
                  </a:lnTo>
                  <a:lnTo>
                    <a:pt x="560" y="20"/>
                  </a:lnTo>
                  <a:lnTo>
                    <a:pt x="561" y="19"/>
                  </a:lnTo>
                  <a:lnTo>
                    <a:pt x="563" y="19"/>
                  </a:lnTo>
                  <a:lnTo>
                    <a:pt x="564" y="21"/>
                  </a:lnTo>
                  <a:lnTo>
                    <a:pt x="565" y="21"/>
                  </a:lnTo>
                  <a:lnTo>
                    <a:pt x="567" y="20"/>
                  </a:lnTo>
                  <a:lnTo>
                    <a:pt x="569" y="19"/>
                  </a:lnTo>
                  <a:lnTo>
                    <a:pt x="571" y="21"/>
                  </a:lnTo>
                  <a:lnTo>
                    <a:pt x="569" y="23"/>
                  </a:lnTo>
                  <a:lnTo>
                    <a:pt x="569" y="24"/>
                  </a:lnTo>
                  <a:lnTo>
                    <a:pt x="571" y="24"/>
                  </a:lnTo>
                  <a:lnTo>
                    <a:pt x="572" y="24"/>
                  </a:lnTo>
                  <a:lnTo>
                    <a:pt x="574" y="21"/>
                  </a:lnTo>
                  <a:lnTo>
                    <a:pt x="574" y="21"/>
                  </a:lnTo>
                  <a:lnTo>
                    <a:pt x="576" y="24"/>
                  </a:lnTo>
                  <a:lnTo>
                    <a:pt x="580" y="27"/>
                  </a:lnTo>
                  <a:lnTo>
                    <a:pt x="582" y="27"/>
                  </a:lnTo>
                  <a:lnTo>
                    <a:pt x="582" y="28"/>
                  </a:lnTo>
                  <a:lnTo>
                    <a:pt x="581" y="29"/>
                  </a:lnTo>
                  <a:lnTo>
                    <a:pt x="577" y="31"/>
                  </a:lnTo>
                  <a:lnTo>
                    <a:pt x="574" y="33"/>
                  </a:lnTo>
                  <a:lnTo>
                    <a:pt x="572" y="34"/>
                  </a:lnTo>
                  <a:lnTo>
                    <a:pt x="569" y="36"/>
                  </a:lnTo>
                  <a:lnTo>
                    <a:pt x="567" y="36"/>
                  </a:lnTo>
                  <a:lnTo>
                    <a:pt x="565" y="34"/>
                  </a:lnTo>
                  <a:lnTo>
                    <a:pt x="564" y="36"/>
                  </a:lnTo>
                  <a:lnTo>
                    <a:pt x="561" y="37"/>
                  </a:lnTo>
                  <a:lnTo>
                    <a:pt x="565" y="37"/>
                  </a:lnTo>
                  <a:lnTo>
                    <a:pt x="571" y="37"/>
                  </a:lnTo>
                  <a:lnTo>
                    <a:pt x="572" y="38"/>
                  </a:lnTo>
                  <a:lnTo>
                    <a:pt x="574" y="38"/>
                  </a:lnTo>
                  <a:lnTo>
                    <a:pt x="576" y="37"/>
                  </a:lnTo>
                  <a:lnTo>
                    <a:pt x="576" y="36"/>
                  </a:lnTo>
                  <a:lnTo>
                    <a:pt x="578" y="36"/>
                  </a:lnTo>
                  <a:lnTo>
                    <a:pt x="580" y="33"/>
                  </a:lnTo>
                  <a:lnTo>
                    <a:pt x="584" y="32"/>
                  </a:lnTo>
                  <a:lnTo>
                    <a:pt x="586" y="32"/>
                  </a:lnTo>
                  <a:lnTo>
                    <a:pt x="586" y="33"/>
                  </a:lnTo>
                  <a:lnTo>
                    <a:pt x="585" y="36"/>
                  </a:lnTo>
                  <a:lnTo>
                    <a:pt x="586" y="37"/>
                  </a:lnTo>
                  <a:lnTo>
                    <a:pt x="588" y="37"/>
                  </a:lnTo>
                  <a:lnTo>
                    <a:pt x="589" y="34"/>
                  </a:lnTo>
                  <a:lnTo>
                    <a:pt x="592" y="32"/>
                  </a:lnTo>
                  <a:lnTo>
                    <a:pt x="592" y="33"/>
                  </a:lnTo>
                  <a:lnTo>
                    <a:pt x="590" y="36"/>
                  </a:lnTo>
                  <a:lnTo>
                    <a:pt x="590" y="37"/>
                  </a:lnTo>
                  <a:lnTo>
                    <a:pt x="589" y="38"/>
                  </a:lnTo>
                  <a:lnTo>
                    <a:pt x="590" y="40"/>
                  </a:lnTo>
                  <a:lnTo>
                    <a:pt x="593" y="38"/>
                  </a:lnTo>
                  <a:lnTo>
                    <a:pt x="593" y="37"/>
                  </a:lnTo>
                  <a:lnTo>
                    <a:pt x="594" y="36"/>
                  </a:lnTo>
                  <a:lnTo>
                    <a:pt x="597" y="34"/>
                  </a:lnTo>
                  <a:lnTo>
                    <a:pt x="598" y="36"/>
                  </a:lnTo>
                  <a:lnTo>
                    <a:pt x="597" y="40"/>
                  </a:lnTo>
                  <a:lnTo>
                    <a:pt x="596" y="41"/>
                  </a:lnTo>
                  <a:lnTo>
                    <a:pt x="597" y="42"/>
                  </a:lnTo>
                  <a:lnTo>
                    <a:pt x="597" y="45"/>
                  </a:lnTo>
                  <a:lnTo>
                    <a:pt x="597" y="48"/>
                  </a:lnTo>
                  <a:lnTo>
                    <a:pt x="596" y="49"/>
                  </a:lnTo>
                  <a:lnTo>
                    <a:pt x="594" y="50"/>
                  </a:lnTo>
                  <a:lnTo>
                    <a:pt x="592" y="54"/>
                  </a:lnTo>
                  <a:lnTo>
                    <a:pt x="593" y="56"/>
                  </a:lnTo>
                  <a:lnTo>
                    <a:pt x="594" y="54"/>
                  </a:lnTo>
                  <a:lnTo>
                    <a:pt x="596" y="53"/>
                  </a:lnTo>
                  <a:lnTo>
                    <a:pt x="598" y="52"/>
                  </a:lnTo>
                  <a:lnTo>
                    <a:pt x="598" y="52"/>
                  </a:lnTo>
                  <a:lnTo>
                    <a:pt x="599" y="52"/>
                  </a:lnTo>
                  <a:lnTo>
                    <a:pt x="603" y="53"/>
                  </a:lnTo>
                  <a:lnTo>
                    <a:pt x="603" y="56"/>
                  </a:lnTo>
                  <a:lnTo>
                    <a:pt x="605" y="59"/>
                  </a:lnTo>
                  <a:lnTo>
                    <a:pt x="603" y="65"/>
                  </a:lnTo>
                  <a:lnTo>
                    <a:pt x="601" y="70"/>
                  </a:lnTo>
                  <a:lnTo>
                    <a:pt x="597" y="73"/>
                  </a:lnTo>
                  <a:lnTo>
                    <a:pt x="596" y="74"/>
                  </a:lnTo>
                  <a:lnTo>
                    <a:pt x="593" y="74"/>
                  </a:lnTo>
                  <a:lnTo>
                    <a:pt x="590" y="74"/>
                  </a:lnTo>
                  <a:lnTo>
                    <a:pt x="590" y="75"/>
                  </a:lnTo>
                  <a:lnTo>
                    <a:pt x="589" y="77"/>
                  </a:lnTo>
                  <a:lnTo>
                    <a:pt x="582" y="81"/>
                  </a:lnTo>
                  <a:lnTo>
                    <a:pt x="580" y="82"/>
                  </a:lnTo>
                  <a:lnTo>
                    <a:pt x="577" y="83"/>
                  </a:lnTo>
                  <a:lnTo>
                    <a:pt x="574" y="84"/>
                  </a:lnTo>
                  <a:lnTo>
                    <a:pt x="571" y="84"/>
                  </a:lnTo>
                  <a:lnTo>
                    <a:pt x="569" y="83"/>
                  </a:lnTo>
                  <a:lnTo>
                    <a:pt x="568" y="84"/>
                  </a:lnTo>
                  <a:lnTo>
                    <a:pt x="567" y="86"/>
                  </a:lnTo>
                  <a:lnTo>
                    <a:pt x="564" y="83"/>
                  </a:lnTo>
                  <a:lnTo>
                    <a:pt x="561" y="82"/>
                  </a:lnTo>
                  <a:lnTo>
                    <a:pt x="557" y="82"/>
                  </a:lnTo>
                  <a:lnTo>
                    <a:pt x="557" y="83"/>
                  </a:lnTo>
                  <a:lnTo>
                    <a:pt x="560" y="84"/>
                  </a:lnTo>
                  <a:lnTo>
                    <a:pt x="561" y="84"/>
                  </a:lnTo>
                  <a:lnTo>
                    <a:pt x="560" y="86"/>
                  </a:lnTo>
                  <a:lnTo>
                    <a:pt x="557" y="84"/>
                  </a:lnTo>
                  <a:lnTo>
                    <a:pt x="555" y="86"/>
                  </a:lnTo>
                  <a:lnTo>
                    <a:pt x="553" y="84"/>
                  </a:lnTo>
                  <a:lnTo>
                    <a:pt x="549" y="83"/>
                  </a:lnTo>
                  <a:lnTo>
                    <a:pt x="548" y="82"/>
                  </a:lnTo>
                  <a:lnTo>
                    <a:pt x="547" y="83"/>
                  </a:lnTo>
                  <a:lnTo>
                    <a:pt x="546" y="83"/>
                  </a:lnTo>
                  <a:lnTo>
                    <a:pt x="542" y="79"/>
                  </a:lnTo>
                  <a:lnTo>
                    <a:pt x="539" y="77"/>
                  </a:lnTo>
                  <a:lnTo>
                    <a:pt x="540" y="79"/>
                  </a:lnTo>
                  <a:lnTo>
                    <a:pt x="543" y="82"/>
                  </a:lnTo>
                  <a:lnTo>
                    <a:pt x="543" y="83"/>
                  </a:lnTo>
                  <a:lnTo>
                    <a:pt x="542" y="83"/>
                  </a:lnTo>
                  <a:lnTo>
                    <a:pt x="538" y="82"/>
                  </a:lnTo>
                  <a:lnTo>
                    <a:pt x="539" y="84"/>
                  </a:lnTo>
                  <a:lnTo>
                    <a:pt x="547" y="84"/>
                  </a:lnTo>
                  <a:lnTo>
                    <a:pt x="551" y="86"/>
                  </a:lnTo>
                  <a:lnTo>
                    <a:pt x="552" y="87"/>
                  </a:lnTo>
                  <a:lnTo>
                    <a:pt x="551" y="88"/>
                  </a:lnTo>
                  <a:lnTo>
                    <a:pt x="540" y="94"/>
                  </a:lnTo>
                  <a:lnTo>
                    <a:pt x="534" y="94"/>
                  </a:lnTo>
                  <a:lnTo>
                    <a:pt x="531" y="94"/>
                  </a:lnTo>
                  <a:lnTo>
                    <a:pt x="527" y="95"/>
                  </a:lnTo>
                  <a:lnTo>
                    <a:pt x="524" y="95"/>
                  </a:lnTo>
                  <a:lnTo>
                    <a:pt x="524" y="92"/>
                  </a:lnTo>
                  <a:lnTo>
                    <a:pt x="522" y="94"/>
                  </a:lnTo>
                  <a:lnTo>
                    <a:pt x="520" y="94"/>
                  </a:lnTo>
                  <a:lnTo>
                    <a:pt x="518" y="94"/>
                  </a:lnTo>
                  <a:lnTo>
                    <a:pt x="517" y="96"/>
                  </a:lnTo>
                  <a:lnTo>
                    <a:pt x="519" y="96"/>
                  </a:lnTo>
                  <a:lnTo>
                    <a:pt x="519" y="98"/>
                  </a:lnTo>
                  <a:lnTo>
                    <a:pt x="523" y="96"/>
                  </a:lnTo>
                  <a:lnTo>
                    <a:pt x="530" y="96"/>
                  </a:lnTo>
                  <a:lnTo>
                    <a:pt x="532" y="96"/>
                  </a:lnTo>
                  <a:lnTo>
                    <a:pt x="542" y="96"/>
                  </a:lnTo>
                  <a:lnTo>
                    <a:pt x="547" y="95"/>
                  </a:lnTo>
                  <a:lnTo>
                    <a:pt x="551" y="91"/>
                  </a:lnTo>
                  <a:lnTo>
                    <a:pt x="553" y="91"/>
                  </a:lnTo>
                  <a:lnTo>
                    <a:pt x="555" y="92"/>
                  </a:lnTo>
                  <a:lnTo>
                    <a:pt x="559" y="91"/>
                  </a:lnTo>
                  <a:lnTo>
                    <a:pt x="561" y="91"/>
                  </a:lnTo>
                  <a:lnTo>
                    <a:pt x="560" y="95"/>
                  </a:lnTo>
                  <a:lnTo>
                    <a:pt x="559" y="98"/>
                  </a:lnTo>
                  <a:lnTo>
                    <a:pt x="555" y="100"/>
                  </a:lnTo>
                  <a:lnTo>
                    <a:pt x="553" y="102"/>
                  </a:lnTo>
                  <a:lnTo>
                    <a:pt x="548" y="102"/>
                  </a:lnTo>
                  <a:lnTo>
                    <a:pt x="547" y="104"/>
                  </a:lnTo>
                  <a:lnTo>
                    <a:pt x="546" y="104"/>
                  </a:lnTo>
                  <a:lnTo>
                    <a:pt x="543" y="107"/>
                  </a:lnTo>
                  <a:lnTo>
                    <a:pt x="539" y="109"/>
                  </a:lnTo>
                  <a:lnTo>
                    <a:pt x="536" y="109"/>
                  </a:lnTo>
                  <a:lnTo>
                    <a:pt x="535" y="109"/>
                  </a:lnTo>
                  <a:lnTo>
                    <a:pt x="532" y="109"/>
                  </a:lnTo>
                  <a:lnTo>
                    <a:pt x="530" y="112"/>
                  </a:lnTo>
                  <a:lnTo>
                    <a:pt x="526" y="112"/>
                  </a:lnTo>
                  <a:lnTo>
                    <a:pt x="524" y="115"/>
                  </a:lnTo>
                  <a:lnTo>
                    <a:pt x="519" y="116"/>
                  </a:lnTo>
                  <a:lnTo>
                    <a:pt x="518" y="117"/>
                  </a:lnTo>
                  <a:lnTo>
                    <a:pt x="515" y="116"/>
                  </a:lnTo>
                  <a:lnTo>
                    <a:pt x="514" y="119"/>
                  </a:lnTo>
                  <a:lnTo>
                    <a:pt x="511" y="119"/>
                  </a:lnTo>
                  <a:lnTo>
                    <a:pt x="511" y="119"/>
                  </a:lnTo>
                  <a:lnTo>
                    <a:pt x="511" y="121"/>
                  </a:lnTo>
                  <a:lnTo>
                    <a:pt x="509" y="124"/>
                  </a:lnTo>
                  <a:lnTo>
                    <a:pt x="507" y="125"/>
                  </a:lnTo>
                  <a:lnTo>
                    <a:pt x="502" y="125"/>
                  </a:lnTo>
                  <a:lnTo>
                    <a:pt x="499" y="127"/>
                  </a:lnTo>
                  <a:lnTo>
                    <a:pt x="498" y="127"/>
                  </a:lnTo>
                  <a:lnTo>
                    <a:pt x="498" y="125"/>
                  </a:lnTo>
                  <a:lnTo>
                    <a:pt x="499" y="123"/>
                  </a:lnTo>
                  <a:lnTo>
                    <a:pt x="499" y="121"/>
                  </a:lnTo>
                  <a:lnTo>
                    <a:pt x="497" y="120"/>
                  </a:lnTo>
                  <a:lnTo>
                    <a:pt x="498" y="123"/>
                  </a:lnTo>
                  <a:lnTo>
                    <a:pt x="497" y="124"/>
                  </a:lnTo>
                  <a:lnTo>
                    <a:pt x="495" y="127"/>
                  </a:lnTo>
                  <a:lnTo>
                    <a:pt x="498" y="128"/>
                  </a:lnTo>
                  <a:lnTo>
                    <a:pt x="499" y="129"/>
                  </a:lnTo>
                  <a:lnTo>
                    <a:pt x="497" y="132"/>
                  </a:lnTo>
                  <a:lnTo>
                    <a:pt x="495" y="132"/>
                  </a:lnTo>
                  <a:lnTo>
                    <a:pt x="493" y="131"/>
                  </a:lnTo>
                  <a:lnTo>
                    <a:pt x="492" y="132"/>
                  </a:lnTo>
                  <a:lnTo>
                    <a:pt x="488" y="131"/>
                  </a:lnTo>
                  <a:lnTo>
                    <a:pt x="486" y="131"/>
                  </a:lnTo>
                  <a:lnTo>
                    <a:pt x="485" y="132"/>
                  </a:lnTo>
                  <a:lnTo>
                    <a:pt x="485" y="129"/>
                  </a:lnTo>
                  <a:lnTo>
                    <a:pt x="484" y="128"/>
                  </a:lnTo>
                  <a:lnTo>
                    <a:pt x="482" y="131"/>
                  </a:lnTo>
                  <a:lnTo>
                    <a:pt x="481" y="131"/>
                  </a:lnTo>
                  <a:lnTo>
                    <a:pt x="480" y="132"/>
                  </a:lnTo>
                  <a:lnTo>
                    <a:pt x="485" y="133"/>
                  </a:lnTo>
                  <a:lnTo>
                    <a:pt x="490" y="133"/>
                  </a:lnTo>
                  <a:lnTo>
                    <a:pt x="493" y="134"/>
                  </a:lnTo>
                  <a:lnTo>
                    <a:pt x="492" y="137"/>
                  </a:lnTo>
                  <a:lnTo>
                    <a:pt x="489" y="138"/>
                  </a:lnTo>
                  <a:lnTo>
                    <a:pt x="486" y="138"/>
                  </a:lnTo>
                  <a:lnTo>
                    <a:pt x="484" y="138"/>
                  </a:lnTo>
                  <a:lnTo>
                    <a:pt x="482" y="140"/>
                  </a:lnTo>
                  <a:lnTo>
                    <a:pt x="484" y="141"/>
                  </a:lnTo>
                  <a:lnTo>
                    <a:pt x="485" y="140"/>
                  </a:lnTo>
                  <a:lnTo>
                    <a:pt x="486" y="141"/>
                  </a:lnTo>
                  <a:lnTo>
                    <a:pt x="486" y="142"/>
                  </a:lnTo>
                  <a:lnTo>
                    <a:pt x="482" y="146"/>
                  </a:lnTo>
                  <a:lnTo>
                    <a:pt x="478" y="146"/>
                  </a:lnTo>
                  <a:lnTo>
                    <a:pt x="473" y="146"/>
                  </a:lnTo>
                  <a:lnTo>
                    <a:pt x="472" y="145"/>
                  </a:lnTo>
                  <a:lnTo>
                    <a:pt x="469" y="145"/>
                  </a:lnTo>
                  <a:lnTo>
                    <a:pt x="469" y="144"/>
                  </a:lnTo>
                  <a:lnTo>
                    <a:pt x="469" y="140"/>
                  </a:lnTo>
                  <a:lnTo>
                    <a:pt x="465" y="138"/>
                  </a:lnTo>
                  <a:lnTo>
                    <a:pt x="464" y="137"/>
                  </a:lnTo>
                  <a:lnTo>
                    <a:pt x="464" y="136"/>
                  </a:lnTo>
                  <a:lnTo>
                    <a:pt x="463" y="134"/>
                  </a:lnTo>
                  <a:lnTo>
                    <a:pt x="461" y="134"/>
                  </a:lnTo>
                  <a:lnTo>
                    <a:pt x="460" y="134"/>
                  </a:lnTo>
                  <a:lnTo>
                    <a:pt x="456" y="134"/>
                  </a:lnTo>
                  <a:lnTo>
                    <a:pt x="456" y="136"/>
                  </a:lnTo>
                  <a:lnTo>
                    <a:pt x="457" y="137"/>
                  </a:lnTo>
                  <a:lnTo>
                    <a:pt x="459" y="136"/>
                  </a:lnTo>
                  <a:lnTo>
                    <a:pt x="460" y="136"/>
                  </a:lnTo>
                  <a:lnTo>
                    <a:pt x="465" y="141"/>
                  </a:lnTo>
                  <a:lnTo>
                    <a:pt x="465" y="148"/>
                  </a:lnTo>
                  <a:lnTo>
                    <a:pt x="464" y="149"/>
                  </a:lnTo>
                  <a:lnTo>
                    <a:pt x="461" y="149"/>
                  </a:lnTo>
                  <a:lnTo>
                    <a:pt x="460" y="146"/>
                  </a:lnTo>
                  <a:lnTo>
                    <a:pt x="459" y="148"/>
                  </a:lnTo>
                  <a:lnTo>
                    <a:pt x="459" y="149"/>
                  </a:lnTo>
                  <a:lnTo>
                    <a:pt x="457" y="149"/>
                  </a:lnTo>
                  <a:lnTo>
                    <a:pt x="455" y="148"/>
                  </a:lnTo>
                  <a:lnTo>
                    <a:pt x="453" y="148"/>
                  </a:lnTo>
                  <a:lnTo>
                    <a:pt x="452" y="149"/>
                  </a:lnTo>
                  <a:lnTo>
                    <a:pt x="451" y="149"/>
                  </a:lnTo>
                  <a:lnTo>
                    <a:pt x="449" y="148"/>
                  </a:lnTo>
                  <a:lnTo>
                    <a:pt x="447" y="148"/>
                  </a:lnTo>
                  <a:lnTo>
                    <a:pt x="445" y="145"/>
                  </a:lnTo>
                  <a:lnTo>
                    <a:pt x="444" y="145"/>
                  </a:lnTo>
                  <a:lnTo>
                    <a:pt x="444" y="142"/>
                  </a:lnTo>
                  <a:lnTo>
                    <a:pt x="443" y="142"/>
                  </a:lnTo>
                  <a:lnTo>
                    <a:pt x="439" y="142"/>
                  </a:lnTo>
                  <a:lnTo>
                    <a:pt x="438" y="140"/>
                  </a:lnTo>
                  <a:lnTo>
                    <a:pt x="436" y="141"/>
                  </a:lnTo>
                  <a:lnTo>
                    <a:pt x="438" y="142"/>
                  </a:lnTo>
                  <a:lnTo>
                    <a:pt x="439" y="144"/>
                  </a:lnTo>
                  <a:lnTo>
                    <a:pt x="441" y="145"/>
                  </a:lnTo>
                  <a:lnTo>
                    <a:pt x="445" y="149"/>
                  </a:lnTo>
                  <a:lnTo>
                    <a:pt x="444" y="150"/>
                  </a:lnTo>
                  <a:lnTo>
                    <a:pt x="438" y="149"/>
                  </a:lnTo>
                  <a:lnTo>
                    <a:pt x="436" y="148"/>
                  </a:lnTo>
                  <a:lnTo>
                    <a:pt x="435" y="145"/>
                  </a:lnTo>
                  <a:lnTo>
                    <a:pt x="434" y="144"/>
                  </a:lnTo>
                  <a:lnTo>
                    <a:pt x="434" y="144"/>
                  </a:lnTo>
                  <a:lnTo>
                    <a:pt x="434" y="145"/>
                  </a:lnTo>
                  <a:lnTo>
                    <a:pt x="432" y="148"/>
                  </a:lnTo>
                  <a:lnTo>
                    <a:pt x="431" y="146"/>
                  </a:lnTo>
                  <a:lnTo>
                    <a:pt x="430" y="145"/>
                  </a:lnTo>
                  <a:lnTo>
                    <a:pt x="427" y="145"/>
                  </a:lnTo>
                  <a:lnTo>
                    <a:pt x="427" y="148"/>
                  </a:lnTo>
                  <a:lnTo>
                    <a:pt x="431" y="149"/>
                  </a:lnTo>
                  <a:lnTo>
                    <a:pt x="431" y="150"/>
                  </a:lnTo>
                  <a:lnTo>
                    <a:pt x="432" y="150"/>
                  </a:lnTo>
                  <a:lnTo>
                    <a:pt x="434" y="149"/>
                  </a:lnTo>
                  <a:lnTo>
                    <a:pt x="435" y="150"/>
                  </a:lnTo>
                  <a:lnTo>
                    <a:pt x="436" y="152"/>
                  </a:lnTo>
                  <a:lnTo>
                    <a:pt x="439" y="153"/>
                  </a:lnTo>
                  <a:lnTo>
                    <a:pt x="441" y="154"/>
                  </a:lnTo>
                  <a:lnTo>
                    <a:pt x="443" y="154"/>
                  </a:lnTo>
                  <a:lnTo>
                    <a:pt x="444" y="154"/>
                  </a:lnTo>
                  <a:lnTo>
                    <a:pt x="451" y="156"/>
                  </a:lnTo>
                  <a:lnTo>
                    <a:pt x="452" y="157"/>
                  </a:lnTo>
                  <a:lnTo>
                    <a:pt x="451" y="158"/>
                  </a:lnTo>
                  <a:lnTo>
                    <a:pt x="451" y="159"/>
                  </a:lnTo>
                  <a:lnTo>
                    <a:pt x="451" y="162"/>
                  </a:lnTo>
                  <a:lnTo>
                    <a:pt x="451" y="163"/>
                  </a:lnTo>
                  <a:lnTo>
                    <a:pt x="449" y="165"/>
                  </a:lnTo>
                  <a:lnTo>
                    <a:pt x="448" y="165"/>
                  </a:lnTo>
                  <a:lnTo>
                    <a:pt x="447" y="163"/>
                  </a:lnTo>
                  <a:lnTo>
                    <a:pt x="444" y="162"/>
                  </a:lnTo>
                  <a:lnTo>
                    <a:pt x="440" y="161"/>
                  </a:lnTo>
                  <a:lnTo>
                    <a:pt x="440" y="158"/>
                  </a:lnTo>
                  <a:lnTo>
                    <a:pt x="440" y="156"/>
                  </a:lnTo>
                  <a:lnTo>
                    <a:pt x="439" y="154"/>
                  </a:lnTo>
                  <a:lnTo>
                    <a:pt x="436" y="153"/>
                  </a:lnTo>
                  <a:lnTo>
                    <a:pt x="431" y="153"/>
                  </a:lnTo>
                  <a:lnTo>
                    <a:pt x="428" y="152"/>
                  </a:lnTo>
                  <a:lnTo>
                    <a:pt x="426" y="152"/>
                  </a:lnTo>
                  <a:lnTo>
                    <a:pt x="426" y="153"/>
                  </a:lnTo>
                  <a:lnTo>
                    <a:pt x="428" y="154"/>
                  </a:lnTo>
                  <a:lnTo>
                    <a:pt x="434" y="154"/>
                  </a:lnTo>
                  <a:lnTo>
                    <a:pt x="439" y="156"/>
                  </a:lnTo>
                  <a:lnTo>
                    <a:pt x="439" y="158"/>
                  </a:lnTo>
                  <a:lnTo>
                    <a:pt x="438" y="159"/>
                  </a:lnTo>
                  <a:lnTo>
                    <a:pt x="435" y="157"/>
                  </a:lnTo>
                  <a:lnTo>
                    <a:pt x="431" y="157"/>
                  </a:lnTo>
                  <a:lnTo>
                    <a:pt x="427" y="158"/>
                  </a:lnTo>
                  <a:lnTo>
                    <a:pt x="427" y="157"/>
                  </a:lnTo>
                  <a:lnTo>
                    <a:pt x="426" y="156"/>
                  </a:lnTo>
                  <a:lnTo>
                    <a:pt x="422" y="154"/>
                  </a:lnTo>
                  <a:lnTo>
                    <a:pt x="420" y="154"/>
                  </a:lnTo>
                  <a:lnTo>
                    <a:pt x="420" y="156"/>
                  </a:lnTo>
                  <a:lnTo>
                    <a:pt x="424" y="157"/>
                  </a:lnTo>
                  <a:lnTo>
                    <a:pt x="424" y="158"/>
                  </a:lnTo>
                  <a:lnTo>
                    <a:pt x="424" y="159"/>
                  </a:lnTo>
                  <a:lnTo>
                    <a:pt x="426" y="159"/>
                  </a:lnTo>
                  <a:lnTo>
                    <a:pt x="427" y="159"/>
                  </a:lnTo>
                  <a:lnTo>
                    <a:pt x="427" y="159"/>
                  </a:lnTo>
                  <a:lnTo>
                    <a:pt x="430" y="159"/>
                  </a:lnTo>
                  <a:lnTo>
                    <a:pt x="430" y="158"/>
                  </a:lnTo>
                  <a:lnTo>
                    <a:pt x="431" y="159"/>
                  </a:lnTo>
                  <a:lnTo>
                    <a:pt x="434" y="159"/>
                  </a:lnTo>
                  <a:lnTo>
                    <a:pt x="435" y="159"/>
                  </a:lnTo>
                  <a:lnTo>
                    <a:pt x="439" y="163"/>
                  </a:lnTo>
                  <a:lnTo>
                    <a:pt x="439" y="163"/>
                  </a:lnTo>
                  <a:lnTo>
                    <a:pt x="435" y="163"/>
                  </a:lnTo>
                  <a:lnTo>
                    <a:pt x="432" y="165"/>
                  </a:lnTo>
                  <a:lnTo>
                    <a:pt x="432" y="166"/>
                  </a:lnTo>
                  <a:lnTo>
                    <a:pt x="435" y="166"/>
                  </a:lnTo>
                  <a:lnTo>
                    <a:pt x="436" y="166"/>
                  </a:lnTo>
                  <a:lnTo>
                    <a:pt x="439" y="166"/>
                  </a:lnTo>
                  <a:lnTo>
                    <a:pt x="441" y="167"/>
                  </a:lnTo>
                  <a:lnTo>
                    <a:pt x="443" y="169"/>
                  </a:lnTo>
                  <a:lnTo>
                    <a:pt x="443" y="171"/>
                  </a:lnTo>
                  <a:lnTo>
                    <a:pt x="440" y="175"/>
                  </a:lnTo>
                  <a:lnTo>
                    <a:pt x="439" y="179"/>
                  </a:lnTo>
                  <a:lnTo>
                    <a:pt x="439" y="179"/>
                  </a:lnTo>
                  <a:lnTo>
                    <a:pt x="435" y="182"/>
                  </a:lnTo>
                  <a:lnTo>
                    <a:pt x="434" y="181"/>
                  </a:lnTo>
                  <a:lnTo>
                    <a:pt x="431" y="181"/>
                  </a:lnTo>
                  <a:lnTo>
                    <a:pt x="430" y="181"/>
                  </a:lnTo>
                  <a:lnTo>
                    <a:pt x="430" y="179"/>
                  </a:lnTo>
                  <a:lnTo>
                    <a:pt x="428" y="178"/>
                  </a:lnTo>
                  <a:lnTo>
                    <a:pt x="424" y="178"/>
                  </a:lnTo>
                  <a:lnTo>
                    <a:pt x="426" y="179"/>
                  </a:lnTo>
                  <a:lnTo>
                    <a:pt x="428" y="179"/>
                  </a:lnTo>
                  <a:lnTo>
                    <a:pt x="428" y="181"/>
                  </a:lnTo>
                  <a:lnTo>
                    <a:pt x="430" y="182"/>
                  </a:lnTo>
                  <a:lnTo>
                    <a:pt x="432" y="183"/>
                  </a:lnTo>
                  <a:lnTo>
                    <a:pt x="434" y="186"/>
                  </a:lnTo>
                  <a:lnTo>
                    <a:pt x="432" y="187"/>
                  </a:lnTo>
                  <a:lnTo>
                    <a:pt x="431" y="188"/>
                  </a:lnTo>
                  <a:lnTo>
                    <a:pt x="428" y="190"/>
                  </a:lnTo>
                  <a:lnTo>
                    <a:pt x="426" y="191"/>
                  </a:lnTo>
                  <a:lnTo>
                    <a:pt x="423" y="187"/>
                  </a:lnTo>
                  <a:lnTo>
                    <a:pt x="420" y="188"/>
                  </a:lnTo>
                  <a:lnTo>
                    <a:pt x="419" y="187"/>
                  </a:lnTo>
                  <a:lnTo>
                    <a:pt x="416" y="187"/>
                  </a:lnTo>
                  <a:lnTo>
                    <a:pt x="415" y="187"/>
                  </a:lnTo>
                  <a:lnTo>
                    <a:pt x="416" y="190"/>
                  </a:lnTo>
                  <a:lnTo>
                    <a:pt x="423" y="192"/>
                  </a:lnTo>
                  <a:lnTo>
                    <a:pt x="426" y="194"/>
                  </a:lnTo>
                  <a:lnTo>
                    <a:pt x="426" y="195"/>
                  </a:lnTo>
                  <a:lnTo>
                    <a:pt x="424" y="195"/>
                  </a:lnTo>
                  <a:lnTo>
                    <a:pt x="422" y="198"/>
                  </a:lnTo>
                  <a:lnTo>
                    <a:pt x="420" y="198"/>
                  </a:lnTo>
                  <a:lnTo>
                    <a:pt x="418" y="196"/>
                  </a:lnTo>
                  <a:lnTo>
                    <a:pt x="416" y="196"/>
                  </a:lnTo>
                  <a:lnTo>
                    <a:pt x="414" y="198"/>
                  </a:lnTo>
                  <a:lnTo>
                    <a:pt x="410" y="198"/>
                  </a:lnTo>
                  <a:lnTo>
                    <a:pt x="409" y="196"/>
                  </a:lnTo>
                  <a:lnTo>
                    <a:pt x="405" y="195"/>
                  </a:lnTo>
                  <a:lnTo>
                    <a:pt x="401" y="195"/>
                  </a:lnTo>
                  <a:lnTo>
                    <a:pt x="401" y="200"/>
                  </a:lnTo>
                  <a:lnTo>
                    <a:pt x="398" y="202"/>
                  </a:lnTo>
                  <a:lnTo>
                    <a:pt x="401" y="202"/>
                  </a:lnTo>
                  <a:lnTo>
                    <a:pt x="401" y="203"/>
                  </a:lnTo>
                  <a:lnTo>
                    <a:pt x="401" y="206"/>
                  </a:lnTo>
                  <a:lnTo>
                    <a:pt x="398" y="207"/>
                  </a:lnTo>
                  <a:lnTo>
                    <a:pt x="398" y="210"/>
                  </a:lnTo>
                  <a:lnTo>
                    <a:pt x="395" y="211"/>
                  </a:lnTo>
                  <a:lnTo>
                    <a:pt x="394" y="210"/>
                  </a:lnTo>
                  <a:lnTo>
                    <a:pt x="393" y="211"/>
                  </a:lnTo>
                  <a:lnTo>
                    <a:pt x="393" y="212"/>
                  </a:lnTo>
                  <a:lnTo>
                    <a:pt x="390" y="213"/>
                  </a:lnTo>
                  <a:lnTo>
                    <a:pt x="389" y="212"/>
                  </a:lnTo>
                  <a:lnTo>
                    <a:pt x="390" y="211"/>
                  </a:lnTo>
                  <a:lnTo>
                    <a:pt x="389" y="211"/>
                  </a:lnTo>
                  <a:lnTo>
                    <a:pt x="387" y="212"/>
                  </a:lnTo>
                  <a:lnTo>
                    <a:pt x="386" y="216"/>
                  </a:lnTo>
                  <a:lnTo>
                    <a:pt x="385" y="217"/>
                  </a:lnTo>
                  <a:lnTo>
                    <a:pt x="380" y="213"/>
                  </a:lnTo>
                  <a:lnTo>
                    <a:pt x="376" y="213"/>
                  </a:lnTo>
                  <a:lnTo>
                    <a:pt x="376" y="215"/>
                  </a:lnTo>
                  <a:lnTo>
                    <a:pt x="373" y="215"/>
                  </a:lnTo>
                  <a:lnTo>
                    <a:pt x="368" y="208"/>
                  </a:lnTo>
                  <a:lnTo>
                    <a:pt x="366" y="203"/>
                  </a:lnTo>
                  <a:lnTo>
                    <a:pt x="368" y="202"/>
                  </a:lnTo>
                  <a:lnTo>
                    <a:pt x="368" y="200"/>
                  </a:lnTo>
                  <a:lnTo>
                    <a:pt x="368" y="199"/>
                  </a:lnTo>
                  <a:lnTo>
                    <a:pt x="368" y="198"/>
                  </a:lnTo>
                  <a:lnTo>
                    <a:pt x="365" y="200"/>
                  </a:lnTo>
                  <a:lnTo>
                    <a:pt x="365" y="202"/>
                  </a:lnTo>
                  <a:lnTo>
                    <a:pt x="365" y="204"/>
                  </a:lnTo>
                  <a:lnTo>
                    <a:pt x="364" y="207"/>
                  </a:lnTo>
                  <a:lnTo>
                    <a:pt x="365" y="210"/>
                  </a:lnTo>
                  <a:lnTo>
                    <a:pt x="365" y="211"/>
                  </a:lnTo>
                  <a:lnTo>
                    <a:pt x="364" y="210"/>
                  </a:lnTo>
                  <a:lnTo>
                    <a:pt x="361" y="211"/>
                  </a:lnTo>
                  <a:lnTo>
                    <a:pt x="360" y="210"/>
                  </a:lnTo>
                  <a:lnTo>
                    <a:pt x="359" y="211"/>
                  </a:lnTo>
                  <a:lnTo>
                    <a:pt x="360" y="212"/>
                  </a:lnTo>
                  <a:lnTo>
                    <a:pt x="359" y="216"/>
                  </a:lnTo>
                  <a:lnTo>
                    <a:pt x="360" y="216"/>
                  </a:lnTo>
                  <a:lnTo>
                    <a:pt x="362" y="212"/>
                  </a:lnTo>
                  <a:lnTo>
                    <a:pt x="364" y="212"/>
                  </a:lnTo>
                  <a:lnTo>
                    <a:pt x="365" y="212"/>
                  </a:lnTo>
                  <a:lnTo>
                    <a:pt x="366" y="211"/>
                  </a:lnTo>
                  <a:lnTo>
                    <a:pt x="369" y="213"/>
                  </a:lnTo>
                  <a:lnTo>
                    <a:pt x="372" y="216"/>
                  </a:lnTo>
                  <a:lnTo>
                    <a:pt x="370" y="219"/>
                  </a:lnTo>
                  <a:lnTo>
                    <a:pt x="373" y="216"/>
                  </a:lnTo>
                  <a:lnTo>
                    <a:pt x="377" y="215"/>
                  </a:lnTo>
                  <a:lnTo>
                    <a:pt x="381" y="216"/>
                  </a:lnTo>
                  <a:lnTo>
                    <a:pt x="381" y="219"/>
                  </a:lnTo>
                  <a:lnTo>
                    <a:pt x="380" y="220"/>
                  </a:lnTo>
                  <a:lnTo>
                    <a:pt x="378" y="224"/>
                  </a:lnTo>
                  <a:lnTo>
                    <a:pt x="377" y="224"/>
                  </a:lnTo>
                  <a:lnTo>
                    <a:pt x="376" y="225"/>
                  </a:lnTo>
                  <a:lnTo>
                    <a:pt x="377" y="227"/>
                  </a:lnTo>
                  <a:lnTo>
                    <a:pt x="380" y="227"/>
                  </a:lnTo>
                  <a:lnTo>
                    <a:pt x="378" y="228"/>
                  </a:lnTo>
                  <a:lnTo>
                    <a:pt x="377" y="231"/>
                  </a:lnTo>
                  <a:lnTo>
                    <a:pt x="380" y="231"/>
                  </a:lnTo>
                  <a:lnTo>
                    <a:pt x="380" y="228"/>
                  </a:lnTo>
                  <a:lnTo>
                    <a:pt x="382" y="227"/>
                  </a:lnTo>
                  <a:lnTo>
                    <a:pt x="385" y="227"/>
                  </a:lnTo>
                  <a:lnTo>
                    <a:pt x="386" y="227"/>
                  </a:lnTo>
                  <a:lnTo>
                    <a:pt x="386" y="227"/>
                  </a:lnTo>
                  <a:lnTo>
                    <a:pt x="386" y="229"/>
                  </a:lnTo>
                  <a:lnTo>
                    <a:pt x="387" y="231"/>
                  </a:lnTo>
                  <a:lnTo>
                    <a:pt x="386" y="235"/>
                  </a:lnTo>
                  <a:lnTo>
                    <a:pt x="384" y="240"/>
                  </a:lnTo>
                  <a:lnTo>
                    <a:pt x="381" y="240"/>
                  </a:lnTo>
                  <a:lnTo>
                    <a:pt x="378" y="241"/>
                  </a:lnTo>
                  <a:lnTo>
                    <a:pt x="377" y="244"/>
                  </a:lnTo>
                  <a:lnTo>
                    <a:pt x="376" y="245"/>
                  </a:lnTo>
                  <a:lnTo>
                    <a:pt x="374" y="244"/>
                  </a:lnTo>
                  <a:lnTo>
                    <a:pt x="376" y="241"/>
                  </a:lnTo>
                  <a:lnTo>
                    <a:pt x="376" y="238"/>
                  </a:lnTo>
                  <a:lnTo>
                    <a:pt x="376" y="238"/>
                  </a:lnTo>
                  <a:lnTo>
                    <a:pt x="373" y="240"/>
                  </a:lnTo>
                  <a:lnTo>
                    <a:pt x="372" y="242"/>
                  </a:lnTo>
                  <a:lnTo>
                    <a:pt x="369" y="242"/>
                  </a:lnTo>
                  <a:lnTo>
                    <a:pt x="366" y="246"/>
                  </a:lnTo>
                  <a:lnTo>
                    <a:pt x="365" y="245"/>
                  </a:lnTo>
                  <a:lnTo>
                    <a:pt x="364" y="245"/>
                  </a:lnTo>
                  <a:lnTo>
                    <a:pt x="360" y="248"/>
                  </a:lnTo>
                  <a:lnTo>
                    <a:pt x="359" y="248"/>
                  </a:lnTo>
                  <a:lnTo>
                    <a:pt x="356" y="249"/>
                  </a:lnTo>
                  <a:lnTo>
                    <a:pt x="355" y="249"/>
                  </a:lnTo>
                  <a:lnTo>
                    <a:pt x="353" y="246"/>
                  </a:lnTo>
                  <a:lnTo>
                    <a:pt x="352" y="246"/>
                  </a:lnTo>
                  <a:lnTo>
                    <a:pt x="355" y="245"/>
                  </a:lnTo>
                  <a:lnTo>
                    <a:pt x="356" y="242"/>
                  </a:lnTo>
                  <a:lnTo>
                    <a:pt x="356" y="240"/>
                  </a:lnTo>
                  <a:lnTo>
                    <a:pt x="353" y="237"/>
                  </a:lnTo>
                  <a:lnTo>
                    <a:pt x="352" y="238"/>
                  </a:lnTo>
                  <a:lnTo>
                    <a:pt x="348" y="237"/>
                  </a:lnTo>
                  <a:lnTo>
                    <a:pt x="348" y="236"/>
                  </a:lnTo>
                  <a:lnTo>
                    <a:pt x="349" y="233"/>
                  </a:lnTo>
                  <a:lnTo>
                    <a:pt x="351" y="232"/>
                  </a:lnTo>
                  <a:lnTo>
                    <a:pt x="349" y="232"/>
                  </a:lnTo>
                  <a:lnTo>
                    <a:pt x="348" y="232"/>
                  </a:lnTo>
                  <a:lnTo>
                    <a:pt x="347" y="228"/>
                  </a:lnTo>
                  <a:lnTo>
                    <a:pt x="348" y="227"/>
                  </a:lnTo>
                  <a:lnTo>
                    <a:pt x="348" y="224"/>
                  </a:lnTo>
                  <a:lnTo>
                    <a:pt x="347" y="223"/>
                  </a:lnTo>
                  <a:lnTo>
                    <a:pt x="347" y="225"/>
                  </a:lnTo>
                  <a:lnTo>
                    <a:pt x="345" y="228"/>
                  </a:lnTo>
                  <a:lnTo>
                    <a:pt x="347" y="232"/>
                  </a:lnTo>
                  <a:lnTo>
                    <a:pt x="347" y="233"/>
                  </a:lnTo>
                  <a:lnTo>
                    <a:pt x="345" y="235"/>
                  </a:lnTo>
                  <a:lnTo>
                    <a:pt x="345" y="237"/>
                  </a:lnTo>
                  <a:lnTo>
                    <a:pt x="344" y="238"/>
                  </a:lnTo>
                  <a:lnTo>
                    <a:pt x="343" y="237"/>
                  </a:lnTo>
                  <a:lnTo>
                    <a:pt x="340" y="238"/>
                  </a:lnTo>
                  <a:lnTo>
                    <a:pt x="339" y="237"/>
                  </a:lnTo>
                  <a:lnTo>
                    <a:pt x="339" y="235"/>
                  </a:lnTo>
                  <a:lnTo>
                    <a:pt x="340" y="231"/>
                  </a:lnTo>
                  <a:lnTo>
                    <a:pt x="339" y="229"/>
                  </a:lnTo>
                  <a:lnTo>
                    <a:pt x="340" y="227"/>
                  </a:lnTo>
                  <a:lnTo>
                    <a:pt x="341" y="224"/>
                  </a:lnTo>
                  <a:lnTo>
                    <a:pt x="340" y="224"/>
                  </a:lnTo>
                  <a:lnTo>
                    <a:pt x="337" y="227"/>
                  </a:lnTo>
                  <a:lnTo>
                    <a:pt x="337" y="229"/>
                  </a:lnTo>
                  <a:lnTo>
                    <a:pt x="339" y="232"/>
                  </a:lnTo>
                  <a:lnTo>
                    <a:pt x="336" y="235"/>
                  </a:lnTo>
                  <a:lnTo>
                    <a:pt x="335" y="236"/>
                  </a:lnTo>
                  <a:lnTo>
                    <a:pt x="332" y="235"/>
                  </a:lnTo>
                  <a:lnTo>
                    <a:pt x="332" y="232"/>
                  </a:lnTo>
                  <a:lnTo>
                    <a:pt x="331" y="232"/>
                  </a:lnTo>
                  <a:lnTo>
                    <a:pt x="332" y="231"/>
                  </a:lnTo>
                  <a:lnTo>
                    <a:pt x="332" y="228"/>
                  </a:lnTo>
                  <a:lnTo>
                    <a:pt x="334" y="227"/>
                  </a:lnTo>
                  <a:lnTo>
                    <a:pt x="332" y="224"/>
                  </a:lnTo>
                  <a:lnTo>
                    <a:pt x="331" y="224"/>
                  </a:lnTo>
                  <a:lnTo>
                    <a:pt x="331" y="225"/>
                  </a:lnTo>
                  <a:lnTo>
                    <a:pt x="331" y="228"/>
                  </a:lnTo>
                  <a:lnTo>
                    <a:pt x="330" y="229"/>
                  </a:lnTo>
                  <a:lnTo>
                    <a:pt x="330" y="231"/>
                  </a:lnTo>
                  <a:lnTo>
                    <a:pt x="328" y="232"/>
                  </a:lnTo>
                  <a:lnTo>
                    <a:pt x="327" y="232"/>
                  </a:lnTo>
                  <a:lnTo>
                    <a:pt x="326" y="233"/>
                  </a:lnTo>
                  <a:lnTo>
                    <a:pt x="324" y="233"/>
                  </a:lnTo>
                  <a:lnTo>
                    <a:pt x="324" y="232"/>
                  </a:lnTo>
                  <a:lnTo>
                    <a:pt x="324" y="229"/>
                  </a:lnTo>
                  <a:lnTo>
                    <a:pt x="323" y="227"/>
                  </a:lnTo>
                  <a:lnTo>
                    <a:pt x="323" y="227"/>
                  </a:lnTo>
                  <a:lnTo>
                    <a:pt x="322" y="227"/>
                  </a:lnTo>
                  <a:lnTo>
                    <a:pt x="322" y="229"/>
                  </a:lnTo>
                  <a:lnTo>
                    <a:pt x="322" y="233"/>
                  </a:lnTo>
                  <a:lnTo>
                    <a:pt x="323" y="236"/>
                  </a:lnTo>
                  <a:lnTo>
                    <a:pt x="323" y="237"/>
                  </a:lnTo>
                  <a:lnTo>
                    <a:pt x="322" y="238"/>
                  </a:lnTo>
                  <a:lnTo>
                    <a:pt x="320" y="237"/>
                  </a:lnTo>
                  <a:lnTo>
                    <a:pt x="315" y="237"/>
                  </a:lnTo>
                  <a:lnTo>
                    <a:pt x="315" y="235"/>
                  </a:lnTo>
                  <a:lnTo>
                    <a:pt x="314" y="235"/>
                  </a:lnTo>
                  <a:lnTo>
                    <a:pt x="311" y="233"/>
                  </a:lnTo>
                  <a:lnTo>
                    <a:pt x="310" y="233"/>
                  </a:lnTo>
                  <a:lnTo>
                    <a:pt x="308" y="232"/>
                  </a:lnTo>
                  <a:lnTo>
                    <a:pt x="308" y="231"/>
                  </a:lnTo>
                  <a:lnTo>
                    <a:pt x="307" y="231"/>
                  </a:lnTo>
                  <a:lnTo>
                    <a:pt x="306" y="229"/>
                  </a:lnTo>
                  <a:lnTo>
                    <a:pt x="307" y="228"/>
                  </a:lnTo>
                  <a:lnTo>
                    <a:pt x="308" y="228"/>
                  </a:lnTo>
                  <a:lnTo>
                    <a:pt x="310" y="225"/>
                  </a:lnTo>
                  <a:lnTo>
                    <a:pt x="310" y="224"/>
                  </a:lnTo>
                  <a:lnTo>
                    <a:pt x="308" y="221"/>
                  </a:lnTo>
                  <a:lnTo>
                    <a:pt x="307" y="220"/>
                  </a:lnTo>
                  <a:lnTo>
                    <a:pt x="307" y="223"/>
                  </a:lnTo>
                  <a:lnTo>
                    <a:pt x="308" y="223"/>
                  </a:lnTo>
                  <a:lnTo>
                    <a:pt x="308" y="225"/>
                  </a:lnTo>
                  <a:lnTo>
                    <a:pt x="307" y="227"/>
                  </a:lnTo>
                  <a:lnTo>
                    <a:pt x="306" y="227"/>
                  </a:lnTo>
                  <a:lnTo>
                    <a:pt x="305" y="227"/>
                  </a:lnTo>
                  <a:lnTo>
                    <a:pt x="306" y="228"/>
                  </a:lnTo>
                  <a:lnTo>
                    <a:pt x="306" y="229"/>
                  </a:lnTo>
                  <a:lnTo>
                    <a:pt x="305" y="231"/>
                  </a:lnTo>
                  <a:lnTo>
                    <a:pt x="303" y="231"/>
                  </a:lnTo>
                  <a:lnTo>
                    <a:pt x="302" y="228"/>
                  </a:lnTo>
                  <a:lnTo>
                    <a:pt x="302" y="227"/>
                  </a:lnTo>
                  <a:lnTo>
                    <a:pt x="302" y="225"/>
                  </a:lnTo>
                  <a:lnTo>
                    <a:pt x="302" y="223"/>
                  </a:lnTo>
                  <a:lnTo>
                    <a:pt x="302" y="221"/>
                  </a:lnTo>
                  <a:lnTo>
                    <a:pt x="302" y="220"/>
                  </a:lnTo>
                  <a:lnTo>
                    <a:pt x="301" y="220"/>
                  </a:lnTo>
                  <a:lnTo>
                    <a:pt x="301" y="223"/>
                  </a:lnTo>
                  <a:lnTo>
                    <a:pt x="299" y="224"/>
                  </a:lnTo>
                  <a:lnTo>
                    <a:pt x="299" y="225"/>
                  </a:lnTo>
                  <a:lnTo>
                    <a:pt x="299" y="228"/>
                  </a:lnTo>
                  <a:lnTo>
                    <a:pt x="297" y="227"/>
                  </a:lnTo>
                  <a:lnTo>
                    <a:pt x="295" y="225"/>
                  </a:lnTo>
                  <a:lnTo>
                    <a:pt x="294" y="225"/>
                  </a:lnTo>
                  <a:lnTo>
                    <a:pt x="294" y="225"/>
                  </a:lnTo>
                  <a:lnTo>
                    <a:pt x="294" y="223"/>
                  </a:lnTo>
                  <a:lnTo>
                    <a:pt x="295" y="220"/>
                  </a:lnTo>
                  <a:lnTo>
                    <a:pt x="295" y="219"/>
                  </a:lnTo>
                  <a:lnTo>
                    <a:pt x="295" y="217"/>
                  </a:lnTo>
                  <a:lnTo>
                    <a:pt x="298" y="212"/>
                  </a:lnTo>
                  <a:lnTo>
                    <a:pt x="297" y="213"/>
                  </a:lnTo>
                  <a:lnTo>
                    <a:pt x="295" y="215"/>
                  </a:lnTo>
                  <a:lnTo>
                    <a:pt x="294" y="219"/>
                  </a:lnTo>
                  <a:lnTo>
                    <a:pt x="294" y="221"/>
                  </a:lnTo>
                  <a:lnTo>
                    <a:pt x="293" y="224"/>
                  </a:lnTo>
                  <a:lnTo>
                    <a:pt x="291" y="223"/>
                  </a:lnTo>
                  <a:lnTo>
                    <a:pt x="293" y="221"/>
                  </a:lnTo>
                  <a:lnTo>
                    <a:pt x="293" y="220"/>
                  </a:lnTo>
                  <a:lnTo>
                    <a:pt x="291" y="220"/>
                  </a:lnTo>
                  <a:lnTo>
                    <a:pt x="290" y="223"/>
                  </a:lnTo>
                  <a:lnTo>
                    <a:pt x="287" y="223"/>
                  </a:lnTo>
                  <a:lnTo>
                    <a:pt x="287" y="221"/>
                  </a:lnTo>
                  <a:lnTo>
                    <a:pt x="287" y="219"/>
                  </a:lnTo>
                  <a:lnTo>
                    <a:pt x="287" y="217"/>
                  </a:lnTo>
                  <a:lnTo>
                    <a:pt x="287" y="216"/>
                  </a:lnTo>
                  <a:lnTo>
                    <a:pt x="290" y="215"/>
                  </a:lnTo>
                  <a:lnTo>
                    <a:pt x="290" y="212"/>
                  </a:lnTo>
                  <a:lnTo>
                    <a:pt x="290" y="212"/>
                  </a:lnTo>
                  <a:lnTo>
                    <a:pt x="291" y="210"/>
                  </a:lnTo>
                  <a:lnTo>
                    <a:pt x="293" y="208"/>
                  </a:lnTo>
                  <a:lnTo>
                    <a:pt x="294" y="208"/>
                  </a:lnTo>
                  <a:lnTo>
                    <a:pt x="295" y="207"/>
                  </a:lnTo>
                  <a:lnTo>
                    <a:pt x="299" y="207"/>
                  </a:lnTo>
                  <a:lnTo>
                    <a:pt x="301" y="204"/>
                  </a:lnTo>
                  <a:lnTo>
                    <a:pt x="302" y="204"/>
                  </a:lnTo>
                  <a:lnTo>
                    <a:pt x="303" y="204"/>
                  </a:lnTo>
                  <a:lnTo>
                    <a:pt x="303" y="202"/>
                  </a:lnTo>
                  <a:lnTo>
                    <a:pt x="305" y="202"/>
                  </a:lnTo>
                  <a:lnTo>
                    <a:pt x="307" y="202"/>
                  </a:lnTo>
                  <a:lnTo>
                    <a:pt x="310" y="203"/>
                  </a:lnTo>
                  <a:lnTo>
                    <a:pt x="314" y="203"/>
                  </a:lnTo>
                  <a:lnTo>
                    <a:pt x="315" y="202"/>
                  </a:lnTo>
                  <a:lnTo>
                    <a:pt x="316" y="202"/>
                  </a:lnTo>
                  <a:lnTo>
                    <a:pt x="318" y="204"/>
                  </a:lnTo>
                  <a:lnTo>
                    <a:pt x="319" y="204"/>
                  </a:lnTo>
                  <a:lnTo>
                    <a:pt x="320" y="203"/>
                  </a:lnTo>
                  <a:lnTo>
                    <a:pt x="322" y="203"/>
                  </a:lnTo>
                  <a:lnTo>
                    <a:pt x="323" y="204"/>
                  </a:lnTo>
                  <a:lnTo>
                    <a:pt x="324" y="204"/>
                  </a:lnTo>
                  <a:lnTo>
                    <a:pt x="327" y="204"/>
                  </a:lnTo>
                  <a:lnTo>
                    <a:pt x="327" y="203"/>
                  </a:lnTo>
                  <a:lnTo>
                    <a:pt x="327" y="203"/>
                  </a:lnTo>
                  <a:lnTo>
                    <a:pt x="324" y="203"/>
                  </a:lnTo>
                  <a:lnTo>
                    <a:pt x="323" y="202"/>
                  </a:lnTo>
                  <a:lnTo>
                    <a:pt x="322" y="202"/>
                  </a:lnTo>
                  <a:lnTo>
                    <a:pt x="323" y="200"/>
                  </a:lnTo>
                  <a:lnTo>
                    <a:pt x="324" y="199"/>
                  </a:lnTo>
                  <a:lnTo>
                    <a:pt x="324" y="198"/>
                  </a:lnTo>
                  <a:lnTo>
                    <a:pt x="322" y="198"/>
                  </a:lnTo>
                  <a:lnTo>
                    <a:pt x="323" y="196"/>
                  </a:lnTo>
                  <a:lnTo>
                    <a:pt x="326" y="196"/>
                  </a:lnTo>
                  <a:lnTo>
                    <a:pt x="326" y="196"/>
                  </a:lnTo>
                  <a:lnTo>
                    <a:pt x="323" y="195"/>
                  </a:lnTo>
                  <a:lnTo>
                    <a:pt x="323" y="196"/>
                  </a:lnTo>
                  <a:lnTo>
                    <a:pt x="320" y="196"/>
                  </a:lnTo>
                  <a:lnTo>
                    <a:pt x="319" y="194"/>
                  </a:lnTo>
                  <a:lnTo>
                    <a:pt x="320" y="192"/>
                  </a:lnTo>
                  <a:lnTo>
                    <a:pt x="322" y="191"/>
                  </a:lnTo>
                  <a:lnTo>
                    <a:pt x="322" y="190"/>
                  </a:lnTo>
                  <a:lnTo>
                    <a:pt x="320" y="190"/>
                  </a:lnTo>
                  <a:lnTo>
                    <a:pt x="320" y="188"/>
                  </a:lnTo>
                  <a:lnTo>
                    <a:pt x="320" y="184"/>
                  </a:lnTo>
                  <a:lnTo>
                    <a:pt x="320" y="183"/>
                  </a:lnTo>
                  <a:lnTo>
                    <a:pt x="320" y="182"/>
                  </a:lnTo>
                  <a:lnTo>
                    <a:pt x="320" y="179"/>
                  </a:lnTo>
                  <a:lnTo>
                    <a:pt x="323" y="179"/>
                  </a:lnTo>
                  <a:lnTo>
                    <a:pt x="324" y="178"/>
                  </a:lnTo>
                  <a:lnTo>
                    <a:pt x="327" y="178"/>
                  </a:lnTo>
                  <a:lnTo>
                    <a:pt x="328" y="178"/>
                  </a:lnTo>
                  <a:lnTo>
                    <a:pt x="331" y="179"/>
                  </a:lnTo>
                  <a:lnTo>
                    <a:pt x="334" y="179"/>
                  </a:lnTo>
                  <a:lnTo>
                    <a:pt x="335" y="182"/>
                  </a:lnTo>
                  <a:lnTo>
                    <a:pt x="336" y="187"/>
                  </a:lnTo>
                  <a:lnTo>
                    <a:pt x="336" y="194"/>
                  </a:lnTo>
                  <a:lnTo>
                    <a:pt x="335" y="196"/>
                  </a:lnTo>
                  <a:lnTo>
                    <a:pt x="336" y="198"/>
                  </a:lnTo>
                  <a:lnTo>
                    <a:pt x="337" y="196"/>
                  </a:lnTo>
                  <a:lnTo>
                    <a:pt x="343" y="199"/>
                  </a:lnTo>
                  <a:lnTo>
                    <a:pt x="344" y="202"/>
                  </a:lnTo>
                  <a:lnTo>
                    <a:pt x="345" y="202"/>
                  </a:lnTo>
                  <a:lnTo>
                    <a:pt x="345" y="200"/>
                  </a:lnTo>
                  <a:lnTo>
                    <a:pt x="351" y="200"/>
                  </a:lnTo>
                  <a:lnTo>
                    <a:pt x="353" y="203"/>
                  </a:lnTo>
                  <a:lnTo>
                    <a:pt x="355" y="203"/>
                  </a:lnTo>
                  <a:lnTo>
                    <a:pt x="353" y="202"/>
                  </a:lnTo>
                  <a:lnTo>
                    <a:pt x="355" y="199"/>
                  </a:lnTo>
                  <a:lnTo>
                    <a:pt x="359" y="198"/>
                  </a:lnTo>
                  <a:lnTo>
                    <a:pt x="361" y="195"/>
                  </a:lnTo>
                  <a:lnTo>
                    <a:pt x="365" y="192"/>
                  </a:lnTo>
                  <a:lnTo>
                    <a:pt x="369" y="187"/>
                  </a:lnTo>
                  <a:lnTo>
                    <a:pt x="369" y="186"/>
                  </a:lnTo>
                  <a:lnTo>
                    <a:pt x="370" y="184"/>
                  </a:lnTo>
                  <a:lnTo>
                    <a:pt x="369" y="184"/>
                  </a:lnTo>
                  <a:lnTo>
                    <a:pt x="368" y="186"/>
                  </a:lnTo>
                  <a:lnTo>
                    <a:pt x="368" y="187"/>
                  </a:lnTo>
                  <a:lnTo>
                    <a:pt x="364" y="191"/>
                  </a:lnTo>
                  <a:lnTo>
                    <a:pt x="361" y="192"/>
                  </a:lnTo>
                  <a:lnTo>
                    <a:pt x="361" y="194"/>
                  </a:lnTo>
                  <a:lnTo>
                    <a:pt x="357" y="196"/>
                  </a:lnTo>
                  <a:lnTo>
                    <a:pt x="353" y="198"/>
                  </a:lnTo>
                  <a:lnTo>
                    <a:pt x="352" y="198"/>
                  </a:lnTo>
                  <a:lnTo>
                    <a:pt x="351" y="198"/>
                  </a:lnTo>
                  <a:lnTo>
                    <a:pt x="351" y="198"/>
                  </a:lnTo>
                  <a:lnTo>
                    <a:pt x="348" y="198"/>
                  </a:lnTo>
                  <a:lnTo>
                    <a:pt x="344" y="196"/>
                  </a:lnTo>
                  <a:lnTo>
                    <a:pt x="345" y="195"/>
                  </a:lnTo>
                  <a:lnTo>
                    <a:pt x="347" y="194"/>
                  </a:lnTo>
                  <a:lnTo>
                    <a:pt x="349" y="191"/>
                  </a:lnTo>
                  <a:lnTo>
                    <a:pt x="349" y="190"/>
                  </a:lnTo>
                  <a:lnTo>
                    <a:pt x="347" y="191"/>
                  </a:lnTo>
                  <a:lnTo>
                    <a:pt x="345" y="192"/>
                  </a:lnTo>
                  <a:lnTo>
                    <a:pt x="344" y="192"/>
                  </a:lnTo>
                  <a:lnTo>
                    <a:pt x="343" y="190"/>
                  </a:lnTo>
                  <a:lnTo>
                    <a:pt x="343" y="188"/>
                  </a:lnTo>
                  <a:lnTo>
                    <a:pt x="344" y="188"/>
                  </a:lnTo>
                  <a:lnTo>
                    <a:pt x="345" y="187"/>
                  </a:lnTo>
                  <a:lnTo>
                    <a:pt x="347" y="187"/>
                  </a:lnTo>
                  <a:lnTo>
                    <a:pt x="344" y="187"/>
                  </a:lnTo>
                  <a:lnTo>
                    <a:pt x="344" y="186"/>
                  </a:lnTo>
                  <a:lnTo>
                    <a:pt x="345" y="184"/>
                  </a:lnTo>
                  <a:lnTo>
                    <a:pt x="347" y="186"/>
                  </a:lnTo>
                  <a:lnTo>
                    <a:pt x="348" y="186"/>
                  </a:lnTo>
                  <a:lnTo>
                    <a:pt x="349" y="184"/>
                  </a:lnTo>
                  <a:lnTo>
                    <a:pt x="347" y="184"/>
                  </a:lnTo>
                  <a:lnTo>
                    <a:pt x="345" y="183"/>
                  </a:lnTo>
                  <a:lnTo>
                    <a:pt x="344" y="184"/>
                  </a:lnTo>
                  <a:lnTo>
                    <a:pt x="343" y="184"/>
                  </a:lnTo>
                  <a:lnTo>
                    <a:pt x="341" y="182"/>
                  </a:lnTo>
                  <a:lnTo>
                    <a:pt x="343" y="181"/>
                  </a:lnTo>
                  <a:lnTo>
                    <a:pt x="344" y="181"/>
                  </a:lnTo>
                  <a:lnTo>
                    <a:pt x="347" y="179"/>
                  </a:lnTo>
                  <a:lnTo>
                    <a:pt x="348" y="179"/>
                  </a:lnTo>
                  <a:lnTo>
                    <a:pt x="351" y="181"/>
                  </a:lnTo>
                  <a:lnTo>
                    <a:pt x="353" y="179"/>
                  </a:lnTo>
                  <a:lnTo>
                    <a:pt x="351" y="179"/>
                  </a:lnTo>
                  <a:lnTo>
                    <a:pt x="349" y="178"/>
                  </a:lnTo>
                  <a:lnTo>
                    <a:pt x="352" y="177"/>
                  </a:lnTo>
                  <a:lnTo>
                    <a:pt x="353" y="177"/>
                  </a:lnTo>
                  <a:lnTo>
                    <a:pt x="355" y="175"/>
                  </a:lnTo>
                  <a:lnTo>
                    <a:pt x="352" y="175"/>
                  </a:lnTo>
                  <a:lnTo>
                    <a:pt x="352" y="174"/>
                  </a:lnTo>
                  <a:lnTo>
                    <a:pt x="353" y="171"/>
                  </a:lnTo>
                  <a:lnTo>
                    <a:pt x="356" y="171"/>
                  </a:lnTo>
                  <a:lnTo>
                    <a:pt x="355" y="170"/>
                  </a:lnTo>
                  <a:lnTo>
                    <a:pt x="357" y="165"/>
                  </a:lnTo>
                  <a:lnTo>
                    <a:pt x="360" y="163"/>
                  </a:lnTo>
                  <a:lnTo>
                    <a:pt x="360" y="162"/>
                  </a:lnTo>
                  <a:lnTo>
                    <a:pt x="359" y="162"/>
                  </a:lnTo>
                  <a:lnTo>
                    <a:pt x="355" y="167"/>
                  </a:lnTo>
                  <a:lnTo>
                    <a:pt x="352" y="171"/>
                  </a:lnTo>
                  <a:lnTo>
                    <a:pt x="349" y="174"/>
                  </a:lnTo>
                  <a:lnTo>
                    <a:pt x="347" y="178"/>
                  </a:lnTo>
                  <a:lnTo>
                    <a:pt x="344" y="177"/>
                  </a:lnTo>
                  <a:lnTo>
                    <a:pt x="340" y="177"/>
                  </a:lnTo>
                  <a:lnTo>
                    <a:pt x="340" y="175"/>
                  </a:lnTo>
                  <a:lnTo>
                    <a:pt x="343" y="173"/>
                  </a:lnTo>
                  <a:lnTo>
                    <a:pt x="345" y="171"/>
                  </a:lnTo>
                  <a:lnTo>
                    <a:pt x="345" y="169"/>
                  </a:lnTo>
                  <a:lnTo>
                    <a:pt x="341" y="171"/>
                  </a:lnTo>
                  <a:lnTo>
                    <a:pt x="339" y="171"/>
                  </a:lnTo>
                  <a:lnTo>
                    <a:pt x="339" y="173"/>
                  </a:lnTo>
                  <a:lnTo>
                    <a:pt x="336" y="174"/>
                  </a:lnTo>
                  <a:lnTo>
                    <a:pt x="334" y="174"/>
                  </a:lnTo>
                  <a:lnTo>
                    <a:pt x="331" y="171"/>
                  </a:lnTo>
                  <a:lnTo>
                    <a:pt x="332" y="170"/>
                  </a:lnTo>
                  <a:lnTo>
                    <a:pt x="334" y="170"/>
                  </a:lnTo>
                  <a:lnTo>
                    <a:pt x="334" y="169"/>
                  </a:lnTo>
                  <a:lnTo>
                    <a:pt x="332" y="169"/>
                  </a:lnTo>
                  <a:lnTo>
                    <a:pt x="332" y="166"/>
                  </a:lnTo>
                  <a:lnTo>
                    <a:pt x="335" y="163"/>
                  </a:lnTo>
                  <a:lnTo>
                    <a:pt x="335" y="162"/>
                  </a:lnTo>
                  <a:lnTo>
                    <a:pt x="337" y="161"/>
                  </a:lnTo>
                  <a:lnTo>
                    <a:pt x="340" y="159"/>
                  </a:lnTo>
                  <a:lnTo>
                    <a:pt x="343" y="159"/>
                  </a:lnTo>
                  <a:lnTo>
                    <a:pt x="343" y="157"/>
                  </a:lnTo>
                  <a:lnTo>
                    <a:pt x="344" y="153"/>
                  </a:lnTo>
                  <a:lnTo>
                    <a:pt x="348" y="149"/>
                  </a:lnTo>
                  <a:lnTo>
                    <a:pt x="349" y="150"/>
                  </a:lnTo>
                  <a:lnTo>
                    <a:pt x="355" y="149"/>
                  </a:lnTo>
                  <a:lnTo>
                    <a:pt x="357" y="150"/>
                  </a:lnTo>
                  <a:lnTo>
                    <a:pt x="360" y="149"/>
                  </a:lnTo>
                  <a:lnTo>
                    <a:pt x="361" y="149"/>
                  </a:lnTo>
                  <a:lnTo>
                    <a:pt x="364" y="148"/>
                  </a:lnTo>
                  <a:lnTo>
                    <a:pt x="365" y="148"/>
                  </a:lnTo>
                  <a:lnTo>
                    <a:pt x="365" y="148"/>
                  </a:lnTo>
                  <a:lnTo>
                    <a:pt x="369" y="152"/>
                  </a:lnTo>
                  <a:lnTo>
                    <a:pt x="370" y="152"/>
                  </a:lnTo>
                  <a:lnTo>
                    <a:pt x="376" y="154"/>
                  </a:lnTo>
                  <a:lnTo>
                    <a:pt x="376" y="157"/>
                  </a:lnTo>
                  <a:lnTo>
                    <a:pt x="377" y="158"/>
                  </a:lnTo>
                  <a:lnTo>
                    <a:pt x="378" y="158"/>
                  </a:lnTo>
                  <a:lnTo>
                    <a:pt x="382" y="163"/>
                  </a:lnTo>
                  <a:lnTo>
                    <a:pt x="382" y="159"/>
                  </a:lnTo>
                  <a:lnTo>
                    <a:pt x="384" y="159"/>
                  </a:lnTo>
                  <a:lnTo>
                    <a:pt x="384" y="158"/>
                  </a:lnTo>
                  <a:lnTo>
                    <a:pt x="381" y="158"/>
                  </a:lnTo>
                  <a:lnTo>
                    <a:pt x="380" y="158"/>
                  </a:lnTo>
                  <a:lnTo>
                    <a:pt x="380" y="156"/>
                  </a:lnTo>
                  <a:lnTo>
                    <a:pt x="382" y="154"/>
                  </a:lnTo>
                  <a:lnTo>
                    <a:pt x="387" y="154"/>
                  </a:lnTo>
                  <a:lnTo>
                    <a:pt x="389" y="156"/>
                  </a:lnTo>
                  <a:lnTo>
                    <a:pt x="390" y="156"/>
                  </a:lnTo>
                  <a:lnTo>
                    <a:pt x="390" y="153"/>
                  </a:lnTo>
                  <a:lnTo>
                    <a:pt x="391" y="150"/>
                  </a:lnTo>
                  <a:lnTo>
                    <a:pt x="391" y="149"/>
                  </a:lnTo>
                  <a:lnTo>
                    <a:pt x="390" y="149"/>
                  </a:lnTo>
                  <a:lnTo>
                    <a:pt x="390" y="150"/>
                  </a:lnTo>
                  <a:lnTo>
                    <a:pt x="387" y="153"/>
                  </a:lnTo>
                  <a:lnTo>
                    <a:pt x="385" y="154"/>
                  </a:lnTo>
                  <a:lnTo>
                    <a:pt x="381" y="153"/>
                  </a:lnTo>
                  <a:lnTo>
                    <a:pt x="377" y="153"/>
                  </a:lnTo>
                  <a:lnTo>
                    <a:pt x="376" y="150"/>
                  </a:lnTo>
                  <a:lnTo>
                    <a:pt x="374" y="149"/>
                  </a:lnTo>
                  <a:lnTo>
                    <a:pt x="370" y="150"/>
                  </a:lnTo>
                  <a:lnTo>
                    <a:pt x="368" y="145"/>
                  </a:lnTo>
                  <a:lnTo>
                    <a:pt x="368" y="141"/>
                  </a:lnTo>
                  <a:lnTo>
                    <a:pt x="369" y="140"/>
                  </a:lnTo>
                  <a:lnTo>
                    <a:pt x="372" y="141"/>
                  </a:lnTo>
                  <a:lnTo>
                    <a:pt x="372" y="144"/>
                  </a:lnTo>
                  <a:lnTo>
                    <a:pt x="373" y="145"/>
                  </a:lnTo>
                  <a:lnTo>
                    <a:pt x="374" y="142"/>
                  </a:lnTo>
                  <a:lnTo>
                    <a:pt x="376" y="138"/>
                  </a:lnTo>
                  <a:lnTo>
                    <a:pt x="374" y="140"/>
                  </a:lnTo>
                  <a:lnTo>
                    <a:pt x="373" y="138"/>
                  </a:lnTo>
                  <a:lnTo>
                    <a:pt x="373" y="136"/>
                  </a:lnTo>
                  <a:lnTo>
                    <a:pt x="374" y="132"/>
                  </a:lnTo>
                  <a:lnTo>
                    <a:pt x="374" y="129"/>
                  </a:lnTo>
                  <a:lnTo>
                    <a:pt x="376" y="125"/>
                  </a:lnTo>
                  <a:lnTo>
                    <a:pt x="376" y="119"/>
                  </a:lnTo>
                  <a:lnTo>
                    <a:pt x="374" y="116"/>
                  </a:lnTo>
                  <a:lnTo>
                    <a:pt x="373" y="115"/>
                  </a:lnTo>
                  <a:lnTo>
                    <a:pt x="372" y="112"/>
                  </a:lnTo>
                  <a:lnTo>
                    <a:pt x="373" y="111"/>
                  </a:lnTo>
                  <a:lnTo>
                    <a:pt x="374" y="111"/>
                  </a:lnTo>
                  <a:lnTo>
                    <a:pt x="376" y="109"/>
                  </a:lnTo>
                  <a:lnTo>
                    <a:pt x="377" y="111"/>
                  </a:lnTo>
                  <a:lnTo>
                    <a:pt x="378" y="111"/>
                  </a:lnTo>
                  <a:lnTo>
                    <a:pt x="380" y="113"/>
                  </a:lnTo>
                  <a:lnTo>
                    <a:pt x="381" y="113"/>
                  </a:lnTo>
                  <a:lnTo>
                    <a:pt x="381" y="112"/>
                  </a:lnTo>
                  <a:lnTo>
                    <a:pt x="380" y="109"/>
                  </a:lnTo>
                  <a:lnTo>
                    <a:pt x="377" y="108"/>
                  </a:lnTo>
                  <a:lnTo>
                    <a:pt x="376" y="107"/>
                  </a:lnTo>
                  <a:lnTo>
                    <a:pt x="376" y="104"/>
                  </a:lnTo>
                  <a:lnTo>
                    <a:pt x="376" y="102"/>
                  </a:lnTo>
                  <a:lnTo>
                    <a:pt x="384" y="94"/>
                  </a:lnTo>
                  <a:lnTo>
                    <a:pt x="387" y="94"/>
                  </a:lnTo>
                  <a:lnTo>
                    <a:pt x="389" y="94"/>
                  </a:lnTo>
                  <a:lnTo>
                    <a:pt x="390" y="96"/>
                  </a:lnTo>
                  <a:lnTo>
                    <a:pt x="393" y="99"/>
                  </a:lnTo>
                  <a:lnTo>
                    <a:pt x="394" y="99"/>
                  </a:lnTo>
                  <a:lnTo>
                    <a:pt x="399" y="102"/>
                  </a:lnTo>
                  <a:lnTo>
                    <a:pt x="399" y="104"/>
                  </a:lnTo>
                  <a:lnTo>
                    <a:pt x="402" y="108"/>
                  </a:lnTo>
                  <a:lnTo>
                    <a:pt x="403" y="113"/>
                  </a:lnTo>
                  <a:lnTo>
                    <a:pt x="403" y="117"/>
                  </a:lnTo>
                  <a:lnTo>
                    <a:pt x="405" y="121"/>
                  </a:lnTo>
                  <a:lnTo>
                    <a:pt x="406" y="124"/>
                  </a:lnTo>
                  <a:lnTo>
                    <a:pt x="406" y="123"/>
                  </a:lnTo>
                  <a:lnTo>
                    <a:pt x="407" y="123"/>
                  </a:lnTo>
                  <a:lnTo>
                    <a:pt x="410" y="125"/>
                  </a:lnTo>
                  <a:lnTo>
                    <a:pt x="410" y="127"/>
                  </a:lnTo>
                  <a:lnTo>
                    <a:pt x="411" y="125"/>
                  </a:lnTo>
                  <a:lnTo>
                    <a:pt x="413" y="124"/>
                  </a:lnTo>
                  <a:lnTo>
                    <a:pt x="415" y="124"/>
                  </a:lnTo>
                  <a:lnTo>
                    <a:pt x="413" y="124"/>
                  </a:lnTo>
                  <a:lnTo>
                    <a:pt x="410" y="123"/>
                  </a:lnTo>
                  <a:lnTo>
                    <a:pt x="409" y="121"/>
                  </a:lnTo>
                  <a:lnTo>
                    <a:pt x="407" y="120"/>
                  </a:lnTo>
                  <a:lnTo>
                    <a:pt x="407" y="119"/>
                  </a:lnTo>
                  <a:lnTo>
                    <a:pt x="409" y="116"/>
                  </a:lnTo>
                  <a:lnTo>
                    <a:pt x="409" y="115"/>
                  </a:lnTo>
                  <a:lnTo>
                    <a:pt x="409" y="106"/>
                  </a:lnTo>
                  <a:lnTo>
                    <a:pt x="407" y="104"/>
                  </a:lnTo>
                  <a:lnTo>
                    <a:pt x="409" y="100"/>
                  </a:lnTo>
                  <a:lnTo>
                    <a:pt x="413" y="100"/>
                  </a:lnTo>
                  <a:lnTo>
                    <a:pt x="414" y="102"/>
                  </a:lnTo>
                  <a:lnTo>
                    <a:pt x="418" y="103"/>
                  </a:lnTo>
                  <a:lnTo>
                    <a:pt x="422" y="103"/>
                  </a:lnTo>
                  <a:lnTo>
                    <a:pt x="424" y="104"/>
                  </a:lnTo>
                  <a:lnTo>
                    <a:pt x="430" y="104"/>
                  </a:lnTo>
                  <a:lnTo>
                    <a:pt x="434" y="103"/>
                  </a:lnTo>
                  <a:lnTo>
                    <a:pt x="435" y="103"/>
                  </a:lnTo>
                  <a:lnTo>
                    <a:pt x="438" y="104"/>
                  </a:lnTo>
                  <a:lnTo>
                    <a:pt x="441" y="106"/>
                  </a:lnTo>
                  <a:lnTo>
                    <a:pt x="444" y="107"/>
                  </a:lnTo>
                  <a:lnTo>
                    <a:pt x="447" y="106"/>
                  </a:lnTo>
                  <a:lnTo>
                    <a:pt x="447" y="104"/>
                  </a:lnTo>
                  <a:lnTo>
                    <a:pt x="444" y="103"/>
                  </a:lnTo>
                  <a:lnTo>
                    <a:pt x="441" y="103"/>
                  </a:lnTo>
                  <a:lnTo>
                    <a:pt x="438" y="103"/>
                  </a:lnTo>
                  <a:lnTo>
                    <a:pt x="436" y="102"/>
                  </a:lnTo>
                  <a:lnTo>
                    <a:pt x="438" y="100"/>
                  </a:lnTo>
                  <a:lnTo>
                    <a:pt x="439" y="100"/>
                  </a:lnTo>
                  <a:lnTo>
                    <a:pt x="443" y="99"/>
                  </a:lnTo>
                  <a:lnTo>
                    <a:pt x="451" y="98"/>
                  </a:lnTo>
                  <a:lnTo>
                    <a:pt x="456" y="98"/>
                  </a:lnTo>
                  <a:lnTo>
                    <a:pt x="460" y="99"/>
                  </a:lnTo>
                  <a:lnTo>
                    <a:pt x="463" y="102"/>
                  </a:lnTo>
                  <a:lnTo>
                    <a:pt x="465" y="100"/>
                  </a:lnTo>
                  <a:lnTo>
                    <a:pt x="468" y="100"/>
                  </a:lnTo>
                  <a:lnTo>
                    <a:pt x="466" y="98"/>
                  </a:lnTo>
                  <a:lnTo>
                    <a:pt x="465" y="99"/>
                  </a:lnTo>
                  <a:lnTo>
                    <a:pt x="463" y="98"/>
                  </a:lnTo>
                  <a:lnTo>
                    <a:pt x="463" y="96"/>
                  </a:lnTo>
                  <a:lnTo>
                    <a:pt x="461" y="95"/>
                  </a:lnTo>
                  <a:lnTo>
                    <a:pt x="457" y="95"/>
                  </a:lnTo>
                  <a:lnTo>
                    <a:pt x="456" y="94"/>
                  </a:lnTo>
                  <a:lnTo>
                    <a:pt x="451" y="94"/>
                  </a:lnTo>
                  <a:lnTo>
                    <a:pt x="451" y="94"/>
                  </a:lnTo>
                  <a:lnTo>
                    <a:pt x="451" y="92"/>
                  </a:lnTo>
                  <a:lnTo>
                    <a:pt x="453" y="88"/>
                  </a:lnTo>
                  <a:lnTo>
                    <a:pt x="456" y="88"/>
                  </a:lnTo>
                  <a:lnTo>
                    <a:pt x="457" y="87"/>
                  </a:lnTo>
                  <a:lnTo>
                    <a:pt x="459" y="83"/>
                  </a:lnTo>
                  <a:lnTo>
                    <a:pt x="465" y="79"/>
                  </a:lnTo>
                  <a:lnTo>
                    <a:pt x="469" y="79"/>
                  </a:lnTo>
                  <a:lnTo>
                    <a:pt x="474" y="77"/>
                  </a:lnTo>
                  <a:lnTo>
                    <a:pt x="474" y="75"/>
                  </a:lnTo>
                  <a:lnTo>
                    <a:pt x="468" y="78"/>
                  </a:lnTo>
                  <a:lnTo>
                    <a:pt x="464" y="78"/>
                  </a:lnTo>
                  <a:lnTo>
                    <a:pt x="457" y="83"/>
                  </a:lnTo>
                  <a:lnTo>
                    <a:pt x="457" y="86"/>
                  </a:lnTo>
                  <a:lnTo>
                    <a:pt x="456" y="86"/>
                  </a:lnTo>
                  <a:lnTo>
                    <a:pt x="455" y="83"/>
                  </a:lnTo>
                  <a:lnTo>
                    <a:pt x="453" y="83"/>
                  </a:lnTo>
                  <a:lnTo>
                    <a:pt x="452" y="86"/>
                  </a:lnTo>
                  <a:lnTo>
                    <a:pt x="451" y="86"/>
                  </a:lnTo>
                  <a:lnTo>
                    <a:pt x="447" y="90"/>
                  </a:lnTo>
                  <a:lnTo>
                    <a:pt x="448" y="90"/>
                  </a:lnTo>
                  <a:lnTo>
                    <a:pt x="449" y="91"/>
                  </a:lnTo>
                  <a:lnTo>
                    <a:pt x="444" y="94"/>
                  </a:lnTo>
                  <a:lnTo>
                    <a:pt x="443" y="94"/>
                  </a:lnTo>
                  <a:lnTo>
                    <a:pt x="434" y="98"/>
                  </a:lnTo>
                  <a:lnTo>
                    <a:pt x="431" y="98"/>
                  </a:lnTo>
                  <a:lnTo>
                    <a:pt x="430" y="98"/>
                  </a:lnTo>
                  <a:lnTo>
                    <a:pt x="422" y="98"/>
                  </a:lnTo>
                  <a:lnTo>
                    <a:pt x="419" y="95"/>
                  </a:lnTo>
                  <a:lnTo>
                    <a:pt x="415" y="95"/>
                  </a:lnTo>
                  <a:lnTo>
                    <a:pt x="414" y="95"/>
                  </a:lnTo>
                  <a:lnTo>
                    <a:pt x="414" y="92"/>
                  </a:lnTo>
                  <a:lnTo>
                    <a:pt x="416" y="90"/>
                  </a:lnTo>
                  <a:lnTo>
                    <a:pt x="420" y="90"/>
                  </a:lnTo>
                  <a:lnTo>
                    <a:pt x="422" y="88"/>
                  </a:lnTo>
                  <a:lnTo>
                    <a:pt x="426" y="88"/>
                  </a:lnTo>
                  <a:lnTo>
                    <a:pt x="428" y="87"/>
                  </a:lnTo>
                  <a:lnTo>
                    <a:pt x="427" y="86"/>
                  </a:lnTo>
                  <a:lnTo>
                    <a:pt x="423" y="87"/>
                  </a:lnTo>
                  <a:lnTo>
                    <a:pt x="420" y="87"/>
                  </a:lnTo>
                  <a:lnTo>
                    <a:pt x="418" y="88"/>
                  </a:lnTo>
                  <a:lnTo>
                    <a:pt x="415" y="88"/>
                  </a:lnTo>
                  <a:lnTo>
                    <a:pt x="415" y="86"/>
                  </a:lnTo>
                  <a:lnTo>
                    <a:pt x="418" y="84"/>
                  </a:lnTo>
                  <a:lnTo>
                    <a:pt x="416" y="84"/>
                  </a:lnTo>
                  <a:lnTo>
                    <a:pt x="413" y="86"/>
                  </a:lnTo>
                  <a:lnTo>
                    <a:pt x="413" y="88"/>
                  </a:lnTo>
                  <a:lnTo>
                    <a:pt x="409" y="92"/>
                  </a:lnTo>
                  <a:lnTo>
                    <a:pt x="405" y="92"/>
                  </a:lnTo>
                  <a:lnTo>
                    <a:pt x="399" y="91"/>
                  </a:lnTo>
                  <a:lnTo>
                    <a:pt x="395" y="90"/>
                  </a:lnTo>
                  <a:lnTo>
                    <a:pt x="393" y="88"/>
                  </a:lnTo>
                  <a:lnTo>
                    <a:pt x="394" y="87"/>
                  </a:lnTo>
                  <a:lnTo>
                    <a:pt x="390" y="87"/>
                  </a:lnTo>
                  <a:lnTo>
                    <a:pt x="387" y="84"/>
                  </a:lnTo>
                  <a:lnTo>
                    <a:pt x="389" y="83"/>
                  </a:lnTo>
                  <a:lnTo>
                    <a:pt x="390" y="82"/>
                  </a:lnTo>
                  <a:lnTo>
                    <a:pt x="391" y="79"/>
                  </a:lnTo>
                  <a:lnTo>
                    <a:pt x="395" y="77"/>
                  </a:lnTo>
                  <a:lnTo>
                    <a:pt x="398" y="74"/>
                  </a:lnTo>
                  <a:lnTo>
                    <a:pt x="401" y="73"/>
                  </a:lnTo>
                  <a:lnTo>
                    <a:pt x="402" y="70"/>
                  </a:lnTo>
                  <a:lnTo>
                    <a:pt x="405" y="71"/>
                  </a:lnTo>
                  <a:lnTo>
                    <a:pt x="410" y="71"/>
                  </a:lnTo>
                  <a:lnTo>
                    <a:pt x="411" y="71"/>
                  </a:lnTo>
                  <a:lnTo>
                    <a:pt x="414" y="71"/>
                  </a:lnTo>
                  <a:lnTo>
                    <a:pt x="418" y="74"/>
                  </a:lnTo>
                  <a:lnTo>
                    <a:pt x="422" y="74"/>
                  </a:lnTo>
                  <a:lnTo>
                    <a:pt x="424" y="74"/>
                  </a:lnTo>
                  <a:lnTo>
                    <a:pt x="427" y="74"/>
                  </a:lnTo>
                  <a:lnTo>
                    <a:pt x="428" y="73"/>
                  </a:lnTo>
                  <a:lnTo>
                    <a:pt x="426" y="73"/>
                  </a:lnTo>
                  <a:lnTo>
                    <a:pt x="422" y="73"/>
                  </a:lnTo>
                  <a:lnTo>
                    <a:pt x="416" y="71"/>
                  </a:lnTo>
                  <a:lnTo>
                    <a:pt x="414" y="70"/>
                  </a:lnTo>
                  <a:lnTo>
                    <a:pt x="411" y="70"/>
                  </a:lnTo>
                  <a:lnTo>
                    <a:pt x="406" y="70"/>
                  </a:lnTo>
                  <a:lnTo>
                    <a:pt x="401" y="69"/>
                  </a:lnTo>
                  <a:lnTo>
                    <a:pt x="399" y="69"/>
                  </a:lnTo>
                  <a:lnTo>
                    <a:pt x="398" y="70"/>
                  </a:lnTo>
                  <a:lnTo>
                    <a:pt x="397" y="73"/>
                  </a:lnTo>
                  <a:lnTo>
                    <a:pt x="391" y="75"/>
                  </a:lnTo>
                  <a:lnTo>
                    <a:pt x="387" y="78"/>
                  </a:lnTo>
                  <a:lnTo>
                    <a:pt x="385" y="81"/>
                  </a:lnTo>
                  <a:lnTo>
                    <a:pt x="384" y="82"/>
                  </a:lnTo>
                  <a:lnTo>
                    <a:pt x="382" y="81"/>
                  </a:lnTo>
                  <a:lnTo>
                    <a:pt x="378" y="77"/>
                  </a:lnTo>
                  <a:lnTo>
                    <a:pt x="377" y="77"/>
                  </a:lnTo>
                  <a:lnTo>
                    <a:pt x="376" y="75"/>
                  </a:lnTo>
                  <a:lnTo>
                    <a:pt x="376" y="71"/>
                  </a:lnTo>
                  <a:lnTo>
                    <a:pt x="376" y="69"/>
                  </a:lnTo>
                  <a:lnTo>
                    <a:pt x="374" y="67"/>
                  </a:lnTo>
                  <a:lnTo>
                    <a:pt x="373" y="65"/>
                  </a:lnTo>
                  <a:lnTo>
                    <a:pt x="374" y="63"/>
                  </a:lnTo>
                  <a:lnTo>
                    <a:pt x="377" y="63"/>
                  </a:lnTo>
                  <a:lnTo>
                    <a:pt x="380" y="63"/>
                  </a:lnTo>
                  <a:lnTo>
                    <a:pt x="381" y="65"/>
                  </a:lnTo>
                  <a:lnTo>
                    <a:pt x="387" y="63"/>
                  </a:lnTo>
                  <a:lnTo>
                    <a:pt x="391" y="66"/>
                  </a:lnTo>
                  <a:lnTo>
                    <a:pt x="393" y="66"/>
                  </a:lnTo>
                  <a:lnTo>
                    <a:pt x="394" y="67"/>
                  </a:lnTo>
                  <a:lnTo>
                    <a:pt x="397" y="67"/>
                  </a:lnTo>
                  <a:lnTo>
                    <a:pt x="399" y="66"/>
                  </a:lnTo>
                  <a:lnTo>
                    <a:pt x="402" y="67"/>
                  </a:lnTo>
                  <a:lnTo>
                    <a:pt x="403" y="66"/>
                  </a:lnTo>
                  <a:lnTo>
                    <a:pt x="406" y="66"/>
                  </a:lnTo>
                  <a:lnTo>
                    <a:pt x="407" y="65"/>
                  </a:lnTo>
                  <a:lnTo>
                    <a:pt x="411" y="63"/>
                  </a:lnTo>
                  <a:lnTo>
                    <a:pt x="416" y="63"/>
                  </a:lnTo>
                  <a:lnTo>
                    <a:pt x="416" y="62"/>
                  </a:lnTo>
                  <a:lnTo>
                    <a:pt x="416" y="59"/>
                  </a:lnTo>
                  <a:lnTo>
                    <a:pt x="415" y="61"/>
                  </a:lnTo>
                  <a:lnTo>
                    <a:pt x="414" y="61"/>
                  </a:lnTo>
                  <a:lnTo>
                    <a:pt x="413" y="62"/>
                  </a:lnTo>
                  <a:lnTo>
                    <a:pt x="409" y="62"/>
                  </a:lnTo>
                  <a:lnTo>
                    <a:pt x="405" y="62"/>
                  </a:lnTo>
                  <a:lnTo>
                    <a:pt x="401" y="65"/>
                  </a:lnTo>
                  <a:lnTo>
                    <a:pt x="399" y="65"/>
                  </a:lnTo>
                  <a:lnTo>
                    <a:pt x="395" y="65"/>
                  </a:lnTo>
                  <a:lnTo>
                    <a:pt x="394" y="65"/>
                  </a:lnTo>
                  <a:lnTo>
                    <a:pt x="393" y="65"/>
                  </a:lnTo>
                  <a:lnTo>
                    <a:pt x="390" y="62"/>
                  </a:lnTo>
                  <a:lnTo>
                    <a:pt x="389" y="62"/>
                  </a:lnTo>
                  <a:lnTo>
                    <a:pt x="387" y="62"/>
                  </a:lnTo>
                  <a:lnTo>
                    <a:pt x="385" y="62"/>
                  </a:lnTo>
                  <a:lnTo>
                    <a:pt x="381" y="59"/>
                  </a:lnTo>
                  <a:lnTo>
                    <a:pt x="378" y="61"/>
                  </a:lnTo>
                  <a:lnTo>
                    <a:pt x="376" y="59"/>
                  </a:lnTo>
                  <a:lnTo>
                    <a:pt x="374" y="58"/>
                  </a:lnTo>
                  <a:lnTo>
                    <a:pt x="376" y="57"/>
                  </a:lnTo>
                  <a:lnTo>
                    <a:pt x="376" y="54"/>
                  </a:lnTo>
                  <a:lnTo>
                    <a:pt x="378" y="53"/>
                  </a:lnTo>
                  <a:lnTo>
                    <a:pt x="380" y="53"/>
                  </a:lnTo>
                  <a:lnTo>
                    <a:pt x="381" y="54"/>
                  </a:lnTo>
                  <a:lnTo>
                    <a:pt x="385" y="54"/>
                  </a:lnTo>
                  <a:lnTo>
                    <a:pt x="386" y="54"/>
                  </a:lnTo>
                  <a:lnTo>
                    <a:pt x="384" y="52"/>
                  </a:lnTo>
                  <a:lnTo>
                    <a:pt x="382" y="52"/>
                  </a:lnTo>
                  <a:lnTo>
                    <a:pt x="380" y="50"/>
                  </a:lnTo>
                  <a:lnTo>
                    <a:pt x="381" y="49"/>
                  </a:lnTo>
                  <a:lnTo>
                    <a:pt x="384" y="49"/>
                  </a:lnTo>
                  <a:lnTo>
                    <a:pt x="387" y="46"/>
                  </a:lnTo>
                  <a:lnTo>
                    <a:pt x="391" y="46"/>
                  </a:lnTo>
                  <a:lnTo>
                    <a:pt x="393" y="45"/>
                  </a:lnTo>
                  <a:lnTo>
                    <a:pt x="395" y="45"/>
                  </a:lnTo>
                  <a:lnTo>
                    <a:pt x="397" y="46"/>
                  </a:lnTo>
                  <a:lnTo>
                    <a:pt x="398" y="45"/>
                  </a:lnTo>
                  <a:lnTo>
                    <a:pt x="398" y="44"/>
                  </a:lnTo>
                  <a:lnTo>
                    <a:pt x="397" y="42"/>
                  </a:lnTo>
                  <a:lnTo>
                    <a:pt x="393" y="44"/>
                  </a:lnTo>
                  <a:lnTo>
                    <a:pt x="389" y="44"/>
                  </a:lnTo>
                  <a:lnTo>
                    <a:pt x="385" y="45"/>
                  </a:lnTo>
                  <a:lnTo>
                    <a:pt x="382" y="45"/>
                  </a:lnTo>
                  <a:lnTo>
                    <a:pt x="381" y="48"/>
                  </a:lnTo>
                  <a:lnTo>
                    <a:pt x="380" y="48"/>
                  </a:lnTo>
                  <a:lnTo>
                    <a:pt x="380" y="45"/>
                  </a:lnTo>
                  <a:lnTo>
                    <a:pt x="378" y="44"/>
                  </a:lnTo>
                  <a:lnTo>
                    <a:pt x="382" y="42"/>
                  </a:lnTo>
                  <a:lnTo>
                    <a:pt x="385" y="40"/>
                  </a:lnTo>
                  <a:lnTo>
                    <a:pt x="389" y="38"/>
                  </a:lnTo>
                  <a:lnTo>
                    <a:pt x="390" y="38"/>
                  </a:lnTo>
                  <a:lnTo>
                    <a:pt x="387" y="38"/>
                  </a:lnTo>
                  <a:lnTo>
                    <a:pt x="387" y="37"/>
                  </a:lnTo>
                  <a:lnTo>
                    <a:pt x="387" y="33"/>
                  </a:lnTo>
                  <a:lnTo>
                    <a:pt x="386" y="34"/>
                  </a:lnTo>
                  <a:lnTo>
                    <a:pt x="386" y="36"/>
                  </a:lnTo>
                  <a:lnTo>
                    <a:pt x="385" y="37"/>
                  </a:lnTo>
                  <a:lnTo>
                    <a:pt x="384" y="34"/>
                  </a:lnTo>
                  <a:lnTo>
                    <a:pt x="382" y="34"/>
                  </a:lnTo>
                  <a:lnTo>
                    <a:pt x="381" y="36"/>
                  </a:lnTo>
                  <a:lnTo>
                    <a:pt x="380" y="36"/>
                  </a:lnTo>
                  <a:lnTo>
                    <a:pt x="380" y="38"/>
                  </a:lnTo>
                  <a:lnTo>
                    <a:pt x="378" y="40"/>
                  </a:lnTo>
                  <a:lnTo>
                    <a:pt x="376" y="41"/>
                  </a:lnTo>
                  <a:lnTo>
                    <a:pt x="374" y="38"/>
                  </a:lnTo>
                  <a:lnTo>
                    <a:pt x="376" y="36"/>
                  </a:lnTo>
                  <a:lnTo>
                    <a:pt x="374" y="36"/>
                  </a:lnTo>
                  <a:lnTo>
                    <a:pt x="373" y="33"/>
                  </a:lnTo>
                  <a:lnTo>
                    <a:pt x="374" y="33"/>
                  </a:lnTo>
                  <a:lnTo>
                    <a:pt x="376" y="34"/>
                  </a:lnTo>
                  <a:lnTo>
                    <a:pt x="376" y="31"/>
                  </a:lnTo>
                  <a:lnTo>
                    <a:pt x="378" y="31"/>
                  </a:lnTo>
                  <a:lnTo>
                    <a:pt x="381" y="31"/>
                  </a:lnTo>
                  <a:lnTo>
                    <a:pt x="382" y="28"/>
                  </a:lnTo>
                  <a:lnTo>
                    <a:pt x="385" y="27"/>
                  </a:lnTo>
                  <a:lnTo>
                    <a:pt x="387" y="27"/>
                  </a:lnTo>
                  <a:lnTo>
                    <a:pt x="390" y="25"/>
                  </a:lnTo>
                  <a:lnTo>
                    <a:pt x="395" y="25"/>
                  </a:lnTo>
                  <a:lnTo>
                    <a:pt x="397" y="24"/>
                  </a:lnTo>
                  <a:lnTo>
                    <a:pt x="398" y="24"/>
                  </a:lnTo>
                  <a:lnTo>
                    <a:pt x="398" y="27"/>
                  </a:lnTo>
                  <a:lnTo>
                    <a:pt x="398" y="28"/>
                  </a:lnTo>
                  <a:lnTo>
                    <a:pt x="398" y="33"/>
                  </a:lnTo>
                  <a:lnTo>
                    <a:pt x="399" y="32"/>
                  </a:lnTo>
                  <a:lnTo>
                    <a:pt x="401" y="29"/>
                  </a:lnTo>
                  <a:lnTo>
                    <a:pt x="402" y="28"/>
                  </a:lnTo>
                  <a:lnTo>
                    <a:pt x="402" y="29"/>
                  </a:lnTo>
                  <a:lnTo>
                    <a:pt x="402" y="29"/>
                  </a:lnTo>
                  <a:lnTo>
                    <a:pt x="402" y="32"/>
                  </a:lnTo>
                  <a:lnTo>
                    <a:pt x="403" y="31"/>
                  </a:lnTo>
                  <a:lnTo>
                    <a:pt x="403" y="29"/>
                  </a:lnTo>
                  <a:lnTo>
                    <a:pt x="405" y="28"/>
                  </a:lnTo>
                  <a:lnTo>
                    <a:pt x="403" y="25"/>
                  </a:lnTo>
                  <a:lnTo>
                    <a:pt x="405" y="23"/>
                  </a:lnTo>
                  <a:lnTo>
                    <a:pt x="406" y="23"/>
                  </a:lnTo>
                  <a:lnTo>
                    <a:pt x="409" y="20"/>
                  </a:lnTo>
                  <a:lnTo>
                    <a:pt x="410" y="20"/>
                  </a:lnTo>
                  <a:lnTo>
                    <a:pt x="410" y="23"/>
                  </a:lnTo>
                  <a:lnTo>
                    <a:pt x="410" y="25"/>
                  </a:lnTo>
                  <a:lnTo>
                    <a:pt x="413" y="27"/>
                  </a:lnTo>
                  <a:lnTo>
                    <a:pt x="413" y="29"/>
                  </a:lnTo>
                  <a:lnTo>
                    <a:pt x="413" y="31"/>
                  </a:lnTo>
                  <a:lnTo>
                    <a:pt x="413" y="33"/>
                  </a:lnTo>
                  <a:lnTo>
                    <a:pt x="413" y="34"/>
                  </a:lnTo>
                  <a:lnTo>
                    <a:pt x="414" y="36"/>
                  </a:lnTo>
                  <a:lnTo>
                    <a:pt x="415" y="36"/>
                  </a:lnTo>
                  <a:lnTo>
                    <a:pt x="414" y="33"/>
                  </a:lnTo>
                  <a:lnTo>
                    <a:pt x="414" y="31"/>
                  </a:lnTo>
                  <a:lnTo>
                    <a:pt x="415" y="31"/>
                  </a:lnTo>
                  <a:lnTo>
                    <a:pt x="418" y="27"/>
                  </a:lnTo>
                  <a:lnTo>
                    <a:pt x="419" y="27"/>
                  </a:lnTo>
                  <a:lnTo>
                    <a:pt x="422" y="29"/>
                  </a:lnTo>
                  <a:lnTo>
                    <a:pt x="422" y="32"/>
                  </a:lnTo>
                  <a:lnTo>
                    <a:pt x="420" y="34"/>
                  </a:lnTo>
                  <a:lnTo>
                    <a:pt x="422" y="36"/>
                  </a:lnTo>
                  <a:lnTo>
                    <a:pt x="423" y="37"/>
                  </a:lnTo>
                  <a:lnTo>
                    <a:pt x="424" y="36"/>
                  </a:lnTo>
                  <a:lnTo>
                    <a:pt x="423" y="33"/>
                  </a:lnTo>
                  <a:lnTo>
                    <a:pt x="426" y="33"/>
                  </a:lnTo>
                  <a:lnTo>
                    <a:pt x="427" y="32"/>
                  </a:lnTo>
                  <a:lnTo>
                    <a:pt x="427" y="33"/>
                  </a:lnTo>
                  <a:lnTo>
                    <a:pt x="426" y="34"/>
                  </a:lnTo>
                  <a:lnTo>
                    <a:pt x="427" y="36"/>
                  </a:lnTo>
                  <a:lnTo>
                    <a:pt x="427" y="37"/>
                  </a:lnTo>
                  <a:lnTo>
                    <a:pt x="430" y="36"/>
                  </a:lnTo>
                  <a:lnTo>
                    <a:pt x="431" y="36"/>
                  </a:lnTo>
                  <a:lnTo>
                    <a:pt x="430" y="38"/>
                  </a:lnTo>
                  <a:lnTo>
                    <a:pt x="431" y="36"/>
                  </a:lnTo>
                  <a:lnTo>
                    <a:pt x="431" y="33"/>
                  </a:lnTo>
                  <a:lnTo>
                    <a:pt x="430" y="31"/>
                  </a:lnTo>
                  <a:lnTo>
                    <a:pt x="428" y="31"/>
                  </a:lnTo>
                  <a:lnTo>
                    <a:pt x="427" y="29"/>
                  </a:lnTo>
                  <a:lnTo>
                    <a:pt x="427" y="27"/>
                  </a:lnTo>
                  <a:lnTo>
                    <a:pt x="426" y="24"/>
                  </a:lnTo>
                  <a:lnTo>
                    <a:pt x="424" y="23"/>
                  </a:lnTo>
                  <a:lnTo>
                    <a:pt x="423" y="21"/>
                  </a:lnTo>
                  <a:lnTo>
                    <a:pt x="423" y="19"/>
                  </a:lnTo>
                  <a:lnTo>
                    <a:pt x="426" y="19"/>
                  </a:lnTo>
                  <a:lnTo>
                    <a:pt x="427" y="20"/>
                  </a:lnTo>
                  <a:lnTo>
                    <a:pt x="430" y="20"/>
                  </a:lnTo>
                  <a:lnTo>
                    <a:pt x="432" y="20"/>
                  </a:lnTo>
                  <a:lnTo>
                    <a:pt x="434" y="19"/>
                  </a:lnTo>
                  <a:lnTo>
                    <a:pt x="434" y="15"/>
                  </a:lnTo>
                  <a:lnTo>
                    <a:pt x="431" y="13"/>
                  </a:lnTo>
                  <a:lnTo>
                    <a:pt x="432" y="11"/>
                  </a:lnTo>
                  <a:lnTo>
                    <a:pt x="435" y="9"/>
                  </a:lnTo>
                  <a:lnTo>
                    <a:pt x="436" y="11"/>
                  </a:lnTo>
                  <a:lnTo>
                    <a:pt x="440" y="11"/>
                  </a:lnTo>
                  <a:lnTo>
                    <a:pt x="441" y="12"/>
                  </a:lnTo>
                  <a:lnTo>
                    <a:pt x="441" y="15"/>
                  </a:lnTo>
                  <a:lnTo>
                    <a:pt x="440" y="16"/>
                  </a:lnTo>
                  <a:lnTo>
                    <a:pt x="440" y="17"/>
                  </a:lnTo>
                  <a:lnTo>
                    <a:pt x="445" y="19"/>
                  </a:lnTo>
                  <a:lnTo>
                    <a:pt x="445" y="20"/>
                  </a:lnTo>
                  <a:lnTo>
                    <a:pt x="444" y="24"/>
                  </a:lnTo>
                  <a:lnTo>
                    <a:pt x="445" y="28"/>
                  </a:lnTo>
                  <a:lnTo>
                    <a:pt x="447" y="28"/>
                  </a:lnTo>
                  <a:lnTo>
                    <a:pt x="448" y="25"/>
                  </a:lnTo>
                  <a:lnTo>
                    <a:pt x="449" y="25"/>
                  </a:lnTo>
                  <a:lnTo>
                    <a:pt x="449" y="27"/>
                  </a:lnTo>
                  <a:lnTo>
                    <a:pt x="451" y="28"/>
                  </a:lnTo>
                  <a:lnTo>
                    <a:pt x="452" y="28"/>
                  </a:lnTo>
                  <a:lnTo>
                    <a:pt x="453" y="25"/>
                  </a:lnTo>
                  <a:lnTo>
                    <a:pt x="456" y="24"/>
                  </a:lnTo>
                  <a:lnTo>
                    <a:pt x="456" y="23"/>
                  </a:lnTo>
                  <a:lnTo>
                    <a:pt x="455" y="19"/>
                  </a:lnTo>
                  <a:lnTo>
                    <a:pt x="456" y="17"/>
                  </a:lnTo>
                  <a:lnTo>
                    <a:pt x="457" y="17"/>
                  </a:lnTo>
                  <a:lnTo>
                    <a:pt x="459" y="17"/>
                  </a:lnTo>
                  <a:lnTo>
                    <a:pt x="463" y="19"/>
                  </a:lnTo>
                  <a:lnTo>
                    <a:pt x="463" y="16"/>
                  </a:lnTo>
                  <a:lnTo>
                    <a:pt x="459" y="13"/>
                  </a:lnTo>
                  <a:lnTo>
                    <a:pt x="459" y="11"/>
                  </a:lnTo>
                  <a:lnTo>
                    <a:pt x="459" y="9"/>
                  </a:lnTo>
                  <a:lnTo>
                    <a:pt x="460" y="7"/>
                  </a:lnTo>
                  <a:lnTo>
                    <a:pt x="461" y="7"/>
                  </a:lnTo>
                  <a:lnTo>
                    <a:pt x="465" y="9"/>
                  </a:lnTo>
                  <a:lnTo>
                    <a:pt x="466" y="13"/>
                  </a:lnTo>
                  <a:lnTo>
                    <a:pt x="466" y="16"/>
                  </a:lnTo>
                  <a:lnTo>
                    <a:pt x="466" y="19"/>
                  </a:lnTo>
                  <a:lnTo>
                    <a:pt x="468" y="20"/>
                  </a:lnTo>
                  <a:lnTo>
                    <a:pt x="468" y="24"/>
                  </a:lnTo>
                  <a:lnTo>
                    <a:pt x="469" y="25"/>
                  </a:lnTo>
                  <a:lnTo>
                    <a:pt x="470" y="24"/>
                  </a:lnTo>
                  <a:lnTo>
                    <a:pt x="470" y="21"/>
                  </a:lnTo>
                  <a:lnTo>
                    <a:pt x="470" y="20"/>
                  </a:lnTo>
                  <a:lnTo>
                    <a:pt x="469" y="17"/>
                  </a:lnTo>
                  <a:lnTo>
                    <a:pt x="469" y="13"/>
                  </a:lnTo>
                  <a:lnTo>
                    <a:pt x="469" y="9"/>
                  </a:lnTo>
                  <a:lnTo>
                    <a:pt x="469" y="6"/>
                  </a:lnTo>
                  <a:lnTo>
                    <a:pt x="469" y="3"/>
                  </a:lnTo>
                  <a:lnTo>
                    <a:pt x="470" y="3"/>
                  </a:lnTo>
                  <a:lnTo>
                    <a:pt x="473" y="4"/>
                  </a:lnTo>
                  <a:lnTo>
                    <a:pt x="474" y="4"/>
                  </a:lnTo>
                  <a:lnTo>
                    <a:pt x="476" y="6"/>
                  </a:lnTo>
                  <a:lnTo>
                    <a:pt x="476" y="8"/>
                  </a:lnTo>
                  <a:lnTo>
                    <a:pt x="477" y="11"/>
                  </a:lnTo>
                  <a:lnTo>
                    <a:pt x="477" y="13"/>
                  </a:lnTo>
                  <a:lnTo>
                    <a:pt x="477" y="17"/>
                  </a:lnTo>
                  <a:lnTo>
                    <a:pt x="478" y="19"/>
                  </a:lnTo>
                  <a:lnTo>
                    <a:pt x="478" y="16"/>
                  </a:lnTo>
                  <a:lnTo>
                    <a:pt x="478" y="15"/>
                  </a:lnTo>
                  <a:lnTo>
                    <a:pt x="480" y="15"/>
                  </a:lnTo>
                  <a:lnTo>
                    <a:pt x="484" y="19"/>
                  </a:lnTo>
                  <a:lnTo>
                    <a:pt x="485" y="19"/>
                  </a:lnTo>
                  <a:lnTo>
                    <a:pt x="486" y="17"/>
                  </a:lnTo>
                  <a:lnTo>
                    <a:pt x="486" y="17"/>
                  </a:lnTo>
                  <a:lnTo>
                    <a:pt x="485" y="16"/>
                  </a:lnTo>
                  <a:lnTo>
                    <a:pt x="482" y="13"/>
                  </a:lnTo>
                  <a:lnTo>
                    <a:pt x="484" y="13"/>
                  </a:lnTo>
                  <a:lnTo>
                    <a:pt x="484" y="12"/>
                  </a:lnTo>
                  <a:lnTo>
                    <a:pt x="481" y="9"/>
                  </a:lnTo>
                  <a:lnTo>
                    <a:pt x="480" y="8"/>
                  </a:lnTo>
                  <a:lnTo>
                    <a:pt x="481" y="7"/>
                  </a:lnTo>
                  <a:lnTo>
                    <a:pt x="484" y="7"/>
                  </a:lnTo>
                  <a:lnTo>
                    <a:pt x="482" y="6"/>
                  </a:lnTo>
                  <a:lnTo>
                    <a:pt x="481" y="6"/>
                  </a:lnTo>
                  <a:lnTo>
                    <a:pt x="480" y="3"/>
                  </a:lnTo>
                  <a:lnTo>
                    <a:pt x="481" y="3"/>
                  </a:lnTo>
                  <a:lnTo>
                    <a:pt x="482" y="3"/>
                  </a:lnTo>
                  <a:lnTo>
                    <a:pt x="485" y="0"/>
                  </a:lnTo>
                  <a:lnTo>
                    <a:pt x="490" y="2"/>
                  </a:lnTo>
                  <a:lnTo>
                    <a:pt x="492" y="3"/>
                  </a:lnTo>
                  <a:lnTo>
                    <a:pt x="492" y="6"/>
                  </a:lnTo>
                  <a:lnTo>
                    <a:pt x="489" y="7"/>
                  </a:lnTo>
                  <a:lnTo>
                    <a:pt x="490" y="8"/>
                  </a:lnTo>
                  <a:lnTo>
                    <a:pt x="492" y="8"/>
                  </a:lnTo>
                  <a:lnTo>
                    <a:pt x="493" y="6"/>
                  </a:lnTo>
                  <a:lnTo>
                    <a:pt x="494" y="4"/>
                  </a:lnTo>
                  <a:lnTo>
                    <a:pt x="495" y="6"/>
                  </a:lnTo>
                  <a:lnTo>
                    <a:pt x="494" y="9"/>
                  </a:lnTo>
                  <a:lnTo>
                    <a:pt x="495" y="9"/>
                  </a:lnTo>
                  <a:lnTo>
                    <a:pt x="497" y="9"/>
                  </a:lnTo>
                  <a:lnTo>
                    <a:pt x="497" y="8"/>
                  </a:lnTo>
                  <a:lnTo>
                    <a:pt x="501" y="6"/>
                  </a:lnTo>
                  <a:lnTo>
                    <a:pt x="501" y="7"/>
                  </a:lnTo>
                  <a:lnTo>
                    <a:pt x="501" y="9"/>
                  </a:lnTo>
                  <a:lnTo>
                    <a:pt x="499" y="11"/>
                  </a:lnTo>
                  <a:lnTo>
                    <a:pt x="501" y="15"/>
                  </a:lnTo>
                  <a:lnTo>
                    <a:pt x="499" y="17"/>
                  </a:lnTo>
                  <a:lnTo>
                    <a:pt x="501" y="19"/>
                  </a:lnTo>
                  <a:lnTo>
                    <a:pt x="503" y="17"/>
                  </a:lnTo>
                  <a:lnTo>
                    <a:pt x="505" y="17"/>
                  </a:lnTo>
                  <a:lnTo>
                    <a:pt x="506" y="17"/>
                  </a:lnTo>
                  <a:lnTo>
                    <a:pt x="506" y="13"/>
                  </a:lnTo>
                  <a:lnTo>
                    <a:pt x="507" y="9"/>
                  </a:lnTo>
                  <a:lnTo>
                    <a:pt x="505" y="4"/>
                  </a:lnTo>
                  <a:lnTo>
                    <a:pt x="506" y="2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0070C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885" name="Freeform 504"/>
            <p:cNvSpPr>
              <a:spLocks/>
            </p:cNvSpPr>
            <p:nvPr/>
          </p:nvSpPr>
          <p:spPr bwMode="auto">
            <a:xfrm>
              <a:off x="3364558" y="3754030"/>
              <a:ext cx="10151" cy="7614"/>
            </a:xfrm>
            <a:custGeom>
              <a:avLst/>
              <a:gdLst>
                <a:gd name="T0" fmla="*/ 4 w 4"/>
                <a:gd name="T1" fmla="*/ 0 h 3"/>
                <a:gd name="T2" fmla="*/ 2 w 4"/>
                <a:gd name="T3" fmla="*/ 3 h 3"/>
                <a:gd name="T4" fmla="*/ 0 w 4"/>
                <a:gd name="T5" fmla="*/ 3 h 3"/>
                <a:gd name="T6" fmla="*/ 1 w 4"/>
                <a:gd name="T7" fmla="*/ 0 h 3"/>
                <a:gd name="T8" fmla="*/ 4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1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886" name="Freeform 505"/>
            <p:cNvSpPr>
              <a:spLocks/>
            </p:cNvSpPr>
            <p:nvPr/>
          </p:nvSpPr>
          <p:spPr bwMode="auto">
            <a:xfrm>
              <a:off x="3453379" y="3781946"/>
              <a:ext cx="71057" cy="25377"/>
            </a:xfrm>
            <a:custGeom>
              <a:avLst/>
              <a:gdLst>
                <a:gd name="T0" fmla="*/ 11 w 28"/>
                <a:gd name="T1" fmla="*/ 0 h 10"/>
                <a:gd name="T2" fmla="*/ 20 w 28"/>
                <a:gd name="T3" fmla="*/ 1 h 10"/>
                <a:gd name="T4" fmla="*/ 23 w 28"/>
                <a:gd name="T5" fmla="*/ 5 h 10"/>
                <a:gd name="T6" fmla="*/ 25 w 28"/>
                <a:gd name="T7" fmla="*/ 5 h 10"/>
                <a:gd name="T8" fmla="*/ 28 w 28"/>
                <a:gd name="T9" fmla="*/ 8 h 10"/>
                <a:gd name="T10" fmla="*/ 27 w 28"/>
                <a:gd name="T11" fmla="*/ 8 h 10"/>
                <a:gd name="T12" fmla="*/ 23 w 28"/>
                <a:gd name="T13" fmla="*/ 8 h 10"/>
                <a:gd name="T14" fmla="*/ 21 w 28"/>
                <a:gd name="T15" fmla="*/ 8 h 10"/>
                <a:gd name="T16" fmla="*/ 20 w 28"/>
                <a:gd name="T17" fmla="*/ 9 h 10"/>
                <a:gd name="T18" fmla="*/ 19 w 28"/>
                <a:gd name="T19" fmla="*/ 9 h 10"/>
                <a:gd name="T20" fmla="*/ 19 w 28"/>
                <a:gd name="T21" fmla="*/ 9 h 10"/>
                <a:gd name="T22" fmla="*/ 16 w 28"/>
                <a:gd name="T23" fmla="*/ 9 h 10"/>
                <a:gd name="T24" fmla="*/ 16 w 28"/>
                <a:gd name="T25" fmla="*/ 10 h 10"/>
                <a:gd name="T26" fmla="*/ 13 w 28"/>
                <a:gd name="T27" fmla="*/ 10 h 10"/>
                <a:gd name="T28" fmla="*/ 12 w 28"/>
                <a:gd name="T29" fmla="*/ 9 h 10"/>
                <a:gd name="T30" fmla="*/ 10 w 28"/>
                <a:gd name="T31" fmla="*/ 9 h 10"/>
                <a:gd name="T32" fmla="*/ 7 w 28"/>
                <a:gd name="T33" fmla="*/ 8 h 10"/>
                <a:gd name="T34" fmla="*/ 6 w 28"/>
                <a:gd name="T35" fmla="*/ 5 h 10"/>
                <a:gd name="T36" fmla="*/ 4 w 28"/>
                <a:gd name="T37" fmla="*/ 5 h 10"/>
                <a:gd name="T38" fmla="*/ 3 w 28"/>
                <a:gd name="T39" fmla="*/ 5 h 10"/>
                <a:gd name="T40" fmla="*/ 0 w 28"/>
                <a:gd name="T41" fmla="*/ 4 h 10"/>
                <a:gd name="T42" fmla="*/ 2 w 28"/>
                <a:gd name="T43" fmla="*/ 1 h 10"/>
                <a:gd name="T44" fmla="*/ 4 w 28"/>
                <a:gd name="T45" fmla="*/ 1 h 10"/>
                <a:gd name="T46" fmla="*/ 7 w 28"/>
                <a:gd name="T47" fmla="*/ 1 h 10"/>
                <a:gd name="T48" fmla="*/ 11 w 28"/>
                <a:gd name="T4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10">
                  <a:moveTo>
                    <a:pt x="11" y="0"/>
                  </a:moveTo>
                  <a:lnTo>
                    <a:pt x="20" y="1"/>
                  </a:lnTo>
                  <a:lnTo>
                    <a:pt x="23" y="5"/>
                  </a:lnTo>
                  <a:lnTo>
                    <a:pt x="25" y="5"/>
                  </a:lnTo>
                  <a:lnTo>
                    <a:pt x="28" y="8"/>
                  </a:lnTo>
                  <a:lnTo>
                    <a:pt x="27" y="8"/>
                  </a:lnTo>
                  <a:lnTo>
                    <a:pt x="23" y="8"/>
                  </a:lnTo>
                  <a:lnTo>
                    <a:pt x="21" y="8"/>
                  </a:lnTo>
                  <a:lnTo>
                    <a:pt x="20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12" y="9"/>
                  </a:lnTo>
                  <a:lnTo>
                    <a:pt x="10" y="9"/>
                  </a:lnTo>
                  <a:lnTo>
                    <a:pt x="7" y="8"/>
                  </a:lnTo>
                  <a:lnTo>
                    <a:pt x="6" y="5"/>
                  </a:lnTo>
                  <a:lnTo>
                    <a:pt x="4" y="5"/>
                  </a:lnTo>
                  <a:lnTo>
                    <a:pt x="3" y="5"/>
                  </a:lnTo>
                  <a:lnTo>
                    <a:pt x="0" y="4"/>
                  </a:lnTo>
                  <a:lnTo>
                    <a:pt x="2" y="1"/>
                  </a:lnTo>
                  <a:lnTo>
                    <a:pt x="4" y="1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887" name="Freeform 506"/>
            <p:cNvSpPr>
              <a:spLocks noEditPoints="1"/>
            </p:cNvSpPr>
            <p:nvPr/>
          </p:nvSpPr>
          <p:spPr bwMode="auto">
            <a:xfrm>
              <a:off x="3575191" y="3728653"/>
              <a:ext cx="83746" cy="68520"/>
            </a:xfrm>
            <a:custGeom>
              <a:avLst/>
              <a:gdLst>
                <a:gd name="T0" fmla="*/ 18 w 33"/>
                <a:gd name="T1" fmla="*/ 17 h 27"/>
                <a:gd name="T2" fmla="*/ 15 w 33"/>
                <a:gd name="T3" fmla="*/ 17 h 27"/>
                <a:gd name="T4" fmla="*/ 15 w 33"/>
                <a:gd name="T5" fmla="*/ 14 h 27"/>
                <a:gd name="T6" fmla="*/ 26 w 33"/>
                <a:gd name="T7" fmla="*/ 4 h 27"/>
                <a:gd name="T8" fmla="*/ 30 w 33"/>
                <a:gd name="T9" fmla="*/ 6 h 27"/>
                <a:gd name="T10" fmla="*/ 33 w 33"/>
                <a:gd name="T11" fmla="*/ 6 h 27"/>
                <a:gd name="T12" fmla="*/ 31 w 33"/>
                <a:gd name="T13" fmla="*/ 10 h 27"/>
                <a:gd name="T14" fmla="*/ 31 w 33"/>
                <a:gd name="T15" fmla="*/ 14 h 27"/>
                <a:gd name="T16" fmla="*/ 30 w 33"/>
                <a:gd name="T17" fmla="*/ 15 h 27"/>
                <a:gd name="T18" fmla="*/ 30 w 33"/>
                <a:gd name="T19" fmla="*/ 21 h 27"/>
                <a:gd name="T20" fmla="*/ 27 w 33"/>
                <a:gd name="T21" fmla="*/ 25 h 27"/>
                <a:gd name="T22" fmla="*/ 26 w 33"/>
                <a:gd name="T23" fmla="*/ 26 h 27"/>
                <a:gd name="T24" fmla="*/ 22 w 33"/>
                <a:gd name="T25" fmla="*/ 26 h 27"/>
                <a:gd name="T26" fmla="*/ 14 w 33"/>
                <a:gd name="T27" fmla="*/ 25 h 27"/>
                <a:gd name="T28" fmla="*/ 8 w 33"/>
                <a:gd name="T29" fmla="*/ 26 h 27"/>
                <a:gd name="T30" fmla="*/ 6 w 33"/>
                <a:gd name="T31" fmla="*/ 27 h 27"/>
                <a:gd name="T32" fmla="*/ 0 w 33"/>
                <a:gd name="T33" fmla="*/ 23 h 27"/>
                <a:gd name="T34" fmla="*/ 1 w 33"/>
                <a:gd name="T35" fmla="*/ 21 h 27"/>
                <a:gd name="T36" fmla="*/ 5 w 33"/>
                <a:gd name="T37" fmla="*/ 21 h 27"/>
                <a:gd name="T38" fmla="*/ 9 w 33"/>
                <a:gd name="T39" fmla="*/ 21 h 27"/>
                <a:gd name="T40" fmla="*/ 13 w 33"/>
                <a:gd name="T41" fmla="*/ 21 h 27"/>
                <a:gd name="T42" fmla="*/ 18 w 33"/>
                <a:gd name="T43" fmla="*/ 21 h 27"/>
                <a:gd name="T44" fmla="*/ 21 w 33"/>
                <a:gd name="T45" fmla="*/ 21 h 27"/>
                <a:gd name="T46" fmla="*/ 26 w 33"/>
                <a:gd name="T47" fmla="*/ 19 h 27"/>
                <a:gd name="T48" fmla="*/ 22 w 33"/>
                <a:gd name="T49" fmla="*/ 17 h 27"/>
                <a:gd name="T50" fmla="*/ 21 w 33"/>
                <a:gd name="T51" fmla="*/ 11 h 27"/>
                <a:gd name="T52" fmla="*/ 21 w 33"/>
                <a:gd name="T53" fmla="*/ 9 h 27"/>
                <a:gd name="T54" fmla="*/ 13 w 33"/>
                <a:gd name="T55" fmla="*/ 5 h 27"/>
                <a:gd name="T56" fmla="*/ 18 w 33"/>
                <a:gd name="T57" fmla="*/ 4 h 27"/>
                <a:gd name="T58" fmla="*/ 21 w 33"/>
                <a:gd name="T59" fmla="*/ 4 h 27"/>
                <a:gd name="T60" fmla="*/ 25 w 33"/>
                <a:gd name="T61" fmla="*/ 2 h 27"/>
                <a:gd name="T62" fmla="*/ 18 w 33"/>
                <a:gd name="T63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" h="27">
                  <a:moveTo>
                    <a:pt x="15" y="14"/>
                  </a:moveTo>
                  <a:lnTo>
                    <a:pt x="18" y="17"/>
                  </a:lnTo>
                  <a:lnTo>
                    <a:pt x="19" y="18"/>
                  </a:lnTo>
                  <a:lnTo>
                    <a:pt x="15" y="17"/>
                  </a:lnTo>
                  <a:lnTo>
                    <a:pt x="14" y="15"/>
                  </a:lnTo>
                  <a:lnTo>
                    <a:pt x="15" y="14"/>
                  </a:lnTo>
                  <a:close/>
                  <a:moveTo>
                    <a:pt x="21" y="4"/>
                  </a:moveTo>
                  <a:lnTo>
                    <a:pt x="26" y="4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3" y="7"/>
                  </a:lnTo>
                  <a:lnTo>
                    <a:pt x="31" y="10"/>
                  </a:lnTo>
                  <a:lnTo>
                    <a:pt x="33" y="11"/>
                  </a:lnTo>
                  <a:lnTo>
                    <a:pt x="31" y="14"/>
                  </a:lnTo>
                  <a:lnTo>
                    <a:pt x="30" y="15"/>
                  </a:lnTo>
                  <a:lnTo>
                    <a:pt x="30" y="15"/>
                  </a:lnTo>
                  <a:lnTo>
                    <a:pt x="30" y="18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27" y="25"/>
                  </a:lnTo>
                  <a:lnTo>
                    <a:pt x="27" y="26"/>
                  </a:lnTo>
                  <a:lnTo>
                    <a:pt x="26" y="26"/>
                  </a:lnTo>
                  <a:lnTo>
                    <a:pt x="23" y="25"/>
                  </a:lnTo>
                  <a:lnTo>
                    <a:pt x="22" y="26"/>
                  </a:lnTo>
                  <a:lnTo>
                    <a:pt x="17" y="26"/>
                  </a:lnTo>
                  <a:lnTo>
                    <a:pt x="14" y="25"/>
                  </a:lnTo>
                  <a:lnTo>
                    <a:pt x="9" y="25"/>
                  </a:lnTo>
                  <a:lnTo>
                    <a:pt x="8" y="26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4" y="23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1" y="21"/>
                  </a:lnTo>
                  <a:lnTo>
                    <a:pt x="2" y="19"/>
                  </a:lnTo>
                  <a:lnTo>
                    <a:pt x="5" y="21"/>
                  </a:lnTo>
                  <a:lnTo>
                    <a:pt x="9" y="19"/>
                  </a:lnTo>
                  <a:lnTo>
                    <a:pt x="9" y="21"/>
                  </a:lnTo>
                  <a:lnTo>
                    <a:pt x="10" y="22"/>
                  </a:lnTo>
                  <a:lnTo>
                    <a:pt x="13" y="21"/>
                  </a:lnTo>
                  <a:lnTo>
                    <a:pt x="15" y="21"/>
                  </a:lnTo>
                  <a:lnTo>
                    <a:pt x="18" y="21"/>
                  </a:lnTo>
                  <a:lnTo>
                    <a:pt x="19" y="22"/>
                  </a:lnTo>
                  <a:lnTo>
                    <a:pt x="21" y="21"/>
                  </a:lnTo>
                  <a:lnTo>
                    <a:pt x="26" y="21"/>
                  </a:lnTo>
                  <a:lnTo>
                    <a:pt x="26" y="19"/>
                  </a:lnTo>
                  <a:lnTo>
                    <a:pt x="23" y="17"/>
                  </a:lnTo>
                  <a:lnTo>
                    <a:pt x="22" y="17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21" y="10"/>
                  </a:lnTo>
                  <a:lnTo>
                    <a:pt x="21" y="9"/>
                  </a:lnTo>
                  <a:lnTo>
                    <a:pt x="14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8" y="4"/>
                  </a:lnTo>
                  <a:lnTo>
                    <a:pt x="19" y="5"/>
                  </a:lnTo>
                  <a:lnTo>
                    <a:pt x="21" y="4"/>
                  </a:lnTo>
                  <a:close/>
                  <a:moveTo>
                    <a:pt x="21" y="0"/>
                  </a:moveTo>
                  <a:lnTo>
                    <a:pt x="25" y="2"/>
                  </a:lnTo>
                  <a:lnTo>
                    <a:pt x="21" y="2"/>
                  </a:lnTo>
                  <a:lnTo>
                    <a:pt x="18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888" name="Freeform 507"/>
            <p:cNvSpPr>
              <a:spLocks noEditPoints="1"/>
            </p:cNvSpPr>
            <p:nvPr/>
          </p:nvSpPr>
          <p:spPr bwMode="auto">
            <a:xfrm>
              <a:off x="3263048" y="3627143"/>
              <a:ext cx="322294" cy="114199"/>
            </a:xfrm>
            <a:custGeom>
              <a:avLst/>
              <a:gdLst>
                <a:gd name="T0" fmla="*/ 29 w 127"/>
                <a:gd name="T1" fmla="*/ 20 h 45"/>
                <a:gd name="T2" fmla="*/ 24 w 127"/>
                <a:gd name="T3" fmla="*/ 22 h 45"/>
                <a:gd name="T4" fmla="*/ 25 w 127"/>
                <a:gd name="T5" fmla="*/ 21 h 45"/>
                <a:gd name="T6" fmla="*/ 24 w 127"/>
                <a:gd name="T7" fmla="*/ 19 h 45"/>
                <a:gd name="T8" fmla="*/ 42 w 127"/>
                <a:gd name="T9" fmla="*/ 1 h 45"/>
                <a:gd name="T10" fmla="*/ 52 w 127"/>
                <a:gd name="T11" fmla="*/ 3 h 45"/>
                <a:gd name="T12" fmla="*/ 63 w 127"/>
                <a:gd name="T13" fmla="*/ 5 h 45"/>
                <a:gd name="T14" fmla="*/ 70 w 127"/>
                <a:gd name="T15" fmla="*/ 12 h 45"/>
                <a:gd name="T16" fmla="*/ 82 w 127"/>
                <a:gd name="T17" fmla="*/ 16 h 45"/>
                <a:gd name="T18" fmla="*/ 91 w 127"/>
                <a:gd name="T19" fmla="*/ 21 h 45"/>
                <a:gd name="T20" fmla="*/ 92 w 127"/>
                <a:gd name="T21" fmla="*/ 22 h 45"/>
                <a:gd name="T22" fmla="*/ 99 w 127"/>
                <a:gd name="T23" fmla="*/ 24 h 45"/>
                <a:gd name="T24" fmla="*/ 106 w 127"/>
                <a:gd name="T25" fmla="*/ 28 h 45"/>
                <a:gd name="T26" fmla="*/ 111 w 127"/>
                <a:gd name="T27" fmla="*/ 28 h 45"/>
                <a:gd name="T28" fmla="*/ 111 w 127"/>
                <a:gd name="T29" fmla="*/ 32 h 45"/>
                <a:gd name="T30" fmla="*/ 124 w 127"/>
                <a:gd name="T31" fmla="*/ 37 h 45"/>
                <a:gd name="T32" fmla="*/ 125 w 127"/>
                <a:gd name="T33" fmla="*/ 41 h 45"/>
                <a:gd name="T34" fmla="*/ 117 w 127"/>
                <a:gd name="T35" fmla="*/ 44 h 45"/>
                <a:gd name="T36" fmla="*/ 108 w 127"/>
                <a:gd name="T37" fmla="*/ 45 h 45"/>
                <a:gd name="T38" fmla="*/ 95 w 127"/>
                <a:gd name="T39" fmla="*/ 45 h 45"/>
                <a:gd name="T40" fmla="*/ 87 w 127"/>
                <a:gd name="T41" fmla="*/ 45 h 45"/>
                <a:gd name="T42" fmla="*/ 94 w 127"/>
                <a:gd name="T43" fmla="*/ 38 h 45"/>
                <a:gd name="T44" fmla="*/ 91 w 127"/>
                <a:gd name="T45" fmla="*/ 34 h 45"/>
                <a:gd name="T46" fmla="*/ 83 w 127"/>
                <a:gd name="T47" fmla="*/ 33 h 45"/>
                <a:gd name="T48" fmla="*/ 75 w 127"/>
                <a:gd name="T49" fmla="*/ 21 h 45"/>
                <a:gd name="T50" fmla="*/ 69 w 127"/>
                <a:gd name="T51" fmla="*/ 21 h 45"/>
                <a:gd name="T52" fmla="*/ 63 w 127"/>
                <a:gd name="T53" fmla="*/ 20 h 45"/>
                <a:gd name="T54" fmla="*/ 57 w 127"/>
                <a:gd name="T55" fmla="*/ 16 h 45"/>
                <a:gd name="T56" fmla="*/ 53 w 127"/>
                <a:gd name="T57" fmla="*/ 16 h 45"/>
                <a:gd name="T58" fmla="*/ 45 w 127"/>
                <a:gd name="T59" fmla="*/ 13 h 45"/>
                <a:gd name="T60" fmla="*/ 36 w 127"/>
                <a:gd name="T61" fmla="*/ 12 h 45"/>
                <a:gd name="T62" fmla="*/ 41 w 127"/>
                <a:gd name="T63" fmla="*/ 9 h 45"/>
                <a:gd name="T64" fmla="*/ 32 w 127"/>
                <a:gd name="T65" fmla="*/ 8 h 45"/>
                <a:gd name="T66" fmla="*/ 25 w 127"/>
                <a:gd name="T67" fmla="*/ 9 h 45"/>
                <a:gd name="T68" fmla="*/ 17 w 127"/>
                <a:gd name="T69" fmla="*/ 13 h 45"/>
                <a:gd name="T70" fmla="*/ 11 w 127"/>
                <a:gd name="T71" fmla="*/ 17 h 45"/>
                <a:gd name="T72" fmla="*/ 7 w 127"/>
                <a:gd name="T73" fmla="*/ 17 h 45"/>
                <a:gd name="T74" fmla="*/ 0 w 127"/>
                <a:gd name="T75" fmla="*/ 19 h 45"/>
                <a:gd name="T76" fmla="*/ 7 w 127"/>
                <a:gd name="T77" fmla="*/ 15 h 45"/>
                <a:gd name="T78" fmla="*/ 8 w 127"/>
                <a:gd name="T79" fmla="*/ 13 h 45"/>
                <a:gd name="T80" fmla="*/ 12 w 127"/>
                <a:gd name="T81" fmla="*/ 7 h 45"/>
                <a:gd name="T82" fmla="*/ 24 w 127"/>
                <a:gd name="T83" fmla="*/ 3 h 45"/>
                <a:gd name="T84" fmla="*/ 37 w 127"/>
                <a:gd name="T8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7" h="45">
                  <a:moveTo>
                    <a:pt x="25" y="17"/>
                  </a:moveTo>
                  <a:lnTo>
                    <a:pt x="28" y="17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27" y="22"/>
                  </a:lnTo>
                  <a:lnTo>
                    <a:pt x="24" y="22"/>
                  </a:lnTo>
                  <a:lnTo>
                    <a:pt x="23" y="21"/>
                  </a:lnTo>
                  <a:lnTo>
                    <a:pt x="24" y="21"/>
                  </a:lnTo>
                  <a:lnTo>
                    <a:pt x="25" y="21"/>
                  </a:lnTo>
                  <a:lnTo>
                    <a:pt x="27" y="21"/>
                  </a:lnTo>
                  <a:lnTo>
                    <a:pt x="25" y="20"/>
                  </a:lnTo>
                  <a:lnTo>
                    <a:pt x="24" y="19"/>
                  </a:lnTo>
                  <a:lnTo>
                    <a:pt x="25" y="17"/>
                  </a:lnTo>
                  <a:close/>
                  <a:moveTo>
                    <a:pt x="37" y="0"/>
                  </a:moveTo>
                  <a:lnTo>
                    <a:pt x="42" y="1"/>
                  </a:lnTo>
                  <a:lnTo>
                    <a:pt x="45" y="4"/>
                  </a:lnTo>
                  <a:lnTo>
                    <a:pt x="49" y="4"/>
                  </a:lnTo>
                  <a:lnTo>
                    <a:pt x="52" y="3"/>
                  </a:lnTo>
                  <a:lnTo>
                    <a:pt x="61" y="4"/>
                  </a:lnTo>
                  <a:lnTo>
                    <a:pt x="62" y="5"/>
                  </a:lnTo>
                  <a:lnTo>
                    <a:pt x="63" y="5"/>
                  </a:lnTo>
                  <a:lnTo>
                    <a:pt x="66" y="8"/>
                  </a:lnTo>
                  <a:lnTo>
                    <a:pt x="67" y="11"/>
                  </a:lnTo>
                  <a:lnTo>
                    <a:pt x="70" y="12"/>
                  </a:lnTo>
                  <a:lnTo>
                    <a:pt x="77" y="12"/>
                  </a:lnTo>
                  <a:lnTo>
                    <a:pt x="79" y="15"/>
                  </a:lnTo>
                  <a:lnTo>
                    <a:pt x="82" y="16"/>
                  </a:lnTo>
                  <a:lnTo>
                    <a:pt x="85" y="19"/>
                  </a:lnTo>
                  <a:lnTo>
                    <a:pt x="90" y="20"/>
                  </a:lnTo>
                  <a:lnTo>
                    <a:pt x="91" y="21"/>
                  </a:lnTo>
                  <a:lnTo>
                    <a:pt x="91" y="20"/>
                  </a:lnTo>
                  <a:lnTo>
                    <a:pt x="92" y="21"/>
                  </a:lnTo>
                  <a:lnTo>
                    <a:pt x="92" y="22"/>
                  </a:lnTo>
                  <a:lnTo>
                    <a:pt x="94" y="24"/>
                  </a:lnTo>
                  <a:lnTo>
                    <a:pt x="95" y="21"/>
                  </a:lnTo>
                  <a:lnTo>
                    <a:pt x="99" y="24"/>
                  </a:lnTo>
                  <a:lnTo>
                    <a:pt x="100" y="25"/>
                  </a:lnTo>
                  <a:lnTo>
                    <a:pt x="102" y="24"/>
                  </a:lnTo>
                  <a:lnTo>
                    <a:pt x="106" y="28"/>
                  </a:lnTo>
                  <a:lnTo>
                    <a:pt x="108" y="28"/>
                  </a:lnTo>
                  <a:lnTo>
                    <a:pt x="110" y="26"/>
                  </a:lnTo>
                  <a:lnTo>
                    <a:pt x="111" y="28"/>
                  </a:lnTo>
                  <a:lnTo>
                    <a:pt x="111" y="30"/>
                  </a:lnTo>
                  <a:lnTo>
                    <a:pt x="110" y="32"/>
                  </a:lnTo>
                  <a:lnTo>
                    <a:pt x="111" y="32"/>
                  </a:lnTo>
                  <a:lnTo>
                    <a:pt x="117" y="32"/>
                  </a:lnTo>
                  <a:lnTo>
                    <a:pt x="123" y="34"/>
                  </a:lnTo>
                  <a:lnTo>
                    <a:pt x="124" y="37"/>
                  </a:lnTo>
                  <a:lnTo>
                    <a:pt x="125" y="38"/>
                  </a:lnTo>
                  <a:lnTo>
                    <a:pt x="127" y="38"/>
                  </a:lnTo>
                  <a:lnTo>
                    <a:pt x="125" y="41"/>
                  </a:lnTo>
                  <a:lnTo>
                    <a:pt x="123" y="42"/>
                  </a:lnTo>
                  <a:lnTo>
                    <a:pt x="119" y="41"/>
                  </a:lnTo>
                  <a:lnTo>
                    <a:pt x="117" y="44"/>
                  </a:lnTo>
                  <a:lnTo>
                    <a:pt x="115" y="42"/>
                  </a:lnTo>
                  <a:lnTo>
                    <a:pt x="115" y="44"/>
                  </a:lnTo>
                  <a:lnTo>
                    <a:pt x="108" y="45"/>
                  </a:lnTo>
                  <a:lnTo>
                    <a:pt x="104" y="44"/>
                  </a:lnTo>
                  <a:lnTo>
                    <a:pt x="102" y="44"/>
                  </a:lnTo>
                  <a:lnTo>
                    <a:pt x="95" y="45"/>
                  </a:lnTo>
                  <a:lnTo>
                    <a:pt x="94" y="44"/>
                  </a:lnTo>
                  <a:lnTo>
                    <a:pt x="91" y="45"/>
                  </a:lnTo>
                  <a:lnTo>
                    <a:pt x="87" y="45"/>
                  </a:lnTo>
                  <a:lnTo>
                    <a:pt x="87" y="42"/>
                  </a:lnTo>
                  <a:lnTo>
                    <a:pt x="91" y="38"/>
                  </a:lnTo>
                  <a:lnTo>
                    <a:pt x="94" y="38"/>
                  </a:lnTo>
                  <a:lnTo>
                    <a:pt x="94" y="36"/>
                  </a:lnTo>
                  <a:lnTo>
                    <a:pt x="92" y="34"/>
                  </a:lnTo>
                  <a:lnTo>
                    <a:pt x="91" y="34"/>
                  </a:lnTo>
                  <a:lnTo>
                    <a:pt x="87" y="34"/>
                  </a:lnTo>
                  <a:lnTo>
                    <a:pt x="85" y="32"/>
                  </a:lnTo>
                  <a:lnTo>
                    <a:pt x="83" y="33"/>
                  </a:lnTo>
                  <a:lnTo>
                    <a:pt x="82" y="33"/>
                  </a:lnTo>
                  <a:lnTo>
                    <a:pt x="78" y="28"/>
                  </a:lnTo>
                  <a:lnTo>
                    <a:pt x="75" y="21"/>
                  </a:lnTo>
                  <a:lnTo>
                    <a:pt x="74" y="21"/>
                  </a:lnTo>
                  <a:lnTo>
                    <a:pt x="71" y="21"/>
                  </a:lnTo>
                  <a:lnTo>
                    <a:pt x="69" y="21"/>
                  </a:lnTo>
                  <a:lnTo>
                    <a:pt x="67" y="21"/>
                  </a:lnTo>
                  <a:lnTo>
                    <a:pt x="65" y="20"/>
                  </a:lnTo>
                  <a:lnTo>
                    <a:pt x="63" y="20"/>
                  </a:lnTo>
                  <a:lnTo>
                    <a:pt x="61" y="20"/>
                  </a:lnTo>
                  <a:lnTo>
                    <a:pt x="57" y="17"/>
                  </a:lnTo>
                  <a:lnTo>
                    <a:pt x="57" y="16"/>
                  </a:lnTo>
                  <a:lnTo>
                    <a:pt x="56" y="15"/>
                  </a:lnTo>
                  <a:lnTo>
                    <a:pt x="54" y="16"/>
                  </a:lnTo>
                  <a:lnTo>
                    <a:pt x="53" y="16"/>
                  </a:lnTo>
                  <a:lnTo>
                    <a:pt x="49" y="16"/>
                  </a:lnTo>
                  <a:lnTo>
                    <a:pt x="48" y="13"/>
                  </a:lnTo>
                  <a:lnTo>
                    <a:pt x="45" y="13"/>
                  </a:lnTo>
                  <a:lnTo>
                    <a:pt x="44" y="15"/>
                  </a:lnTo>
                  <a:lnTo>
                    <a:pt x="37" y="13"/>
                  </a:lnTo>
                  <a:lnTo>
                    <a:pt x="36" y="12"/>
                  </a:lnTo>
                  <a:lnTo>
                    <a:pt x="37" y="11"/>
                  </a:lnTo>
                  <a:lnTo>
                    <a:pt x="40" y="11"/>
                  </a:lnTo>
                  <a:lnTo>
                    <a:pt x="41" y="9"/>
                  </a:lnTo>
                  <a:lnTo>
                    <a:pt x="40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29" y="8"/>
                  </a:lnTo>
                  <a:lnTo>
                    <a:pt x="28" y="9"/>
                  </a:lnTo>
                  <a:lnTo>
                    <a:pt x="25" y="9"/>
                  </a:lnTo>
                  <a:lnTo>
                    <a:pt x="21" y="13"/>
                  </a:lnTo>
                  <a:lnTo>
                    <a:pt x="20" y="15"/>
                  </a:lnTo>
                  <a:lnTo>
                    <a:pt x="17" y="13"/>
                  </a:lnTo>
                  <a:lnTo>
                    <a:pt x="17" y="15"/>
                  </a:lnTo>
                  <a:lnTo>
                    <a:pt x="13" y="13"/>
                  </a:lnTo>
                  <a:lnTo>
                    <a:pt x="11" y="17"/>
                  </a:lnTo>
                  <a:lnTo>
                    <a:pt x="9" y="17"/>
                  </a:lnTo>
                  <a:lnTo>
                    <a:pt x="7" y="19"/>
                  </a:lnTo>
                  <a:lnTo>
                    <a:pt x="7" y="17"/>
                  </a:lnTo>
                  <a:lnTo>
                    <a:pt x="5" y="17"/>
                  </a:lnTo>
                  <a:lnTo>
                    <a:pt x="3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3" y="17"/>
                  </a:lnTo>
                  <a:lnTo>
                    <a:pt x="7" y="15"/>
                  </a:lnTo>
                  <a:lnTo>
                    <a:pt x="8" y="16"/>
                  </a:lnTo>
                  <a:lnTo>
                    <a:pt x="9" y="15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11" y="9"/>
                  </a:lnTo>
                  <a:lnTo>
                    <a:pt x="12" y="7"/>
                  </a:lnTo>
                  <a:lnTo>
                    <a:pt x="17" y="5"/>
                  </a:lnTo>
                  <a:lnTo>
                    <a:pt x="19" y="4"/>
                  </a:lnTo>
                  <a:lnTo>
                    <a:pt x="24" y="3"/>
                  </a:lnTo>
                  <a:lnTo>
                    <a:pt x="31" y="3"/>
                  </a:lnTo>
                  <a:lnTo>
                    <a:pt x="33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70C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889" name="Freeform 508"/>
            <p:cNvSpPr>
              <a:spLocks noEditPoints="1"/>
            </p:cNvSpPr>
            <p:nvPr/>
          </p:nvSpPr>
          <p:spPr bwMode="auto">
            <a:xfrm>
              <a:off x="3460992" y="3502794"/>
              <a:ext cx="170030" cy="205558"/>
            </a:xfrm>
            <a:custGeom>
              <a:avLst/>
              <a:gdLst>
                <a:gd name="T0" fmla="*/ 62 w 67"/>
                <a:gd name="T1" fmla="*/ 79 h 81"/>
                <a:gd name="T2" fmla="*/ 59 w 67"/>
                <a:gd name="T3" fmla="*/ 75 h 81"/>
                <a:gd name="T4" fmla="*/ 63 w 67"/>
                <a:gd name="T5" fmla="*/ 74 h 81"/>
                <a:gd name="T6" fmla="*/ 63 w 67"/>
                <a:gd name="T7" fmla="*/ 73 h 81"/>
                <a:gd name="T8" fmla="*/ 67 w 67"/>
                <a:gd name="T9" fmla="*/ 62 h 81"/>
                <a:gd name="T10" fmla="*/ 63 w 67"/>
                <a:gd name="T11" fmla="*/ 62 h 81"/>
                <a:gd name="T12" fmla="*/ 55 w 67"/>
                <a:gd name="T13" fmla="*/ 54 h 81"/>
                <a:gd name="T14" fmla="*/ 51 w 67"/>
                <a:gd name="T15" fmla="*/ 62 h 81"/>
                <a:gd name="T16" fmla="*/ 51 w 67"/>
                <a:gd name="T17" fmla="*/ 60 h 81"/>
                <a:gd name="T18" fmla="*/ 55 w 67"/>
                <a:gd name="T19" fmla="*/ 54 h 81"/>
                <a:gd name="T20" fmla="*/ 51 w 67"/>
                <a:gd name="T21" fmla="*/ 57 h 81"/>
                <a:gd name="T22" fmla="*/ 49 w 67"/>
                <a:gd name="T23" fmla="*/ 53 h 81"/>
                <a:gd name="T24" fmla="*/ 42 w 67"/>
                <a:gd name="T25" fmla="*/ 50 h 81"/>
                <a:gd name="T26" fmla="*/ 41 w 67"/>
                <a:gd name="T27" fmla="*/ 52 h 81"/>
                <a:gd name="T28" fmla="*/ 39 w 67"/>
                <a:gd name="T29" fmla="*/ 45 h 81"/>
                <a:gd name="T30" fmla="*/ 33 w 67"/>
                <a:gd name="T31" fmla="*/ 45 h 81"/>
                <a:gd name="T32" fmla="*/ 50 w 67"/>
                <a:gd name="T33" fmla="*/ 37 h 81"/>
                <a:gd name="T34" fmla="*/ 49 w 67"/>
                <a:gd name="T35" fmla="*/ 40 h 81"/>
                <a:gd name="T36" fmla="*/ 14 w 67"/>
                <a:gd name="T37" fmla="*/ 39 h 81"/>
                <a:gd name="T38" fmla="*/ 13 w 67"/>
                <a:gd name="T39" fmla="*/ 44 h 81"/>
                <a:gd name="T40" fmla="*/ 10 w 67"/>
                <a:gd name="T41" fmla="*/ 39 h 81"/>
                <a:gd name="T42" fmla="*/ 10 w 67"/>
                <a:gd name="T43" fmla="*/ 39 h 81"/>
                <a:gd name="T44" fmla="*/ 13 w 67"/>
                <a:gd name="T45" fmla="*/ 35 h 81"/>
                <a:gd name="T46" fmla="*/ 13 w 67"/>
                <a:gd name="T47" fmla="*/ 35 h 81"/>
                <a:gd name="T48" fmla="*/ 39 w 67"/>
                <a:gd name="T49" fmla="*/ 36 h 81"/>
                <a:gd name="T50" fmla="*/ 38 w 67"/>
                <a:gd name="T51" fmla="*/ 40 h 81"/>
                <a:gd name="T52" fmla="*/ 38 w 67"/>
                <a:gd name="T53" fmla="*/ 35 h 81"/>
                <a:gd name="T54" fmla="*/ 9 w 67"/>
                <a:gd name="T55" fmla="*/ 25 h 81"/>
                <a:gd name="T56" fmla="*/ 13 w 67"/>
                <a:gd name="T57" fmla="*/ 32 h 81"/>
                <a:gd name="T58" fmla="*/ 8 w 67"/>
                <a:gd name="T59" fmla="*/ 33 h 81"/>
                <a:gd name="T60" fmla="*/ 9 w 67"/>
                <a:gd name="T61" fmla="*/ 25 h 81"/>
                <a:gd name="T62" fmla="*/ 20 w 67"/>
                <a:gd name="T63" fmla="*/ 27 h 81"/>
                <a:gd name="T64" fmla="*/ 18 w 67"/>
                <a:gd name="T65" fmla="*/ 24 h 81"/>
                <a:gd name="T66" fmla="*/ 33 w 67"/>
                <a:gd name="T67" fmla="*/ 25 h 81"/>
                <a:gd name="T68" fmla="*/ 29 w 67"/>
                <a:gd name="T69" fmla="*/ 29 h 81"/>
                <a:gd name="T70" fmla="*/ 29 w 67"/>
                <a:gd name="T71" fmla="*/ 24 h 81"/>
                <a:gd name="T72" fmla="*/ 8 w 67"/>
                <a:gd name="T73" fmla="*/ 2 h 81"/>
                <a:gd name="T74" fmla="*/ 13 w 67"/>
                <a:gd name="T75" fmla="*/ 4 h 81"/>
                <a:gd name="T76" fmla="*/ 4 w 67"/>
                <a:gd name="T77" fmla="*/ 6 h 81"/>
                <a:gd name="T78" fmla="*/ 5 w 67"/>
                <a:gd name="T79" fmla="*/ 4 h 81"/>
                <a:gd name="T80" fmla="*/ 21 w 67"/>
                <a:gd name="T81" fmla="*/ 3 h 81"/>
                <a:gd name="T82" fmla="*/ 24 w 67"/>
                <a:gd name="T83" fmla="*/ 10 h 81"/>
                <a:gd name="T84" fmla="*/ 20 w 67"/>
                <a:gd name="T85" fmla="*/ 15 h 81"/>
                <a:gd name="T86" fmla="*/ 21 w 67"/>
                <a:gd name="T87" fmla="*/ 7 h 81"/>
                <a:gd name="T88" fmla="*/ 14 w 67"/>
                <a:gd name="T8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7" h="81">
                  <a:moveTo>
                    <a:pt x="63" y="74"/>
                  </a:moveTo>
                  <a:lnTo>
                    <a:pt x="63" y="77"/>
                  </a:lnTo>
                  <a:lnTo>
                    <a:pt x="62" y="79"/>
                  </a:lnTo>
                  <a:lnTo>
                    <a:pt x="55" y="81"/>
                  </a:lnTo>
                  <a:lnTo>
                    <a:pt x="55" y="77"/>
                  </a:lnTo>
                  <a:lnTo>
                    <a:pt x="59" y="75"/>
                  </a:lnTo>
                  <a:lnTo>
                    <a:pt x="60" y="77"/>
                  </a:lnTo>
                  <a:lnTo>
                    <a:pt x="62" y="75"/>
                  </a:lnTo>
                  <a:lnTo>
                    <a:pt x="63" y="74"/>
                  </a:lnTo>
                  <a:close/>
                  <a:moveTo>
                    <a:pt x="64" y="71"/>
                  </a:moveTo>
                  <a:lnTo>
                    <a:pt x="64" y="73"/>
                  </a:lnTo>
                  <a:lnTo>
                    <a:pt x="63" y="73"/>
                  </a:lnTo>
                  <a:lnTo>
                    <a:pt x="64" y="71"/>
                  </a:lnTo>
                  <a:close/>
                  <a:moveTo>
                    <a:pt x="64" y="60"/>
                  </a:moveTo>
                  <a:lnTo>
                    <a:pt x="67" y="62"/>
                  </a:lnTo>
                  <a:lnTo>
                    <a:pt x="67" y="62"/>
                  </a:lnTo>
                  <a:lnTo>
                    <a:pt x="66" y="62"/>
                  </a:lnTo>
                  <a:lnTo>
                    <a:pt x="63" y="62"/>
                  </a:lnTo>
                  <a:lnTo>
                    <a:pt x="62" y="61"/>
                  </a:lnTo>
                  <a:lnTo>
                    <a:pt x="64" y="60"/>
                  </a:lnTo>
                  <a:close/>
                  <a:moveTo>
                    <a:pt x="55" y="54"/>
                  </a:moveTo>
                  <a:lnTo>
                    <a:pt x="57" y="56"/>
                  </a:lnTo>
                  <a:lnTo>
                    <a:pt x="55" y="58"/>
                  </a:lnTo>
                  <a:lnTo>
                    <a:pt x="51" y="62"/>
                  </a:lnTo>
                  <a:lnTo>
                    <a:pt x="50" y="62"/>
                  </a:lnTo>
                  <a:lnTo>
                    <a:pt x="50" y="61"/>
                  </a:lnTo>
                  <a:lnTo>
                    <a:pt x="51" y="60"/>
                  </a:lnTo>
                  <a:lnTo>
                    <a:pt x="54" y="57"/>
                  </a:lnTo>
                  <a:lnTo>
                    <a:pt x="53" y="56"/>
                  </a:lnTo>
                  <a:lnTo>
                    <a:pt x="55" y="54"/>
                  </a:lnTo>
                  <a:close/>
                  <a:moveTo>
                    <a:pt x="49" y="53"/>
                  </a:moveTo>
                  <a:lnTo>
                    <a:pt x="51" y="54"/>
                  </a:lnTo>
                  <a:lnTo>
                    <a:pt x="51" y="57"/>
                  </a:lnTo>
                  <a:lnTo>
                    <a:pt x="50" y="56"/>
                  </a:lnTo>
                  <a:lnTo>
                    <a:pt x="49" y="54"/>
                  </a:lnTo>
                  <a:lnTo>
                    <a:pt x="49" y="53"/>
                  </a:lnTo>
                  <a:close/>
                  <a:moveTo>
                    <a:pt x="39" y="44"/>
                  </a:moveTo>
                  <a:lnTo>
                    <a:pt x="42" y="48"/>
                  </a:lnTo>
                  <a:lnTo>
                    <a:pt x="42" y="50"/>
                  </a:lnTo>
                  <a:lnTo>
                    <a:pt x="45" y="54"/>
                  </a:lnTo>
                  <a:lnTo>
                    <a:pt x="43" y="54"/>
                  </a:lnTo>
                  <a:lnTo>
                    <a:pt x="41" y="52"/>
                  </a:lnTo>
                  <a:lnTo>
                    <a:pt x="39" y="49"/>
                  </a:lnTo>
                  <a:lnTo>
                    <a:pt x="41" y="48"/>
                  </a:lnTo>
                  <a:lnTo>
                    <a:pt x="39" y="45"/>
                  </a:lnTo>
                  <a:lnTo>
                    <a:pt x="39" y="44"/>
                  </a:lnTo>
                  <a:close/>
                  <a:moveTo>
                    <a:pt x="32" y="43"/>
                  </a:moveTo>
                  <a:lnTo>
                    <a:pt x="33" y="45"/>
                  </a:lnTo>
                  <a:lnTo>
                    <a:pt x="30" y="45"/>
                  </a:lnTo>
                  <a:lnTo>
                    <a:pt x="32" y="43"/>
                  </a:lnTo>
                  <a:close/>
                  <a:moveTo>
                    <a:pt x="50" y="37"/>
                  </a:moveTo>
                  <a:lnTo>
                    <a:pt x="50" y="40"/>
                  </a:lnTo>
                  <a:lnTo>
                    <a:pt x="49" y="41"/>
                  </a:lnTo>
                  <a:lnTo>
                    <a:pt x="49" y="40"/>
                  </a:lnTo>
                  <a:lnTo>
                    <a:pt x="50" y="37"/>
                  </a:lnTo>
                  <a:close/>
                  <a:moveTo>
                    <a:pt x="13" y="37"/>
                  </a:moveTo>
                  <a:lnTo>
                    <a:pt x="14" y="39"/>
                  </a:lnTo>
                  <a:lnTo>
                    <a:pt x="14" y="40"/>
                  </a:lnTo>
                  <a:lnTo>
                    <a:pt x="14" y="41"/>
                  </a:lnTo>
                  <a:lnTo>
                    <a:pt x="13" y="44"/>
                  </a:lnTo>
                  <a:lnTo>
                    <a:pt x="12" y="44"/>
                  </a:lnTo>
                  <a:lnTo>
                    <a:pt x="10" y="41"/>
                  </a:lnTo>
                  <a:lnTo>
                    <a:pt x="10" y="39"/>
                  </a:lnTo>
                  <a:lnTo>
                    <a:pt x="13" y="37"/>
                  </a:lnTo>
                  <a:close/>
                  <a:moveTo>
                    <a:pt x="10" y="36"/>
                  </a:moveTo>
                  <a:lnTo>
                    <a:pt x="10" y="39"/>
                  </a:lnTo>
                  <a:lnTo>
                    <a:pt x="9" y="37"/>
                  </a:lnTo>
                  <a:lnTo>
                    <a:pt x="10" y="36"/>
                  </a:lnTo>
                  <a:close/>
                  <a:moveTo>
                    <a:pt x="13" y="35"/>
                  </a:moveTo>
                  <a:lnTo>
                    <a:pt x="12" y="37"/>
                  </a:lnTo>
                  <a:lnTo>
                    <a:pt x="10" y="36"/>
                  </a:lnTo>
                  <a:lnTo>
                    <a:pt x="13" y="35"/>
                  </a:lnTo>
                  <a:close/>
                  <a:moveTo>
                    <a:pt x="37" y="31"/>
                  </a:moveTo>
                  <a:lnTo>
                    <a:pt x="39" y="33"/>
                  </a:lnTo>
                  <a:lnTo>
                    <a:pt x="39" y="36"/>
                  </a:lnTo>
                  <a:lnTo>
                    <a:pt x="41" y="39"/>
                  </a:lnTo>
                  <a:lnTo>
                    <a:pt x="41" y="40"/>
                  </a:lnTo>
                  <a:lnTo>
                    <a:pt x="38" y="40"/>
                  </a:lnTo>
                  <a:lnTo>
                    <a:pt x="37" y="39"/>
                  </a:lnTo>
                  <a:lnTo>
                    <a:pt x="38" y="39"/>
                  </a:lnTo>
                  <a:lnTo>
                    <a:pt x="38" y="35"/>
                  </a:lnTo>
                  <a:lnTo>
                    <a:pt x="35" y="33"/>
                  </a:lnTo>
                  <a:lnTo>
                    <a:pt x="37" y="31"/>
                  </a:lnTo>
                  <a:close/>
                  <a:moveTo>
                    <a:pt x="9" y="25"/>
                  </a:moveTo>
                  <a:lnTo>
                    <a:pt x="10" y="25"/>
                  </a:lnTo>
                  <a:lnTo>
                    <a:pt x="10" y="28"/>
                  </a:lnTo>
                  <a:lnTo>
                    <a:pt x="13" y="32"/>
                  </a:lnTo>
                  <a:lnTo>
                    <a:pt x="10" y="35"/>
                  </a:lnTo>
                  <a:lnTo>
                    <a:pt x="9" y="32"/>
                  </a:lnTo>
                  <a:lnTo>
                    <a:pt x="8" y="33"/>
                  </a:lnTo>
                  <a:lnTo>
                    <a:pt x="5" y="32"/>
                  </a:lnTo>
                  <a:lnTo>
                    <a:pt x="8" y="28"/>
                  </a:lnTo>
                  <a:lnTo>
                    <a:pt x="9" y="25"/>
                  </a:lnTo>
                  <a:close/>
                  <a:moveTo>
                    <a:pt x="18" y="24"/>
                  </a:moveTo>
                  <a:lnTo>
                    <a:pt x="21" y="24"/>
                  </a:lnTo>
                  <a:lnTo>
                    <a:pt x="20" y="27"/>
                  </a:lnTo>
                  <a:lnTo>
                    <a:pt x="17" y="27"/>
                  </a:lnTo>
                  <a:lnTo>
                    <a:pt x="14" y="25"/>
                  </a:lnTo>
                  <a:lnTo>
                    <a:pt x="18" y="24"/>
                  </a:lnTo>
                  <a:close/>
                  <a:moveTo>
                    <a:pt x="28" y="21"/>
                  </a:moveTo>
                  <a:lnTo>
                    <a:pt x="30" y="23"/>
                  </a:lnTo>
                  <a:lnTo>
                    <a:pt x="33" y="25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29" y="29"/>
                  </a:lnTo>
                  <a:lnTo>
                    <a:pt x="30" y="28"/>
                  </a:lnTo>
                  <a:lnTo>
                    <a:pt x="32" y="27"/>
                  </a:lnTo>
                  <a:lnTo>
                    <a:pt x="29" y="24"/>
                  </a:lnTo>
                  <a:lnTo>
                    <a:pt x="26" y="23"/>
                  </a:lnTo>
                  <a:lnTo>
                    <a:pt x="28" y="21"/>
                  </a:lnTo>
                  <a:close/>
                  <a:moveTo>
                    <a:pt x="8" y="2"/>
                  </a:moveTo>
                  <a:lnTo>
                    <a:pt x="12" y="2"/>
                  </a:lnTo>
                  <a:lnTo>
                    <a:pt x="14" y="4"/>
                  </a:lnTo>
                  <a:lnTo>
                    <a:pt x="13" y="4"/>
                  </a:lnTo>
                  <a:lnTo>
                    <a:pt x="10" y="3"/>
                  </a:lnTo>
                  <a:lnTo>
                    <a:pt x="5" y="7"/>
                  </a:lnTo>
                  <a:lnTo>
                    <a:pt x="4" y="6"/>
                  </a:lnTo>
                  <a:lnTo>
                    <a:pt x="0" y="3"/>
                  </a:lnTo>
                  <a:lnTo>
                    <a:pt x="4" y="3"/>
                  </a:lnTo>
                  <a:lnTo>
                    <a:pt x="5" y="4"/>
                  </a:lnTo>
                  <a:lnTo>
                    <a:pt x="8" y="2"/>
                  </a:lnTo>
                  <a:close/>
                  <a:moveTo>
                    <a:pt x="18" y="0"/>
                  </a:moveTo>
                  <a:lnTo>
                    <a:pt x="21" y="3"/>
                  </a:lnTo>
                  <a:lnTo>
                    <a:pt x="22" y="6"/>
                  </a:lnTo>
                  <a:lnTo>
                    <a:pt x="24" y="7"/>
                  </a:lnTo>
                  <a:lnTo>
                    <a:pt x="24" y="10"/>
                  </a:lnTo>
                  <a:lnTo>
                    <a:pt x="21" y="11"/>
                  </a:lnTo>
                  <a:lnTo>
                    <a:pt x="21" y="14"/>
                  </a:lnTo>
                  <a:lnTo>
                    <a:pt x="20" y="15"/>
                  </a:lnTo>
                  <a:lnTo>
                    <a:pt x="21" y="11"/>
                  </a:lnTo>
                  <a:lnTo>
                    <a:pt x="20" y="10"/>
                  </a:lnTo>
                  <a:lnTo>
                    <a:pt x="21" y="7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890" name="Freeform 509"/>
            <p:cNvSpPr>
              <a:spLocks noEditPoints="1"/>
            </p:cNvSpPr>
            <p:nvPr/>
          </p:nvSpPr>
          <p:spPr bwMode="auto">
            <a:xfrm>
              <a:off x="2209885" y="2561290"/>
              <a:ext cx="1702827" cy="1002410"/>
            </a:xfrm>
            <a:custGeom>
              <a:avLst/>
              <a:gdLst>
                <a:gd name="T0" fmla="*/ 284 w 671"/>
                <a:gd name="T1" fmla="*/ 357 h 395"/>
                <a:gd name="T2" fmla="*/ 585 w 671"/>
                <a:gd name="T3" fmla="*/ 177 h 395"/>
                <a:gd name="T4" fmla="*/ 619 w 671"/>
                <a:gd name="T5" fmla="*/ 167 h 395"/>
                <a:gd name="T6" fmla="*/ 58 w 671"/>
                <a:gd name="T7" fmla="*/ 12 h 395"/>
                <a:gd name="T8" fmla="*/ 389 w 671"/>
                <a:gd name="T9" fmla="*/ 38 h 395"/>
                <a:gd name="T10" fmla="*/ 472 w 671"/>
                <a:gd name="T11" fmla="*/ 75 h 395"/>
                <a:gd name="T12" fmla="*/ 560 w 671"/>
                <a:gd name="T13" fmla="*/ 120 h 395"/>
                <a:gd name="T14" fmla="*/ 631 w 671"/>
                <a:gd name="T15" fmla="*/ 99 h 395"/>
                <a:gd name="T16" fmla="*/ 663 w 671"/>
                <a:gd name="T17" fmla="*/ 81 h 395"/>
                <a:gd name="T18" fmla="*/ 667 w 671"/>
                <a:gd name="T19" fmla="*/ 117 h 395"/>
                <a:gd name="T20" fmla="*/ 646 w 671"/>
                <a:gd name="T21" fmla="*/ 124 h 395"/>
                <a:gd name="T22" fmla="*/ 626 w 671"/>
                <a:gd name="T23" fmla="*/ 135 h 395"/>
                <a:gd name="T24" fmla="*/ 623 w 671"/>
                <a:gd name="T25" fmla="*/ 157 h 395"/>
                <a:gd name="T26" fmla="*/ 609 w 671"/>
                <a:gd name="T27" fmla="*/ 167 h 395"/>
                <a:gd name="T28" fmla="*/ 576 w 671"/>
                <a:gd name="T29" fmla="*/ 182 h 395"/>
                <a:gd name="T30" fmla="*/ 563 w 671"/>
                <a:gd name="T31" fmla="*/ 203 h 395"/>
                <a:gd name="T32" fmla="*/ 559 w 671"/>
                <a:gd name="T33" fmla="*/ 207 h 395"/>
                <a:gd name="T34" fmla="*/ 548 w 671"/>
                <a:gd name="T35" fmla="*/ 221 h 395"/>
                <a:gd name="T36" fmla="*/ 546 w 671"/>
                <a:gd name="T37" fmla="*/ 199 h 395"/>
                <a:gd name="T38" fmla="*/ 542 w 671"/>
                <a:gd name="T39" fmla="*/ 216 h 395"/>
                <a:gd name="T40" fmla="*/ 543 w 671"/>
                <a:gd name="T41" fmla="*/ 223 h 395"/>
                <a:gd name="T42" fmla="*/ 536 w 671"/>
                <a:gd name="T43" fmla="*/ 231 h 395"/>
                <a:gd name="T44" fmla="*/ 539 w 671"/>
                <a:gd name="T45" fmla="*/ 246 h 395"/>
                <a:gd name="T46" fmla="*/ 546 w 671"/>
                <a:gd name="T47" fmla="*/ 253 h 395"/>
                <a:gd name="T48" fmla="*/ 535 w 671"/>
                <a:gd name="T49" fmla="*/ 261 h 395"/>
                <a:gd name="T50" fmla="*/ 515 w 671"/>
                <a:gd name="T51" fmla="*/ 278 h 395"/>
                <a:gd name="T52" fmla="*/ 486 w 671"/>
                <a:gd name="T53" fmla="*/ 295 h 395"/>
                <a:gd name="T54" fmla="*/ 471 w 671"/>
                <a:gd name="T55" fmla="*/ 327 h 395"/>
                <a:gd name="T56" fmla="*/ 480 w 671"/>
                <a:gd name="T57" fmla="*/ 378 h 395"/>
                <a:gd name="T58" fmla="*/ 460 w 671"/>
                <a:gd name="T59" fmla="*/ 386 h 395"/>
                <a:gd name="T60" fmla="*/ 452 w 671"/>
                <a:gd name="T61" fmla="*/ 367 h 395"/>
                <a:gd name="T62" fmla="*/ 449 w 671"/>
                <a:gd name="T63" fmla="*/ 341 h 395"/>
                <a:gd name="T64" fmla="*/ 428 w 671"/>
                <a:gd name="T65" fmla="*/ 333 h 395"/>
                <a:gd name="T66" fmla="*/ 418 w 671"/>
                <a:gd name="T67" fmla="*/ 325 h 395"/>
                <a:gd name="T68" fmla="*/ 397 w 671"/>
                <a:gd name="T69" fmla="*/ 324 h 395"/>
                <a:gd name="T70" fmla="*/ 370 w 671"/>
                <a:gd name="T71" fmla="*/ 331 h 395"/>
                <a:gd name="T72" fmla="*/ 373 w 671"/>
                <a:gd name="T73" fmla="*/ 341 h 395"/>
                <a:gd name="T74" fmla="*/ 352 w 671"/>
                <a:gd name="T75" fmla="*/ 339 h 395"/>
                <a:gd name="T76" fmla="*/ 334 w 671"/>
                <a:gd name="T77" fmla="*/ 333 h 395"/>
                <a:gd name="T78" fmla="*/ 310 w 671"/>
                <a:gd name="T79" fmla="*/ 335 h 395"/>
                <a:gd name="T80" fmla="*/ 289 w 671"/>
                <a:gd name="T81" fmla="*/ 348 h 395"/>
                <a:gd name="T82" fmla="*/ 276 w 671"/>
                <a:gd name="T83" fmla="*/ 382 h 395"/>
                <a:gd name="T84" fmla="*/ 255 w 671"/>
                <a:gd name="T85" fmla="*/ 365 h 395"/>
                <a:gd name="T86" fmla="*/ 241 w 671"/>
                <a:gd name="T87" fmla="*/ 333 h 395"/>
                <a:gd name="T88" fmla="*/ 220 w 671"/>
                <a:gd name="T89" fmla="*/ 333 h 395"/>
                <a:gd name="T90" fmla="*/ 203 w 671"/>
                <a:gd name="T91" fmla="*/ 333 h 395"/>
                <a:gd name="T92" fmla="*/ 195 w 671"/>
                <a:gd name="T93" fmla="*/ 317 h 395"/>
                <a:gd name="T94" fmla="*/ 180 w 671"/>
                <a:gd name="T95" fmla="*/ 298 h 395"/>
                <a:gd name="T96" fmla="*/ 47 w 671"/>
                <a:gd name="T97" fmla="*/ 261 h 395"/>
                <a:gd name="T98" fmla="*/ 24 w 671"/>
                <a:gd name="T99" fmla="*/ 242 h 395"/>
                <a:gd name="T100" fmla="*/ 16 w 671"/>
                <a:gd name="T101" fmla="*/ 212 h 395"/>
                <a:gd name="T102" fmla="*/ 15 w 671"/>
                <a:gd name="T103" fmla="*/ 196 h 395"/>
                <a:gd name="T104" fmla="*/ 11 w 671"/>
                <a:gd name="T105" fmla="*/ 196 h 395"/>
                <a:gd name="T106" fmla="*/ 2 w 671"/>
                <a:gd name="T107" fmla="*/ 154 h 395"/>
                <a:gd name="T108" fmla="*/ 8 w 671"/>
                <a:gd name="T109" fmla="*/ 113 h 395"/>
                <a:gd name="T110" fmla="*/ 28 w 671"/>
                <a:gd name="T111" fmla="*/ 57 h 395"/>
                <a:gd name="T112" fmla="*/ 31 w 671"/>
                <a:gd name="T113" fmla="*/ 48 h 395"/>
                <a:gd name="T114" fmla="*/ 33 w 671"/>
                <a:gd name="T115" fmla="*/ 21 h 395"/>
                <a:gd name="T116" fmla="*/ 49 w 671"/>
                <a:gd name="T117" fmla="*/ 24 h 395"/>
                <a:gd name="T118" fmla="*/ 50 w 671"/>
                <a:gd name="T119" fmla="*/ 35 h 395"/>
                <a:gd name="T120" fmla="*/ 61 w 671"/>
                <a:gd name="T121" fmla="*/ 8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71" h="395">
                  <a:moveTo>
                    <a:pt x="280" y="365"/>
                  </a:moveTo>
                  <a:lnTo>
                    <a:pt x="278" y="370"/>
                  </a:lnTo>
                  <a:lnTo>
                    <a:pt x="278" y="375"/>
                  </a:lnTo>
                  <a:lnTo>
                    <a:pt x="280" y="379"/>
                  </a:lnTo>
                  <a:lnTo>
                    <a:pt x="277" y="375"/>
                  </a:lnTo>
                  <a:lnTo>
                    <a:pt x="278" y="370"/>
                  </a:lnTo>
                  <a:lnTo>
                    <a:pt x="280" y="365"/>
                  </a:lnTo>
                  <a:close/>
                  <a:moveTo>
                    <a:pt x="282" y="358"/>
                  </a:moveTo>
                  <a:lnTo>
                    <a:pt x="282" y="360"/>
                  </a:lnTo>
                  <a:lnTo>
                    <a:pt x="281" y="362"/>
                  </a:lnTo>
                  <a:lnTo>
                    <a:pt x="281" y="364"/>
                  </a:lnTo>
                  <a:lnTo>
                    <a:pt x="282" y="358"/>
                  </a:lnTo>
                  <a:close/>
                  <a:moveTo>
                    <a:pt x="289" y="352"/>
                  </a:moveTo>
                  <a:lnTo>
                    <a:pt x="286" y="353"/>
                  </a:lnTo>
                  <a:lnTo>
                    <a:pt x="284" y="357"/>
                  </a:lnTo>
                  <a:lnTo>
                    <a:pt x="284" y="357"/>
                  </a:lnTo>
                  <a:lnTo>
                    <a:pt x="286" y="353"/>
                  </a:lnTo>
                  <a:lnTo>
                    <a:pt x="289" y="352"/>
                  </a:lnTo>
                  <a:close/>
                  <a:moveTo>
                    <a:pt x="597" y="171"/>
                  </a:moveTo>
                  <a:lnTo>
                    <a:pt x="597" y="171"/>
                  </a:lnTo>
                  <a:lnTo>
                    <a:pt x="597" y="173"/>
                  </a:lnTo>
                  <a:lnTo>
                    <a:pt x="596" y="174"/>
                  </a:lnTo>
                  <a:lnTo>
                    <a:pt x="598" y="173"/>
                  </a:lnTo>
                  <a:lnTo>
                    <a:pt x="600" y="174"/>
                  </a:lnTo>
                  <a:lnTo>
                    <a:pt x="601" y="173"/>
                  </a:lnTo>
                  <a:lnTo>
                    <a:pt x="600" y="174"/>
                  </a:lnTo>
                  <a:lnTo>
                    <a:pt x="597" y="175"/>
                  </a:lnTo>
                  <a:lnTo>
                    <a:pt x="596" y="175"/>
                  </a:lnTo>
                  <a:lnTo>
                    <a:pt x="594" y="175"/>
                  </a:lnTo>
                  <a:lnTo>
                    <a:pt x="592" y="175"/>
                  </a:lnTo>
                  <a:lnTo>
                    <a:pt x="589" y="177"/>
                  </a:lnTo>
                  <a:lnTo>
                    <a:pt x="585" y="177"/>
                  </a:lnTo>
                  <a:lnTo>
                    <a:pt x="584" y="178"/>
                  </a:lnTo>
                  <a:lnTo>
                    <a:pt x="581" y="178"/>
                  </a:lnTo>
                  <a:lnTo>
                    <a:pt x="580" y="178"/>
                  </a:lnTo>
                  <a:lnTo>
                    <a:pt x="579" y="179"/>
                  </a:lnTo>
                  <a:lnTo>
                    <a:pt x="580" y="178"/>
                  </a:lnTo>
                  <a:lnTo>
                    <a:pt x="577" y="178"/>
                  </a:lnTo>
                  <a:lnTo>
                    <a:pt x="577" y="177"/>
                  </a:lnTo>
                  <a:lnTo>
                    <a:pt x="579" y="175"/>
                  </a:lnTo>
                  <a:lnTo>
                    <a:pt x="581" y="175"/>
                  </a:lnTo>
                  <a:lnTo>
                    <a:pt x="585" y="173"/>
                  </a:lnTo>
                  <a:lnTo>
                    <a:pt x="588" y="174"/>
                  </a:lnTo>
                  <a:lnTo>
                    <a:pt x="590" y="173"/>
                  </a:lnTo>
                  <a:lnTo>
                    <a:pt x="594" y="173"/>
                  </a:lnTo>
                  <a:lnTo>
                    <a:pt x="597" y="171"/>
                  </a:lnTo>
                  <a:close/>
                  <a:moveTo>
                    <a:pt x="618" y="167"/>
                  </a:moveTo>
                  <a:lnTo>
                    <a:pt x="619" y="167"/>
                  </a:lnTo>
                  <a:lnTo>
                    <a:pt x="618" y="167"/>
                  </a:lnTo>
                  <a:lnTo>
                    <a:pt x="617" y="169"/>
                  </a:lnTo>
                  <a:lnTo>
                    <a:pt x="615" y="169"/>
                  </a:lnTo>
                  <a:lnTo>
                    <a:pt x="615" y="169"/>
                  </a:lnTo>
                  <a:lnTo>
                    <a:pt x="617" y="167"/>
                  </a:lnTo>
                  <a:lnTo>
                    <a:pt x="617" y="167"/>
                  </a:lnTo>
                  <a:lnTo>
                    <a:pt x="618" y="167"/>
                  </a:lnTo>
                  <a:close/>
                  <a:moveTo>
                    <a:pt x="58" y="12"/>
                  </a:moveTo>
                  <a:lnTo>
                    <a:pt x="60" y="12"/>
                  </a:lnTo>
                  <a:lnTo>
                    <a:pt x="58" y="13"/>
                  </a:lnTo>
                  <a:lnTo>
                    <a:pt x="57" y="15"/>
                  </a:lnTo>
                  <a:lnTo>
                    <a:pt x="58" y="20"/>
                  </a:lnTo>
                  <a:lnTo>
                    <a:pt x="57" y="20"/>
                  </a:lnTo>
                  <a:lnTo>
                    <a:pt x="56" y="17"/>
                  </a:lnTo>
                  <a:lnTo>
                    <a:pt x="56" y="13"/>
                  </a:lnTo>
                  <a:lnTo>
                    <a:pt x="58" y="12"/>
                  </a:lnTo>
                  <a:close/>
                  <a:moveTo>
                    <a:pt x="58" y="0"/>
                  </a:moveTo>
                  <a:lnTo>
                    <a:pt x="367" y="31"/>
                  </a:lnTo>
                  <a:lnTo>
                    <a:pt x="368" y="31"/>
                  </a:lnTo>
                  <a:lnTo>
                    <a:pt x="370" y="31"/>
                  </a:lnTo>
                  <a:lnTo>
                    <a:pt x="373" y="33"/>
                  </a:lnTo>
                  <a:lnTo>
                    <a:pt x="374" y="33"/>
                  </a:lnTo>
                  <a:lnTo>
                    <a:pt x="376" y="36"/>
                  </a:lnTo>
                  <a:lnTo>
                    <a:pt x="376" y="36"/>
                  </a:lnTo>
                  <a:lnTo>
                    <a:pt x="378" y="37"/>
                  </a:lnTo>
                  <a:lnTo>
                    <a:pt x="378" y="37"/>
                  </a:lnTo>
                  <a:lnTo>
                    <a:pt x="381" y="38"/>
                  </a:lnTo>
                  <a:lnTo>
                    <a:pt x="382" y="40"/>
                  </a:lnTo>
                  <a:lnTo>
                    <a:pt x="384" y="40"/>
                  </a:lnTo>
                  <a:lnTo>
                    <a:pt x="385" y="38"/>
                  </a:lnTo>
                  <a:lnTo>
                    <a:pt x="388" y="40"/>
                  </a:lnTo>
                  <a:lnTo>
                    <a:pt x="389" y="38"/>
                  </a:lnTo>
                  <a:lnTo>
                    <a:pt x="393" y="41"/>
                  </a:lnTo>
                  <a:lnTo>
                    <a:pt x="394" y="41"/>
                  </a:lnTo>
                  <a:lnTo>
                    <a:pt x="395" y="44"/>
                  </a:lnTo>
                  <a:lnTo>
                    <a:pt x="399" y="45"/>
                  </a:lnTo>
                  <a:lnTo>
                    <a:pt x="401" y="46"/>
                  </a:lnTo>
                  <a:lnTo>
                    <a:pt x="403" y="48"/>
                  </a:lnTo>
                  <a:lnTo>
                    <a:pt x="405" y="49"/>
                  </a:lnTo>
                  <a:lnTo>
                    <a:pt x="409" y="48"/>
                  </a:lnTo>
                  <a:lnTo>
                    <a:pt x="410" y="48"/>
                  </a:lnTo>
                  <a:lnTo>
                    <a:pt x="411" y="48"/>
                  </a:lnTo>
                  <a:lnTo>
                    <a:pt x="413" y="50"/>
                  </a:lnTo>
                  <a:lnTo>
                    <a:pt x="418" y="50"/>
                  </a:lnTo>
                  <a:lnTo>
                    <a:pt x="419" y="52"/>
                  </a:lnTo>
                  <a:lnTo>
                    <a:pt x="422" y="52"/>
                  </a:lnTo>
                  <a:lnTo>
                    <a:pt x="424" y="53"/>
                  </a:lnTo>
                  <a:lnTo>
                    <a:pt x="472" y="75"/>
                  </a:lnTo>
                  <a:lnTo>
                    <a:pt x="474" y="79"/>
                  </a:lnTo>
                  <a:lnTo>
                    <a:pt x="481" y="86"/>
                  </a:lnTo>
                  <a:lnTo>
                    <a:pt x="489" y="121"/>
                  </a:lnTo>
                  <a:lnTo>
                    <a:pt x="489" y="137"/>
                  </a:lnTo>
                  <a:lnTo>
                    <a:pt x="488" y="140"/>
                  </a:lnTo>
                  <a:lnTo>
                    <a:pt x="486" y="142"/>
                  </a:lnTo>
                  <a:lnTo>
                    <a:pt x="484" y="145"/>
                  </a:lnTo>
                  <a:lnTo>
                    <a:pt x="480" y="148"/>
                  </a:lnTo>
                  <a:lnTo>
                    <a:pt x="477" y="150"/>
                  </a:lnTo>
                  <a:lnTo>
                    <a:pt x="480" y="154"/>
                  </a:lnTo>
                  <a:lnTo>
                    <a:pt x="521" y="142"/>
                  </a:lnTo>
                  <a:lnTo>
                    <a:pt x="525" y="141"/>
                  </a:lnTo>
                  <a:lnTo>
                    <a:pt x="526" y="136"/>
                  </a:lnTo>
                  <a:lnTo>
                    <a:pt x="548" y="129"/>
                  </a:lnTo>
                  <a:lnTo>
                    <a:pt x="559" y="121"/>
                  </a:lnTo>
                  <a:lnTo>
                    <a:pt x="560" y="120"/>
                  </a:lnTo>
                  <a:lnTo>
                    <a:pt x="564" y="120"/>
                  </a:lnTo>
                  <a:lnTo>
                    <a:pt x="569" y="115"/>
                  </a:lnTo>
                  <a:lnTo>
                    <a:pt x="572" y="112"/>
                  </a:lnTo>
                  <a:lnTo>
                    <a:pt x="575" y="111"/>
                  </a:lnTo>
                  <a:lnTo>
                    <a:pt x="576" y="110"/>
                  </a:lnTo>
                  <a:lnTo>
                    <a:pt x="580" y="108"/>
                  </a:lnTo>
                  <a:lnTo>
                    <a:pt x="615" y="110"/>
                  </a:lnTo>
                  <a:lnTo>
                    <a:pt x="618" y="107"/>
                  </a:lnTo>
                  <a:lnTo>
                    <a:pt x="618" y="107"/>
                  </a:lnTo>
                  <a:lnTo>
                    <a:pt x="619" y="106"/>
                  </a:lnTo>
                  <a:lnTo>
                    <a:pt x="621" y="106"/>
                  </a:lnTo>
                  <a:lnTo>
                    <a:pt x="623" y="106"/>
                  </a:lnTo>
                  <a:lnTo>
                    <a:pt x="625" y="106"/>
                  </a:lnTo>
                  <a:lnTo>
                    <a:pt x="626" y="103"/>
                  </a:lnTo>
                  <a:lnTo>
                    <a:pt x="629" y="99"/>
                  </a:lnTo>
                  <a:lnTo>
                    <a:pt x="631" y="99"/>
                  </a:lnTo>
                  <a:lnTo>
                    <a:pt x="634" y="95"/>
                  </a:lnTo>
                  <a:lnTo>
                    <a:pt x="635" y="92"/>
                  </a:lnTo>
                  <a:lnTo>
                    <a:pt x="635" y="90"/>
                  </a:lnTo>
                  <a:lnTo>
                    <a:pt x="638" y="88"/>
                  </a:lnTo>
                  <a:lnTo>
                    <a:pt x="638" y="86"/>
                  </a:lnTo>
                  <a:lnTo>
                    <a:pt x="640" y="83"/>
                  </a:lnTo>
                  <a:lnTo>
                    <a:pt x="644" y="79"/>
                  </a:lnTo>
                  <a:lnTo>
                    <a:pt x="646" y="77"/>
                  </a:lnTo>
                  <a:lnTo>
                    <a:pt x="647" y="75"/>
                  </a:lnTo>
                  <a:lnTo>
                    <a:pt x="648" y="75"/>
                  </a:lnTo>
                  <a:lnTo>
                    <a:pt x="650" y="75"/>
                  </a:lnTo>
                  <a:lnTo>
                    <a:pt x="651" y="78"/>
                  </a:lnTo>
                  <a:lnTo>
                    <a:pt x="654" y="77"/>
                  </a:lnTo>
                  <a:lnTo>
                    <a:pt x="656" y="78"/>
                  </a:lnTo>
                  <a:lnTo>
                    <a:pt x="658" y="77"/>
                  </a:lnTo>
                  <a:lnTo>
                    <a:pt x="663" y="81"/>
                  </a:lnTo>
                  <a:lnTo>
                    <a:pt x="663" y="85"/>
                  </a:lnTo>
                  <a:lnTo>
                    <a:pt x="660" y="100"/>
                  </a:lnTo>
                  <a:lnTo>
                    <a:pt x="659" y="102"/>
                  </a:lnTo>
                  <a:lnTo>
                    <a:pt x="660" y="102"/>
                  </a:lnTo>
                  <a:lnTo>
                    <a:pt x="661" y="103"/>
                  </a:lnTo>
                  <a:lnTo>
                    <a:pt x="661" y="104"/>
                  </a:lnTo>
                  <a:lnTo>
                    <a:pt x="661" y="107"/>
                  </a:lnTo>
                  <a:lnTo>
                    <a:pt x="661" y="108"/>
                  </a:lnTo>
                  <a:lnTo>
                    <a:pt x="661" y="108"/>
                  </a:lnTo>
                  <a:lnTo>
                    <a:pt x="661" y="110"/>
                  </a:lnTo>
                  <a:lnTo>
                    <a:pt x="661" y="111"/>
                  </a:lnTo>
                  <a:lnTo>
                    <a:pt x="663" y="111"/>
                  </a:lnTo>
                  <a:lnTo>
                    <a:pt x="661" y="111"/>
                  </a:lnTo>
                  <a:lnTo>
                    <a:pt x="667" y="113"/>
                  </a:lnTo>
                  <a:lnTo>
                    <a:pt x="665" y="116"/>
                  </a:lnTo>
                  <a:lnTo>
                    <a:pt x="667" y="117"/>
                  </a:lnTo>
                  <a:lnTo>
                    <a:pt x="668" y="116"/>
                  </a:lnTo>
                  <a:lnTo>
                    <a:pt x="671" y="117"/>
                  </a:lnTo>
                  <a:lnTo>
                    <a:pt x="669" y="119"/>
                  </a:lnTo>
                  <a:lnTo>
                    <a:pt x="667" y="120"/>
                  </a:lnTo>
                  <a:lnTo>
                    <a:pt x="667" y="117"/>
                  </a:lnTo>
                  <a:lnTo>
                    <a:pt x="663" y="120"/>
                  </a:lnTo>
                  <a:lnTo>
                    <a:pt x="661" y="120"/>
                  </a:lnTo>
                  <a:lnTo>
                    <a:pt x="659" y="121"/>
                  </a:lnTo>
                  <a:lnTo>
                    <a:pt x="658" y="121"/>
                  </a:lnTo>
                  <a:lnTo>
                    <a:pt x="656" y="121"/>
                  </a:lnTo>
                  <a:lnTo>
                    <a:pt x="655" y="124"/>
                  </a:lnTo>
                  <a:lnTo>
                    <a:pt x="652" y="124"/>
                  </a:lnTo>
                  <a:lnTo>
                    <a:pt x="652" y="121"/>
                  </a:lnTo>
                  <a:lnTo>
                    <a:pt x="650" y="121"/>
                  </a:lnTo>
                  <a:lnTo>
                    <a:pt x="647" y="123"/>
                  </a:lnTo>
                  <a:lnTo>
                    <a:pt x="646" y="124"/>
                  </a:lnTo>
                  <a:lnTo>
                    <a:pt x="644" y="121"/>
                  </a:lnTo>
                  <a:lnTo>
                    <a:pt x="646" y="119"/>
                  </a:lnTo>
                  <a:lnTo>
                    <a:pt x="642" y="123"/>
                  </a:lnTo>
                  <a:lnTo>
                    <a:pt x="640" y="127"/>
                  </a:lnTo>
                  <a:lnTo>
                    <a:pt x="639" y="128"/>
                  </a:lnTo>
                  <a:lnTo>
                    <a:pt x="638" y="127"/>
                  </a:lnTo>
                  <a:lnTo>
                    <a:pt x="636" y="129"/>
                  </a:lnTo>
                  <a:lnTo>
                    <a:pt x="635" y="129"/>
                  </a:lnTo>
                  <a:lnTo>
                    <a:pt x="635" y="127"/>
                  </a:lnTo>
                  <a:lnTo>
                    <a:pt x="634" y="129"/>
                  </a:lnTo>
                  <a:lnTo>
                    <a:pt x="632" y="131"/>
                  </a:lnTo>
                  <a:lnTo>
                    <a:pt x="631" y="131"/>
                  </a:lnTo>
                  <a:lnTo>
                    <a:pt x="631" y="128"/>
                  </a:lnTo>
                  <a:lnTo>
                    <a:pt x="630" y="131"/>
                  </a:lnTo>
                  <a:lnTo>
                    <a:pt x="629" y="131"/>
                  </a:lnTo>
                  <a:lnTo>
                    <a:pt x="626" y="135"/>
                  </a:lnTo>
                  <a:lnTo>
                    <a:pt x="622" y="137"/>
                  </a:lnTo>
                  <a:lnTo>
                    <a:pt x="621" y="141"/>
                  </a:lnTo>
                  <a:lnTo>
                    <a:pt x="619" y="144"/>
                  </a:lnTo>
                  <a:lnTo>
                    <a:pt x="618" y="145"/>
                  </a:lnTo>
                  <a:lnTo>
                    <a:pt x="618" y="146"/>
                  </a:lnTo>
                  <a:lnTo>
                    <a:pt x="617" y="148"/>
                  </a:lnTo>
                  <a:lnTo>
                    <a:pt x="619" y="148"/>
                  </a:lnTo>
                  <a:lnTo>
                    <a:pt x="619" y="149"/>
                  </a:lnTo>
                  <a:lnTo>
                    <a:pt x="614" y="153"/>
                  </a:lnTo>
                  <a:lnTo>
                    <a:pt x="614" y="154"/>
                  </a:lnTo>
                  <a:lnTo>
                    <a:pt x="618" y="156"/>
                  </a:lnTo>
                  <a:lnTo>
                    <a:pt x="619" y="160"/>
                  </a:lnTo>
                  <a:lnTo>
                    <a:pt x="619" y="161"/>
                  </a:lnTo>
                  <a:lnTo>
                    <a:pt x="623" y="161"/>
                  </a:lnTo>
                  <a:lnTo>
                    <a:pt x="623" y="158"/>
                  </a:lnTo>
                  <a:lnTo>
                    <a:pt x="623" y="157"/>
                  </a:lnTo>
                  <a:lnTo>
                    <a:pt x="625" y="157"/>
                  </a:lnTo>
                  <a:lnTo>
                    <a:pt x="626" y="161"/>
                  </a:lnTo>
                  <a:lnTo>
                    <a:pt x="625" y="163"/>
                  </a:lnTo>
                  <a:lnTo>
                    <a:pt x="618" y="166"/>
                  </a:lnTo>
                  <a:lnTo>
                    <a:pt x="617" y="165"/>
                  </a:lnTo>
                  <a:lnTo>
                    <a:pt x="617" y="163"/>
                  </a:lnTo>
                  <a:lnTo>
                    <a:pt x="617" y="161"/>
                  </a:lnTo>
                  <a:lnTo>
                    <a:pt x="614" y="165"/>
                  </a:lnTo>
                  <a:lnTo>
                    <a:pt x="611" y="167"/>
                  </a:lnTo>
                  <a:lnTo>
                    <a:pt x="610" y="167"/>
                  </a:lnTo>
                  <a:lnTo>
                    <a:pt x="610" y="166"/>
                  </a:lnTo>
                  <a:lnTo>
                    <a:pt x="610" y="163"/>
                  </a:lnTo>
                  <a:lnTo>
                    <a:pt x="609" y="161"/>
                  </a:lnTo>
                  <a:lnTo>
                    <a:pt x="609" y="163"/>
                  </a:lnTo>
                  <a:lnTo>
                    <a:pt x="607" y="166"/>
                  </a:lnTo>
                  <a:lnTo>
                    <a:pt x="609" y="167"/>
                  </a:lnTo>
                  <a:lnTo>
                    <a:pt x="607" y="169"/>
                  </a:lnTo>
                  <a:lnTo>
                    <a:pt x="602" y="169"/>
                  </a:lnTo>
                  <a:lnTo>
                    <a:pt x="600" y="169"/>
                  </a:lnTo>
                  <a:lnTo>
                    <a:pt x="597" y="169"/>
                  </a:lnTo>
                  <a:lnTo>
                    <a:pt x="593" y="169"/>
                  </a:lnTo>
                  <a:lnTo>
                    <a:pt x="592" y="169"/>
                  </a:lnTo>
                  <a:lnTo>
                    <a:pt x="590" y="169"/>
                  </a:lnTo>
                  <a:lnTo>
                    <a:pt x="586" y="171"/>
                  </a:lnTo>
                  <a:lnTo>
                    <a:pt x="584" y="171"/>
                  </a:lnTo>
                  <a:lnTo>
                    <a:pt x="580" y="173"/>
                  </a:lnTo>
                  <a:lnTo>
                    <a:pt x="579" y="174"/>
                  </a:lnTo>
                  <a:lnTo>
                    <a:pt x="576" y="175"/>
                  </a:lnTo>
                  <a:lnTo>
                    <a:pt x="576" y="177"/>
                  </a:lnTo>
                  <a:lnTo>
                    <a:pt x="573" y="179"/>
                  </a:lnTo>
                  <a:lnTo>
                    <a:pt x="575" y="181"/>
                  </a:lnTo>
                  <a:lnTo>
                    <a:pt x="576" y="182"/>
                  </a:lnTo>
                  <a:lnTo>
                    <a:pt x="576" y="183"/>
                  </a:lnTo>
                  <a:lnTo>
                    <a:pt x="575" y="185"/>
                  </a:lnTo>
                  <a:lnTo>
                    <a:pt x="575" y="186"/>
                  </a:lnTo>
                  <a:lnTo>
                    <a:pt x="573" y="187"/>
                  </a:lnTo>
                  <a:lnTo>
                    <a:pt x="575" y="188"/>
                  </a:lnTo>
                  <a:lnTo>
                    <a:pt x="573" y="190"/>
                  </a:lnTo>
                  <a:lnTo>
                    <a:pt x="572" y="192"/>
                  </a:lnTo>
                  <a:lnTo>
                    <a:pt x="571" y="192"/>
                  </a:lnTo>
                  <a:lnTo>
                    <a:pt x="569" y="194"/>
                  </a:lnTo>
                  <a:lnTo>
                    <a:pt x="569" y="198"/>
                  </a:lnTo>
                  <a:lnTo>
                    <a:pt x="567" y="198"/>
                  </a:lnTo>
                  <a:lnTo>
                    <a:pt x="567" y="199"/>
                  </a:lnTo>
                  <a:lnTo>
                    <a:pt x="565" y="199"/>
                  </a:lnTo>
                  <a:lnTo>
                    <a:pt x="565" y="202"/>
                  </a:lnTo>
                  <a:lnTo>
                    <a:pt x="563" y="203"/>
                  </a:lnTo>
                  <a:lnTo>
                    <a:pt x="563" y="203"/>
                  </a:lnTo>
                  <a:lnTo>
                    <a:pt x="561" y="204"/>
                  </a:lnTo>
                  <a:lnTo>
                    <a:pt x="563" y="200"/>
                  </a:lnTo>
                  <a:lnTo>
                    <a:pt x="561" y="200"/>
                  </a:lnTo>
                  <a:lnTo>
                    <a:pt x="560" y="200"/>
                  </a:lnTo>
                  <a:lnTo>
                    <a:pt x="557" y="198"/>
                  </a:lnTo>
                  <a:lnTo>
                    <a:pt x="556" y="196"/>
                  </a:lnTo>
                  <a:lnTo>
                    <a:pt x="557" y="194"/>
                  </a:lnTo>
                  <a:lnTo>
                    <a:pt x="560" y="190"/>
                  </a:lnTo>
                  <a:lnTo>
                    <a:pt x="557" y="191"/>
                  </a:lnTo>
                  <a:lnTo>
                    <a:pt x="556" y="194"/>
                  </a:lnTo>
                  <a:lnTo>
                    <a:pt x="555" y="195"/>
                  </a:lnTo>
                  <a:lnTo>
                    <a:pt x="555" y="198"/>
                  </a:lnTo>
                  <a:lnTo>
                    <a:pt x="556" y="199"/>
                  </a:lnTo>
                  <a:lnTo>
                    <a:pt x="556" y="202"/>
                  </a:lnTo>
                  <a:lnTo>
                    <a:pt x="557" y="203"/>
                  </a:lnTo>
                  <a:lnTo>
                    <a:pt x="559" y="207"/>
                  </a:lnTo>
                  <a:lnTo>
                    <a:pt x="559" y="211"/>
                  </a:lnTo>
                  <a:lnTo>
                    <a:pt x="557" y="215"/>
                  </a:lnTo>
                  <a:lnTo>
                    <a:pt x="555" y="216"/>
                  </a:lnTo>
                  <a:lnTo>
                    <a:pt x="552" y="221"/>
                  </a:lnTo>
                  <a:lnTo>
                    <a:pt x="551" y="223"/>
                  </a:lnTo>
                  <a:lnTo>
                    <a:pt x="551" y="225"/>
                  </a:lnTo>
                  <a:lnTo>
                    <a:pt x="551" y="225"/>
                  </a:lnTo>
                  <a:lnTo>
                    <a:pt x="551" y="225"/>
                  </a:lnTo>
                  <a:lnTo>
                    <a:pt x="550" y="224"/>
                  </a:lnTo>
                  <a:lnTo>
                    <a:pt x="548" y="228"/>
                  </a:lnTo>
                  <a:lnTo>
                    <a:pt x="547" y="229"/>
                  </a:lnTo>
                  <a:lnTo>
                    <a:pt x="547" y="231"/>
                  </a:lnTo>
                  <a:lnTo>
                    <a:pt x="547" y="228"/>
                  </a:lnTo>
                  <a:lnTo>
                    <a:pt x="547" y="225"/>
                  </a:lnTo>
                  <a:lnTo>
                    <a:pt x="548" y="223"/>
                  </a:lnTo>
                  <a:lnTo>
                    <a:pt x="548" y="221"/>
                  </a:lnTo>
                  <a:lnTo>
                    <a:pt x="550" y="220"/>
                  </a:lnTo>
                  <a:lnTo>
                    <a:pt x="550" y="219"/>
                  </a:lnTo>
                  <a:lnTo>
                    <a:pt x="551" y="217"/>
                  </a:lnTo>
                  <a:lnTo>
                    <a:pt x="548" y="217"/>
                  </a:lnTo>
                  <a:lnTo>
                    <a:pt x="548" y="216"/>
                  </a:lnTo>
                  <a:lnTo>
                    <a:pt x="548" y="215"/>
                  </a:lnTo>
                  <a:lnTo>
                    <a:pt x="548" y="215"/>
                  </a:lnTo>
                  <a:lnTo>
                    <a:pt x="547" y="215"/>
                  </a:lnTo>
                  <a:lnTo>
                    <a:pt x="547" y="213"/>
                  </a:lnTo>
                  <a:lnTo>
                    <a:pt x="546" y="215"/>
                  </a:lnTo>
                  <a:lnTo>
                    <a:pt x="544" y="212"/>
                  </a:lnTo>
                  <a:lnTo>
                    <a:pt x="544" y="210"/>
                  </a:lnTo>
                  <a:lnTo>
                    <a:pt x="546" y="208"/>
                  </a:lnTo>
                  <a:lnTo>
                    <a:pt x="547" y="204"/>
                  </a:lnTo>
                  <a:lnTo>
                    <a:pt x="544" y="202"/>
                  </a:lnTo>
                  <a:lnTo>
                    <a:pt x="546" y="199"/>
                  </a:lnTo>
                  <a:lnTo>
                    <a:pt x="548" y="198"/>
                  </a:lnTo>
                  <a:lnTo>
                    <a:pt x="547" y="196"/>
                  </a:lnTo>
                  <a:lnTo>
                    <a:pt x="548" y="195"/>
                  </a:lnTo>
                  <a:lnTo>
                    <a:pt x="547" y="194"/>
                  </a:lnTo>
                  <a:lnTo>
                    <a:pt x="547" y="194"/>
                  </a:lnTo>
                  <a:lnTo>
                    <a:pt x="547" y="196"/>
                  </a:lnTo>
                  <a:lnTo>
                    <a:pt x="544" y="199"/>
                  </a:lnTo>
                  <a:lnTo>
                    <a:pt x="543" y="199"/>
                  </a:lnTo>
                  <a:lnTo>
                    <a:pt x="542" y="199"/>
                  </a:lnTo>
                  <a:lnTo>
                    <a:pt x="543" y="202"/>
                  </a:lnTo>
                  <a:lnTo>
                    <a:pt x="543" y="203"/>
                  </a:lnTo>
                  <a:lnTo>
                    <a:pt x="542" y="206"/>
                  </a:lnTo>
                  <a:lnTo>
                    <a:pt x="543" y="207"/>
                  </a:lnTo>
                  <a:lnTo>
                    <a:pt x="542" y="208"/>
                  </a:lnTo>
                  <a:lnTo>
                    <a:pt x="543" y="211"/>
                  </a:lnTo>
                  <a:lnTo>
                    <a:pt x="542" y="216"/>
                  </a:lnTo>
                  <a:lnTo>
                    <a:pt x="542" y="216"/>
                  </a:lnTo>
                  <a:lnTo>
                    <a:pt x="539" y="212"/>
                  </a:lnTo>
                  <a:lnTo>
                    <a:pt x="536" y="212"/>
                  </a:lnTo>
                  <a:lnTo>
                    <a:pt x="535" y="210"/>
                  </a:lnTo>
                  <a:lnTo>
                    <a:pt x="534" y="210"/>
                  </a:lnTo>
                  <a:lnTo>
                    <a:pt x="534" y="208"/>
                  </a:lnTo>
                  <a:lnTo>
                    <a:pt x="535" y="206"/>
                  </a:lnTo>
                  <a:lnTo>
                    <a:pt x="532" y="208"/>
                  </a:lnTo>
                  <a:lnTo>
                    <a:pt x="532" y="210"/>
                  </a:lnTo>
                  <a:lnTo>
                    <a:pt x="535" y="211"/>
                  </a:lnTo>
                  <a:lnTo>
                    <a:pt x="536" y="213"/>
                  </a:lnTo>
                  <a:lnTo>
                    <a:pt x="539" y="215"/>
                  </a:lnTo>
                  <a:lnTo>
                    <a:pt x="542" y="217"/>
                  </a:lnTo>
                  <a:lnTo>
                    <a:pt x="543" y="219"/>
                  </a:lnTo>
                  <a:lnTo>
                    <a:pt x="543" y="220"/>
                  </a:lnTo>
                  <a:lnTo>
                    <a:pt x="543" y="223"/>
                  </a:lnTo>
                  <a:lnTo>
                    <a:pt x="540" y="223"/>
                  </a:lnTo>
                  <a:lnTo>
                    <a:pt x="540" y="221"/>
                  </a:lnTo>
                  <a:lnTo>
                    <a:pt x="539" y="220"/>
                  </a:lnTo>
                  <a:lnTo>
                    <a:pt x="540" y="223"/>
                  </a:lnTo>
                  <a:lnTo>
                    <a:pt x="543" y="225"/>
                  </a:lnTo>
                  <a:lnTo>
                    <a:pt x="543" y="227"/>
                  </a:lnTo>
                  <a:lnTo>
                    <a:pt x="543" y="227"/>
                  </a:lnTo>
                  <a:lnTo>
                    <a:pt x="542" y="228"/>
                  </a:lnTo>
                  <a:lnTo>
                    <a:pt x="540" y="228"/>
                  </a:lnTo>
                  <a:lnTo>
                    <a:pt x="543" y="231"/>
                  </a:lnTo>
                  <a:lnTo>
                    <a:pt x="542" y="232"/>
                  </a:lnTo>
                  <a:lnTo>
                    <a:pt x="540" y="231"/>
                  </a:lnTo>
                  <a:lnTo>
                    <a:pt x="539" y="229"/>
                  </a:lnTo>
                  <a:lnTo>
                    <a:pt x="536" y="229"/>
                  </a:lnTo>
                  <a:lnTo>
                    <a:pt x="534" y="228"/>
                  </a:lnTo>
                  <a:lnTo>
                    <a:pt x="536" y="231"/>
                  </a:lnTo>
                  <a:lnTo>
                    <a:pt x="538" y="231"/>
                  </a:lnTo>
                  <a:lnTo>
                    <a:pt x="539" y="231"/>
                  </a:lnTo>
                  <a:lnTo>
                    <a:pt x="540" y="233"/>
                  </a:lnTo>
                  <a:lnTo>
                    <a:pt x="542" y="235"/>
                  </a:lnTo>
                  <a:lnTo>
                    <a:pt x="544" y="233"/>
                  </a:lnTo>
                  <a:lnTo>
                    <a:pt x="544" y="235"/>
                  </a:lnTo>
                  <a:lnTo>
                    <a:pt x="546" y="237"/>
                  </a:lnTo>
                  <a:lnTo>
                    <a:pt x="544" y="238"/>
                  </a:lnTo>
                  <a:lnTo>
                    <a:pt x="543" y="238"/>
                  </a:lnTo>
                  <a:lnTo>
                    <a:pt x="543" y="240"/>
                  </a:lnTo>
                  <a:lnTo>
                    <a:pt x="544" y="241"/>
                  </a:lnTo>
                  <a:lnTo>
                    <a:pt x="544" y="244"/>
                  </a:lnTo>
                  <a:lnTo>
                    <a:pt x="544" y="245"/>
                  </a:lnTo>
                  <a:lnTo>
                    <a:pt x="543" y="245"/>
                  </a:lnTo>
                  <a:lnTo>
                    <a:pt x="542" y="245"/>
                  </a:lnTo>
                  <a:lnTo>
                    <a:pt x="539" y="246"/>
                  </a:lnTo>
                  <a:lnTo>
                    <a:pt x="538" y="246"/>
                  </a:lnTo>
                  <a:lnTo>
                    <a:pt x="536" y="246"/>
                  </a:lnTo>
                  <a:lnTo>
                    <a:pt x="535" y="244"/>
                  </a:lnTo>
                  <a:lnTo>
                    <a:pt x="534" y="245"/>
                  </a:lnTo>
                  <a:lnTo>
                    <a:pt x="534" y="248"/>
                  </a:lnTo>
                  <a:lnTo>
                    <a:pt x="534" y="249"/>
                  </a:lnTo>
                  <a:lnTo>
                    <a:pt x="536" y="249"/>
                  </a:lnTo>
                  <a:lnTo>
                    <a:pt x="540" y="248"/>
                  </a:lnTo>
                  <a:lnTo>
                    <a:pt x="542" y="249"/>
                  </a:lnTo>
                  <a:lnTo>
                    <a:pt x="542" y="252"/>
                  </a:lnTo>
                  <a:lnTo>
                    <a:pt x="543" y="253"/>
                  </a:lnTo>
                  <a:lnTo>
                    <a:pt x="543" y="250"/>
                  </a:lnTo>
                  <a:lnTo>
                    <a:pt x="544" y="249"/>
                  </a:lnTo>
                  <a:lnTo>
                    <a:pt x="546" y="249"/>
                  </a:lnTo>
                  <a:lnTo>
                    <a:pt x="546" y="250"/>
                  </a:lnTo>
                  <a:lnTo>
                    <a:pt x="546" y="253"/>
                  </a:lnTo>
                  <a:lnTo>
                    <a:pt x="544" y="253"/>
                  </a:lnTo>
                  <a:lnTo>
                    <a:pt x="542" y="256"/>
                  </a:lnTo>
                  <a:lnTo>
                    <a:pt x="542" y="257"/>
                  </a:lnTo>
                  <a:lnTo>
                    <a:pt x="540" y="258"/>
                  </a:lnTo>
                  <a:lnTo>
                    <a:pt x="539" y="257"/>
                  </a:lnTo>
                  <a:lnTo>
                    <a:pt x="538" y="257"/>
                  </a:lnTo>
                  <a:lnTo>
                    <a:pt x="536" y="254"/>
                  </a:lnTo>
                  <a:lnTo>
                    <a:pt x="536" y="256"/>
                  </a:lnTo>
                  <a:lnTo>
                    <a:pt x="534" y="257"/>
                  </a:lnTo>
                  <a:lnTo>
                    <a:pt x="532" y="256"/>
                  </a:lnTo>
                  <a:lnTo>
                    <a:pt x="531" y="256"/>
                  </a:lnTo>
                  <a:lnTo>
                    <a:pt x="532" y="257"/>
                  </a:lnTo>
                  <a:lnTo>
                    <a:pt x="535" y="258"/>
                  </a:lnTo>
                  <a:lnTo>
                    <a:pt x="536" y="260"/>
                  </a:lnTo>
                  <a:lnTo>
                    <a:pt x="535" y="260"/>
                  </a:lnTo>
                  <a:lnTo>
                    <a:pt x="535" y="261"/>
                  </a:lnTo>
                  <a:lnTo>
                    <a:pt x="532" y="262"/>
                  </a:lnTo>
                  <a:lnTo>
                    <a:pt x="530" y="261"/>
                  </a:lnTo>
                  <a:lnTo>
                    <a:pt x="531" y="264"/>
                  </a:lnTo>
                  <a:lnTo>
                    <a:pt x="535" y="264"/>
                  </a:lnTo>
                  <a:lnTo>
                    <a:pt x="536" y="261"/>
                  </a:lnTo>
                  <a:lnTo>
                    <a:pt x="538" y="262"/>
                  </a:lnTo>
                  <a:lnTo>
                    <a:pt x="538" y="262"/>
                  </a:lnTo>
                  <a:lnTo>
                    <a:pt x="536" y="265"/>
                  </a:lnTo>
                  <a:lnTo>
                    <a:pt x="534" y="265"/>
                  </a:lnTo>
                  <a:lnTo>
                    <a:pt x="534" y="265"/>
                  </a:lnTo>
                  <a:lnTo>
                    <a:pt x="532" y="265"/>
                  </a:lnTo>
                  <a:lnTo>
                    <a:pt x="531" y="265"/>
                  </a:lnTo>
                  <a:lnTo>
                    <a:pt x="528" y="266"/>
                  </a:lnTo>
                  <a:lnTo>
                    <a:pt x="523" y="269"/>
                  </a:lnTo>
                  <a:lnTo>
                    <a:pt x="517" y="274"/>
                  </a:lnTo>
                  <a:lnTo>
                    <a:pt x="515" y="278"/>
                  </a:lnTo>
                  <a:lnTo>
                    <a:pt x="514" y="278"/>
                  </a:lnTo>
                  <a:lnTo>
                    <a:pt x="513" y="277"/>
                  </a:lnTo>
                  <a:lnTo>
                    <a:pt x="510" y="277"/>
                  </a:lnTo>
                  <a:lnTo>
                    <a:pt x="507" y="279"/>
                  </a:lnTo>
                  <a:lnTo>
                    <a:pt x="502" y="285"/>
                  </a:lnTo>
                  <a:lnTo>
                    <a:pt x="502" y="286"/>
                  </a:lnTo>
                  <a:lnTo>
                    <a:pt x="501" y="289"/>
                  </a:lnTo>
                  <a:lnTo>
                    <a:pt x="500" y="289"/>
                  </a:lnTo>
                  <a:lnTo>
                    <a:pt x="500" y="290"/>
                  </a:lnTo>
                  <a:lnTo>
                    <a:pt x="497" y="292"/>
                  </a:lnTo>
                  <a:lnTo>
                    <a:pt x="496" y="291"/>
                  </a:lnTo>
                  <a:lnTo>
                    <a:pt x="494" y="291"/>
                  </a:lnTo>
                  <a:lnTo>
                    <a:pt x="494" y="292"/>
                  </a:lnTo>
                  <a:lnTo>
                    <a:pt x="492" y="292"/>
                  </a:lnTo>
                  <a:lnTo>
                    <a:pt x="490" y="294"/>
                  </a:lnTo>
                  <a:lnTo>
                    <a:pt x="486" y="295"/>
                  </a:lnTo>
                  <a:lnTo>
                    <a:pt x="486" y="296"/>
                  </a:lnTo>
                  <a:lnTo>
                    <a:pt x="484" y="295"/>
                  </a:lnTo>
                  <a:lnTo>
                    <a:pt x="484" y="298"/>
                  </a:lnTo>
                  <a:lnTo>
                    <a:pt x="481" y="298"/>
                  </a:lnTo>
                  <a:lnTo>
                    <a:pt x="480" y="298"/>
                  </a:lnTo>
                  <a:lnTo>
                    <a:pt x="481" y="299"/>
                  </a:lnTo>
                  <a:lnTo>
                    <a:pt x="481" y="300"/>
                  </a:lnTo>
                  <a:lnTo>
                    <a:pt x="478" y="303"/>
                  </a:lnTo>
                  <a:lnTo>
                    <a:pt x="478" y="303"/>
                  </a:lnTo>
                  <a:lnTo>
                    <a:pt x="477" y="304"/>
                  </a:lnTo>
                  <a:lnTo>
                    <a:pt x="474" y="304"/>
                  </a:lnTo>
                  <a:lnTo>
                    <a:pt x="473" y="308"/>
                  </a:lnTo>
                  <a:lnTo>
                    <a:pt x="472" y="311"/>
                  </a:lnTo>
                  <a:lnTo>
                    <a:pt x="472" y="316"/>
                  </a:lnTo>
                  <a:lnTo>
                    <a:pt x="471" y="323"/>
                  </a:lnTo>
                  <a:lnTo>
                    <a:pt x="471" y="327"/>
                  </a:lnTo>
                  <a:lnTo>
                    <a:pt x="471" y="332"/>
                  </a:lnTo>
                  <a:lnTo>
                    <a:pt x="472" y="335"/>
                  </a:lnTo>
                  <a:lnTo>
                    <a:pt x="472" y="340"/>
                  </a:lnTo>
                  <a:lnTo>
                    <a:pt x="473" y="341"/>
                  </a:lnTo>
                  <a:lnTo>
                    <a:pt x="474" y="348"/>
                  </a:lnTo>
                  <a:lnTo>
                    <a:pt x="476" y="349"/>
                  </a:lnTo>
                  <a:lnTo>
                    <a:pt x="477" y="352"/>
                  </a:lnTo>
                  <a:lnTo>
                    <a:pt x="476" y="354"/>
                  </a:lnTo>
                  <a:lnTo>
                    <a:pt x="476" y="358"/>
                  </a:lnTo>
                  <a:lnTo>
                    <a:pt x="476" y="360"/>
                  </a:lnTo>
                  <a:lnTo>
                    <a:pt x="477" y="366"/>
                  </a:lnTo>
                  <a:lnTo>
                    <a:pt x="480" y="369"/>
                  </a:lnTo>
                  <a:lnTo>
                    <a:pt x="481" y="371"/>
                  </a:lnTo>
                  <a:lnTo>
                    <a:pt x="480" y="373"/>
                  </a:lnTo>
                  <a:lnTo>
                    <a:pt x="480" y="374"/>
                  </a:lnTo>
                  <a:lnTo>
                    <a:pt x="480" y="378"/>
                  </a:lnTo>
                  <a:lnTo>
                    <a:pt x="478" y="379"/>
                  </a:lnTo>
                  <a:lnTo>
                    <a:pt x="478" y="382"/>
                  </a:lnTo>
                  <a:lnTo>
                    <a:pt x="477" y="386"/>
                  </a:lnTo>
                  <a:lnTo>
                    <a:pt x="476" y="389"/>
                  </a:lnTo>
                  <a:lnTo>
                    <a:pt x="474" y="390"/>
                  </a:lnTo>
                  <a:lnTo>
                    <a:pt x="474" y="394"/>
                  </a:lnTo>
                  <a:lnTo>
                    <a:pt x="472" y="394"/>
                  </a:lnTo>
                  <a:lnTo>
                    <a:pt x="471" y="395"/>
                  </a:lnTo>
                  <a:lnTo>
                    <a:pt x="468" y="394"/>
                  </a:lnTo>
                  <a:lnTo>
                    <a:pt x="467" y="392"/>
                  </a:lnTo>
                  <a:lnTo>
                    <a:pt x="464" y="392"/>
                  </a:lnTo>
                  <a:lnTo>
                    <a:pt x="465" y="391"/>
                  </a:lnTo>
                  <a:lnTo>
                    <a:pt x="463" y="390"/>
                  </a:lnTo>
                  <a:lnTo>
                    <a:pt x="463" y="387"/>
                  </a:lnTo>
                  <a:lnTo>
                    <a:pt x="463" y="386"/>
                  </a:lnTo>
                  <a:lnTo>
                    <a:pt x="460" y="386"/>
                  </a:lnTo>
                  <a:lnTo>
                    <a:pt x="459" y="385"/>
                  </a:lnTo>
                  <a:lnTo>
                    <a:pt x="459" y="382"/>
                  </a:lnTo>
                  <a:lnTo>
                    <a:pt x="459" y="379"/>
                  </a:lnTo>
                  <a:lnTo>
                    <a:pt x="456" y="377"/>
                  </a:lnTo>
                  <a:lnTo>
                    <a:pt x="456" y="375"/>
                  </a:lnTo>
                  <a:lnTo>
                    <a:pt x="457" y="374"/>
                  </a:lnTo>
                  <a:lnTo>
                    <a:pt x="457" y="373"/>
                  </a:lnTo>
                  <a:lnTo>
                    <a:pt x="459" y="371"/>
                  </a:lnTo>
                  <a:lnTo>
                    <a:pt x="457" y="371"/>
                  </a:lnTo>
                  <a:lnTo>
                    <a:pt x="456" y="370"/>
                  </a:lnTo>
                  <a:lnTo>
                    <a:pt x="456" y="371"/>
                  </a:lnTo>
                  <a:lnTo>
                    <a:pt x="455" y="373"/>
                  </a:lnTo>
                  <a:lnTo>
                    <a:pt x="455" y="370"/>
                  </a:lnTo>
                  <a:lnTo>
                    <a:pt x="453" y="371"/>
                  </a:lnTo>
                  <a:lnTo>
                    <a:pt x="453" y="370"/>
                  </a:lnTo>
                  <a:lnTo>
                    <a:pt x="452" y="367"/>
                  </a:lnTo>
                  <a:lnTo>
                    <a:pt x="451" y="366"/>
                  </a:lnTo>
                  <a:lnTo>
                    <a:pt x="451" y="365"/>
                  </a:lnTo>
                  <a:lnTo>
                    <a:pt x="453" y="360"/>
                  </a:lnTo>
                  <a:lnTo>
                    <a:pt x="453" y="358"/>
                  </a:lnTo>
                  <a:lnTo>
                    <a:pt x="452" y="357"/>
                  </a:lnTo>
                  <a:lnTo>
                    <a:pt x="451" y="358"/>
                  </a:lnTo>
                  <a:lnTo>
                    <a:pt x="451" y="360"/>
                  </a:lnTo>
                  <a:lnTo>
                    <a:pt x="449" y="361"/>
                  </a:lnTo>
                  <a:lnTo>
                    <a:pt x="449" y="361"/>
                  </a:lnTo>
                  <a:lnTo>
                    <a:pt x="448" y="360"/>
                  </a:lnTo>
                  <a:lnTo>
                    <a:pt x="448" y="357"/>
                  </a:lnTo>
                  <a:lnTo>
                    <a:pt x="451" y="353"/>
                  </a:lnTo>
                  <a:lnTo>
                    <a:pt x="452" y="348"/>
                  </a:lnTo>
                  <a:lnTo>
                    <a:pt x="452" y="345"/>
                  </a:lnTo>
                  <a:lnTo>
                    <a:pt x="451" y="341"/>
                  </a:lnTo>
                  <a:lnTo>
                    <a:pt x="449" y="341"/>
                  </a:lnTo>
                  <a:lnTo>
                    <a:pt x="448" y="340"/>
                  </a:lnTo>
                  <a:lnTo>
                    <a:pt x="448" y="339"/>
                  </a:lnTo>
                  <a:lnTo>
                    <a:pt x="447" y="339"/>
                  </a:lnTo>
                  <a:lnTo>
                    <a:pt x="446" y="337"/>
                  </a:lnTo>
                  <a:lnTo>
                    <a:pt x="444" y="336"/>
                  </a:lnTo>
                  <a:lnTo>
                    <a:pt x="444" y="335"/>
                  </a:lnTo>
                  <a:lnTo>
                    <a:pt x="443" y="333"/>
                  </a:lnTo>
                  <a:lnTo>
                    <a:pt x="442" y="329"/>
                  </a:lnTo>
                  <a:lnTo>
                    <a:pt x="439" y="329"/>
                  </a:lnTo>
                  <a:lnTo>
                    <a:pt x="438" y="328"/>
                  </a:lnTo>
                  <a:lnTo>
                    <a:pt x="435" y="328"/>
                  </a:lnTo>
                  <a:lnTo>
                    <a:pt x="434" y="329"/>
                  </a:lnTo>
                  <a:lnTo>
                    <a:pt x="434" y="331"/>
                  </a:lnTo>
                  <a:lnTo>
                    <a:pt x="432" y="331"/>
                  </a:lnTo>
                  <a:lnTo>
                    <a:pt x="432" y="331"/>
                  </a:lnTo>
                  <a:lnTo>
                    <a:pt x="428" y="333"/>
                  </a:lnTo>
                  <a:lnTo>
                    <a:pt x="427" y="333"/>
                  </a:lnTo>
                  <a:lnTo>
                    <a:pt x="423" y="333"/>
                  </a:lnTo>
                  <a:lnTo>
                    <a:pt x="423" y="333"/>
                  </a:lnTo>
                  <a:lnTo>
                    <a:pt x="423" y="332"/>
                  </a:lnTo>
                  <a:lnTo>
                    <a:pt x="423" y="333"/>
                  </a:lnTo>
                  <a:lnTo>
                    <a:pt x="424" y="332"/>
                  </a:lnTo>
                  <a:lnTo>
                    <a:pt x="423" y="332"/>
                  </a:lnTo>
                  <a:lnTo>
                    <a:pt x="422" y="329"/>
                  </a:lnTo>
                  <a:lnTo>
                    <a:pt x="419" y="328"/>
                  </a:lnTo>
                  <a:lnTo>
                    <a:pt x="419" y="328"/>
                  </a:lnTo>
                  <a:lnTo>
                    <a:pt x="422" y="328"/>
                  </a:lnTo>
                  <a:lnTo>
                    <a:pt x="422" y="328"/>
                  </a:lnTo>
                  <a:lnTo>
                    <a:pt x="419" y="327"/>
                  </a:lnTo>
                  <a:lnTo>
                    <a:pt x="419" y="325"/>
                  </a:lnTo>
                  <a:lnTo>
                    <a:pt x="418" y="324"/>
                  </a:lnTo>
                  <a:lnTo>
                    <a:pt x="418" y="325"/>
                  </a:lnTo>
                  <a:lnTo>
                    <a:pt x="419" y="327"/>
                  </a:lnTo>
                  <a:lnTo>
                    <a:pt x="417" y="327"/>
                  </a:lnTo>
                  <a:lnTo>
                    <a:pt x="415" y="324"/>
                  </a:lnTo>
                  <a:lnTo>
                    <a:pt x="413" y="324"/>
                  </a:lnTo>
                  <a:lnTo>
                    <a:pt x="409" y="324"/>
                  </a:lnTo>
                  <a:lnTo>
                    <a:pt x="410" y="324"/>
                  </a:lnTo>
                  <a:lnTo>
                    <a:pt x="413" y="324"/>
                  </a:lnTo>
                  <a:lnTo>
                    <a:pt x="414" y="323"/>
                  </a:lnTo>
                  <a:lnTo>
                    <a:pt x="413" y="323"/>
                  </a:lnTo>
                  <a:lnTo>
                    <a:pt x="410" y="323"/>
                  </a:lnTo>
                  <a:lnTo>
                    <a:pt x="409" y="324"/>
                  </a:lnTo>
                  <a:lnTo>
                    <a:pt x="407" y="324"/>
                  </a:lnTo>
                  <a:lnTo>
                    <a:pt x="403" y="324"/>
                  </a:lnTo>
                  <a:lnTo>
                    <a:pt x="402" y="323"/>
                  </a:lnTo>
                  <a:lnTo>
                    <a:pt x="401" y="324"/>
                  </a:lnTo>
                  <a:lnTo>
                    <a:pt x="397" y="324"/>
                  </a:lnTo>
                  <a:lnTo>
                    <a:pt x="395" y="324"/>
                  </a:lnTo>
                  <a:lnTo>
                    <a:pt x="393" y="323"/>
                  </a:lnTo>
                  <a:lnTo>
                    <a:pt x="393" y="321"/>
                  </a:lnTo>
                  <a:lnTo>
                    <a:pt x="393" y="320"/>
                  </a:lnTo>
                  <a:lnTo>
                    <a:pt x="392" y="320"/>
                  </a:lnTo>
                  <a:lnTo>
                    <a:pt x="390" y="321"/>
                  </a:lnTo>
                  <a:lnTo>
                    <a:pt x="389" y="323"/>
                  </a:lnTo>
                  <a:lnTo>
                    <a:pt x="388" y="323"/>
                  </a:lnTo>
                  <a:lnTo>
                    <a:pt x="386" y="324"/>
                  </a:lnTo>
                  <a:lnTo>
                    <a:pt x="384" y="323"/>
                  </a:lnTo>
                  <a:lnTo>
                    <a:pt x="377" y="324"/>
                  </a:lnTo>
                  <a:lnTo>
                    <a:pt x="374" y="327"/>
                  </a:lnTo>
                  <a:lnTo>
                    <a:pt x="370" y="328"/>
                  </a:lnTo>
                  <a:lnTo>
                    <a:pt x="369" y="329"/>
                  </a:lnTo>
                  <a:lnTo>
                    <a:pt x="369" y="332"/>
                  </a:lnTo>
                  <a:lnTo>
                    <a:pt x="370" y="331"/>
                  </a:lnTo>
                  <a:lnTo>
                    <a:pt x="372" y="329"/>
                  </a:lnTo>
                  <a:lnTo>
                    <a:pt x="372" y="329"/>
                  </a:lnTo>
                  <a:lnTo>
                    <a:pt x="373" y="331"/>
                  </a:lnTo>
                  <a:lnTo>
                    <a:pt x="376" y="332"/>
                  </a:lnTo>
                  <a:lnTo>
                    <a:pt x="374" y="332"/>
                  </a:lnTo>
                  <a:lnTo>
                    <a:pt x="370" y="335"/>
                  </a:lnTo>
                  <a:lnTo>
                    <a:pt x="370" y="336"/>
                  </a:lnTo>
                  <a:lnTo>
                    <a:pt x="372" y="337"/>
                  </a:lnTo>
                  <a:lnTo>
                    <a:pt x="376" y="339"/>
                  </a:lnTo>
                  <a:lnTo>
                    <a:pt x="378" y="341"/>
                  </a:lnTo>
                  <a:lnTo>
                    <a:pt x="378" y="342"/>
                  </a:lnTo>
                  <a:lnTo>
                    <a:pt x="376" y="342"/>
                  </a:lnTo>
                  <a:lnTo>
                    <a:pt x="376" y="344"/>
                  </a:lnTo>
                  <a:lnTo>
                    <a:pt x="376" y="341"/>
                  </a:lnTo>
                  <a:lnTo>
                    <a:pt x="374" y="341"/>
                  </a:lnTo>
                  <a:lnTo>
                    <a:pt x="373" y="341"/>
                  </a:lnTo>
                  <a:lnTo>
                    <a:pt x="372" y="340"/>
                  </a:lnTo>
                  <a:lnTo>
                    <a:pt x="369" y="339"/>
                  </a:lnTo>
                  <a:lnTo>
                    <a:pt x="368" y="336"/>
                  </a:lnTo>
                  <a:lnTo>
                    <a:pt x="367" y="336"/>
                  </a:lnTo>
                  <a:lnTo>
                    <a:pt x="367" y="339"/>
                  </a:lnTo>
                  <a:lnTo>
                    <a:pt x="367" y="341"/>
                  </a:lnTo>
                  <a:lnTo>
                    <a:pt x="365" y="342"/>
                  </a:lnTo>
                  <a:lnTo>
                    <a:pt x="364" y="341"/>
                  </a:lnTo>
                  <a:lnTo>
                    <a:pt x="363" y="340"/>
                  </a:lnTo>
                  <a:lnTo>
                    <a:pt x="360" y="341"/>
                  </a:lnTo>
                  <a:lnTo>
                    <a:pt x="359" y="342"/>
                  </a:lnTo>
                  <a:lnTo>
                    <a:pt x="356" y="341"/>
                  </a:lnTo>
                  <a:lnTo>
                    <a:pt x="355" y="340"/>
                  </a:lnTo>
                  <a:lnTo>
                    <a:pt x="352" y="340"/>
                  </a:lnTo>
                  <a:lnTo>
                    <a:pt x="352" y="340"/>
                  </a:lnTo>
                  <a:lnTo>
                    <a:pt x="352" y="339"/>
                  </a:lnTo>
                  <a:lnTo>
                    <a:pt x="353" y="337"/>
                  </a:lnTo>
                  <a:lnTo>
                    <a:pt x="353" y="336"/>
                  </a:lnTo>
                  <a:lnTo>
                    <a:pt x="351" y="336"/>
                  </a:lnTo>
                  <a:lnTo>
                    <a:pt x="349" y="336"/>
                  </a:lnTo>
                  <a:lnTo>
                    <a:pt x="349" y="333"/>
                  </a:lnTo>
                  <a:lnTo>
                    <a:pt x="349" y="333"/>
                  </a:lnTo>
                  <a:lnTo>
                    <a:pt x="348" y="333"/>
                  </a:lnTo>
                  <a:lnTo>
                    <a:pt x="347" y="333"/>
                  </a:lnTo>
                  <a:lnTo>
                    <a:pt x="347" y="332"/>
                  </a:lnTo>
                  <a:lnTo>
                    <a:pt x="345" y="331"/>
                  </a:lnTo>
                  <a:lnTo>
                    <a:pt x="344" y="332"/>
                  </a:lnTo>
                  <a:lnTo>
                    <a:pt x="343" y="333"/>
                  </a:lnTo>
                  <a:lnTo>
                    <a:pt x="344" y="335"/>
                  </a:lnTo>
                  <a:lnTo>
                    <a:pt x="341" y="335"/>
                  </a:lnTo>
                  <a:lnTo>
                    <a:pt x="335" y="335"/>
                  </a:lnTo>
                  <a:lnTo>
                    <a:pt x="334" y="333"/>
                  </a:lnTo>
                  <a:lnTo>
                    <a:pt x="328" y="332"/>
                  </a:lnTo>
                  <a:lnTo>
                    <a:pt x="326" y="332"/>
                  </a:lnTo>
                  <a:lnTo>
                    <a:pt x="322" y="333"/>
                  </a:lnTo>
                  <a:lnTo>
                    <a:pt x="319" y="333"/>
                  </a:lnTo>
                  <a:lnTo>
                    <a:pt x="318" y="335"/>
                  </a:lnTo>
                  <a:lnTo>
                    <a:pt x="316" y="337"/>
                  </a:lnTo>
                  <a:lnTo>
                    <a:pt x="314" y="337"/>
                  </a:lnTo>
                  <a:lnTo>
                    <a:pt x="314" y="335"/>
                  </a:lnTo>
                  <a:lnTo>
                    <a:pt x="313" y="333"/>
                  </a:lnTo>
                  <a:lnTo>
                    <a:pt x="315" y="332"/>
                  </a:lnTo>
                  <a:lnTo>
                    <a:pt x="314" y="329"/>
                  </a:lnTo>
                  <a:lnTo>
                    <a:pt x="314" y="331"/>
                  </a:lnTo>
                  <a:lnTo>
                    <a:pt x="311" y="332"/>
                  </a:lnTo>
                  <a:lnTo>
                    <a:pt x="310" y="332"/>
                  </a:lnTo>
                  <a:lnTo>
                    <a:pt x="309" y="331"/>
                  </a:lnTo>
                  <a:lnTo>
                    <a:pt x="310" y="335"/>
                  </a:lnTo>
                  <a:lnTo>
                    <a:pt x="310" y="336"/>
                  </a:lnTo>
                  <a:lnTo>
                    <a:pt x="310" y="339"/>
                  </a:lnTo>
                  <a:lnTo>
                    <a:pt x="309" y="340"/>
                  </a:lnTo>
                  <a:lnTo>
                    <a:pt x="307" y="340"/>
                  </a:lnTo>
                  <a:lnTo>
                    <a:pt x="303" y="344"/>
                  </a:lnTo>
                  <a:lnTo>
                    <a:pt x="298" y="346"/>
                  </a:lnTo>
                  <a:lnTo>
                    <a:pt x="297" y="346"/>
                  </a:lnTo>
                  <a:lnTo>
                    <a:pt x="295" y="348"/>
                  </a:lnTo>
                  <a:lnTo>
                    <a:pt x="293" y="348"/>
                  </a:lnTo>
                  <a:lnTo>
                    <a:pt x="295" y="346"/>
                  </a:lnTo>
                  <a:lnTo>
                    <a:pt x="294" y="345"/>
                  </a:lnTo>
                  <a:lnTo>
                    <a:pt x="293" y="345"/>
                  </a:lnTo>
                  <a:lnTo>
                    <a:pt x="291" y="345"/>
                  </a:lnTo>
                  <a:lnTo>
                    <a:pt x="289" y="346"/>
                  </a:lnTo>
                  <a:lnTo>
                    <a:pt x="290" y="348"/>
                  </a:lnTo>
                  <a:lnTo>
                    <a:pt x="289" y="348"/>
                  </a:lnTo>
                  <a:lnTo>
                    <a:pt x="288" y="348"/>
                  </a:lnTo>
                  <a:lnTo>
                    <a:pt x="288" y="350"/>
                  </a:lnTo>
                  <a:lnTo>
                    <a:pt x="285" y="352"/>
                  </a:lnTo>
                  <a:lnTo>
                    <a:pt x="284" y="350"/>
                  </a:lnTo>
                  <a:lnTo>
                    <a:pt x="282" y="353"/>
                  </a:lnTo>
                  <a:lnTo>
                    <a:pt x="284" y="354"/>
                  </a:lnTo>
                  <a:lnTo>
                    <a:pt x="281" y="357"/>
                  </a:lnTo>
                  <a:lnTo>
                    <a:pt x="278" y="357"/>
                  </a:lnTo>
                  <a:lnTo>
                    <a:pt x="280" y="362"/>
                  </a:lnTo>
                  <a:lnTo>
                    <a:pt x="278" y="364"/>
                  </a:lnTo>
                  <a:lnTo>
                    <a:pt x="277" y="367"/>
                  </a:lnTo>
                  <a:lnTo>
                    <a:pt x="276" y="370"/>
                  </a:lnTo>
                  <a:lnTo>
                    <a:pt x="277" y="373"/>
                  </a:lnTo>
                  <a:lnTo>
                    <a:pt x="277" y="378"/>
                  </a:lnTo>
                  <a:lnTo>
                    <a:pt x="277" y="379"/>
                  </a:lnTo>
                  <a:lnTo>
                    <a:pt x="276" y="382"/>
                  </a:lnTo>
                  <a:lnTo>
                    <a:pt x="276" y="385"/>
                  </a:lnTo>
                  <a:lnTo>
                    <a:pt x="274" y="385"/>
                  </a:lnTo>
                  <a:lnTo>
                    <a:pt x="273" y="383"/>
                  </a:lnTo>
                  <a:lnTo>
                    <a:pt x="272" y="382"/>
                  </a:lnTo>
                  <a:lnTo>
                    <a:pt x="269" y="382"/>
                  </a:lnTo>
                  <a:lnTo>
                    <a:pt x="265" y="381"/>
                  </a:lnTo>
                  <a:lnTo>
                    <a:pt x="262" y="378"/>
                  </a:lnTo>
                  <a:lnTo>
                    <a:pt x="261" y="378"/>
                  </a:lnTo>
                  <a:lnTo>
                    <a:pt x="260" y="378"/>
                  </a:lnTo>
                  <a:lnTo>
                    <a:pt x="259" y="377"/>
                  </a:lnTo>
                  <a:lnTo>
                    <a:pt x="259" y="377"/>
                  </a:lnTo>
                  <a:lnTo>
                    <a:pt x="257" y="375"/>
                  </a:lnTo>
                  <a:lnTo>
                    <a:pt x="257" y="373"/>
                  </a:lnTo>
                  <a:lnTo>
                    <a:pt x="255" y="366"/>
                  </a:lnTo>
                  <a:lnTo>
                    <a:pt x="255" y="365"/>
                  </a:lnTo>
                  <a:lnTo>
                    <a:pt x="255" y="365"/>
                  </a:lnTo>
                  <a:lnTo>
                    <a:pt x="255" y="362"/>
                  </a:lnTo>
                  <a:lnTo>
                    <a:pt x="256" y="360"/>
                  </a:lnTo>
                  <a:lnTo>
                    <a:pt x="253" y="358"/>
                  </a:lnTo>
                  <a:lnTo>
                    <a:pt x="252" y="356"/>
                  </a:lnTo>
                  <a:lnTo>
                    <a:pt x="252" y="353"/>
                  </a:lnTo>
                  <a:lnTo>
                    <a:pt x="249" y="353"/>
                  </a:lnTo>
                  <a:lnTo>
                    <a:pt x="249" y="352"/>
                  </a:lnTo>
                  <a:lnTo>
                    <a:pt x="248" y="350"/>
                  </a:lnTo>
                  <a:lnTo>
                    <a:pt x="247" y="346"/>
                  </a:lnTo>
                  <a:lnTo>
                    <a:pt x="247" y="345"/>
                  </a:lnTo>
                  <a:lnTo>
                    <a:pt x="245" y="344"/>
                  </a:lnTo>
                  <a:lnTo>
                    <a:pt x="245" y="341"/>
                  </a:lnTo>
                  <a:lnTo>
                    <a:pt x="244" y="340"/>
                  </a:lnTo>
                  <a:lnTo>
                    <a:pt x="244" y="339"/>
                  </a:lnTo>
                  <a:lnTo>
                    <a:pt x="243" y="336"/>
                  </a:lnTo>
                  <a:lnTo>
                    <a:pt x="241" y="333"/>
                  </a:lnTo>
                  <a:lnTo>
                    <a:pt x="239" y="331"/>
                  </a:lnTo>
                  <a:lnTo>
                    <a:pt x="237" y="329"/>
                  </a:lnTo>
                  <a:lnTo>
                    <a:pt x="236" y="328"/>
                  </a:lnTo>
                  <a:lnTo>
                    <a:pt x="235" y="329"/>
                  </a:lnTo>
                  <a:lnTo>
                    <a:pt x="235" y="328"/>
                  </a:lnTo>
                  <a:lnTo>
                    <a:pt x="234" y="328"/>
                  </a:lnTo>
                  <a:lnTo>
                    <a:pt x="231" y="328"/>
                  </a:lnTo>
                  <a:lnTo>
                    <a:pt x="230" y="328"/>
                  </a:lnTo>
                  <a:lnTo>
                    <a:pt x="227" y="328"/>
                  </a:lnTo>
                  <a:lnTo>
                    <a:pt x="226" y="329"/>
                  </a:lnTo>
                  <a:lnTo>
                    <a:pt x="226" y="329"/>
                  </a:lnTo>
                  <a:lnTo>
                    <a:pt x="226" y="329"/>
                  </a:lnTo>
                  <a:lnTo>
                    <a:pt x="224" y="328"/>
                  </a:lnTo>
                  <a:lnTo>
                    <a:pt x="223" y="329"/>
                  </a:lnTo>
                  <a:lnTo>
                    <a:pt x="222" y="331"/>
                  </a:lnTo>
                  <a:lnTo>
                    <a:pt x="220" y="333"/>
                  </a:lnTo>
                  <a:lnTo>
                    <a:pt x="219" y="335"/>
                  </a:lnTo>
                  <a:lnTo>
                    <a:pt x="219" y="336"/>
                  </a:lnTo>
                  <a:lnTo>
                    <a:pt x="219" y="336"/>
                  </a:lnTo>
                  <a:lnTo>
                    <a:pt x="218" y="337"/>
                  </a:lnTo>
                  <a:lnTo>
                    <a:pt x="216" y="339"/>
                  </a:lnTo>
                  <a:lnTo>
                    <a:pt x="215" y="339"/>
                  </a:lnTo>
                  <a:lnTo>
                    <a:pt x="215" y="340"/>
                  </a:lnTo>
                  <a:lnTo>
                    <a:pt x="214" y="339"/>
                  </a:lnTo>
                  <a:lnTo>
                    <a:pt x="212" y="339"/>
                  </a:lnTo>
                  <a:lnTo>
                    <a:pt x="211" y="337"/>
                  </a:lnTo>
                  <a:lnTo>
                    <a:pt x="208" y="336"/>
                  </a:lnTo>
                  <a:lnTo>
                    <a:pt x="208" y="336"/>
                  </a:lnTo>
                  <a:lnTo>
                    <a:pt x="206" y="335"/>
                  </a:lnTo>
                  <a:lnTo>
                    <a:pt x="205" y="335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2"/>
                  </a:lnTo>
                  <a:lnTo>
                    <a:pt x="202" y="332"/>
                  </a:lnTo>
                  <a:lnTo>
                    <a:pt x="201" y="332"/>
                  </a:lnTo>
                  <a:lnTo>
                    <a:pt x="201" y="331"/>
                  </a:lnTo>
                  <a:lnTo>
                    <a:pt x="199" y="331"/>
                  </a:lnTo>
                  <a:lnTo>
                    <a:pt x="199" y="329"/>
                  </a:lnTo>
                  <a:lnTo>
                    <a:pt x="199" y="328"/>
                  </a:lnTo>
                  <a:lnTo>
                    <a:pt x="198" y="327"/>
                  </a:lnTo>
                  <a:lnTo>
                    <a:pt x="195" y="324"/>
                  </a:lnTo>
                  <a:lnTo>
                    <a:pt x="195" y="323"/>
                  </a:lnTo>
                  <a:lnTo>
                    <a:pt x="197" y="323"/>
                  </a:lnTo>
                  <a:lnTo>
                    <a:pt x="198" y="323"/>
                  </a:lnTo>
                  <a:lnTo>
                    <a:pt x="198" y="320"/>
                  </a:lnTo>
                  <a:lnTo>
                    <a:pt x="195" y="319"/>
                  </a:lnTo>
                  <a:lnTo>
                    <a:pt x="195" y="319"/>
                  </a:lnTo>
                  <a:lnTo>
                    <a:pt x="195" y="317"/>
                  </a:lnTo>
                  <a:lnTo>
                    <a:pt x="194" y="317"/>
                  </a:lnTo>
                  <a:lnTo>
                    <a:pt x="194" y="315"/>
                  </a:lnTo>
                  <a:lnTo>
                    <a:pt x="193" y="312"/>
                  </a:lnTo>
                  <a:lnTo>
                    <a:pt x="191" y="312"/>
                  </a:lnTo>
                  <a:lnTo>
                    <a:pt x="190" y="311"/>
                  </a:lnTo>
                  <a:lnTo>
                    <a:pt x="190" y="311"/>
                  </a:lnTo>
                  <a:lnTo>
                    <a:pt x="190" y="310"/>
                  </a:lnTo>
                  <a:lnTo>
                    <a:pt x="189" y="308"/>
                  </a:lnTo>
                  <a:lnTo>
                    <a:pt x="187" y="307"/>
                  </a:lnTo>
                  <a:lnTo>
                    <a:pt x="187" y="306"/>
                  </a:lnTo>
                  <a:lnTo>
                    <a:pt x="186" y="304"/>
                  </a:lnTo>
                  <a:lnTo>
                    <a:pt x="185" y="304"/>
                  </a:lnTo>
                  <a:lnTo>
                    <a:pt x="185" y="303"/>
                  </a:lnTo>
                  <a:lnTo>
                    <a:pt x="183" y="302"/>
                  </a:lnTo>
                  <a:lnTo>
                    <a:pt x="182" y="299"/>
                  </a:lnTo>
                  <a:lnTo>
                    <a:pt x="180" y="298"/>
                  </a:lnTo>
                  <a:lnTo>
                    <a:pt x="160" y="298"/>
                  </a:lnTo>
                  <a:lnTo>
                    <a:pt x="160" y="302"/>
                  </a:lnTo>
                  <a:lnTo>
                    <a:pt x="127" y="300"/>
                  </a:lnTo>
                  <a:lnTo>
                    <a:pt x="86" y="282"/>
                  </a:lnTo>
                  <a:lnTo>
                    <a:pt x="86" y="282"/>
                  </a:lnTo>
                  <a:lnTo>
                    <a:pt x="86" y="281"/>
                  </a:lnTo>
                  <a:lnTo>
                    <a:pt x="57" y="281"/>
                  </a:lnTo>
                  <a:lnTo>
                    <a:pt x="57" y="279"/>
                  </a:lnTo>
                  <a:lnTo>
                    <a:pt x="58" y="275"/>
                  </a:lnTo>
                  <a:lnTo>
                    <a:pt x="57" y="273"/>
                  </a:lnTo>
                  <a:lnTo>
                    <a:pt x="53" y="266"/>
                  </a:lnTo>
                  <a:lnTo>
                    <a:pt x="50" y="264"/>
                  </a:lnTo>
                  <a:lnTo>
                    <a:pt x="49" y="264"/>
                  </a:lnTo>
                  <a:lnTo>
                    <a:pt x="48" y="264"/>
                  </a:lnTo>
                  <a:lnTo>
                    <a:pt x="47" y="264"/>
                  </a:lnTo>
                  <a:lnTo>
                    <a:pt x="47" y="261"/>
                  </a:lnTo>
                  <a:lnTo>
                    <a:pt x="47" y="260"/>
                  </a:lnTo>
                  <a:lnTo>
                    <a:pt x="44" y="260"/>
                  </a:lnTo>
                  <a:lnTo>
                    <a:pt x="41" y="260"/>
                  </a:lnTo>
                  <a:lnTo>
                    <a:pt x="39" y="257"/>
                  </a:lnTo>
                  <a:lnTo>
                    <a:pt x="39" y="256"/>
                  </a:lnTo>
                  <a:lnTo>
                    <a:pt x="37" y="254"/>
                  </a:lnTo>
                  <a:lnTo>
                    <a:pt x="33" y="254"/>
                  </a:lnTo>
                  <a:lnTo>
                    <a:pt x="32" y="253"/>
                  </a:lnTo>
                  <a:lnTo>
                    <a:pt x="31" y="252"/>
                  </a:lnTo>
                  <a:lnTo>
                    <a:pt x="28" y="252"/>
                  </a:lnTo>
                  <a:lnTo>
                    <a:pt x="24" y="252"/>
                  </a:lnTo>
                  <a:lnTo>
                    <a:pt x="23" y="250"/>
                  </a:lnTo>
                  <a:lnTo>
                    <a:pt x="22" y="249"/>
                  </a:lnTo>
                  <a:lnTo>
                    <a:pt x="23" y="249"/>
                  </a:lnTo>
                  <a:lnTo>
                    <a:pt x="23" y="246"/>
                  </a:lnTo>
                  <a:lnTo>
                    <a:pt x="24" y="242"/>
                  </a:lnTo>
                  <a:lnTo>
                    <a:pt x="23" y="241"/>
                  </a:lnTo>
                  <a:lnTo>
                    <a:pt x="22" y="238"/>
                  </a:lnTo>
                  <a:lnTo>
                    <a:pt x="22" y="237"/>
                  </a:lnTo>
                  <a:lnTo>
                    <a:pt x="22" y="237"/>
                  </a:lnTo>
                  <a:lnTo>
                    <a:pt x="20" y="236"/>
                  </a:lnTo>
                  <a:lnTo>
                    <a:pt x="19" y="233"/>
                  </a:lnTo>
                  <a:lnTo>
                    <a:pt x="16" y="228"/>
                  </a:lnTo>
                  <a:lnTo>
                    <a:pt x="16" y="224"/>
                  </a:lnTo>
                  <a:lnTo>
                    <a:pt x="14" y="223"/>
                  </a:lnTo>
                  <a:lnTo>
                    <a:pt x="14" y="221"/>
                  </a:lnTo>
                  <a:lnTo>
                    <a:pt x="14" y="219"/>
                  </a:lnTo>
                  <a:lnTo>
                    <a:pt x="14" y="216"/>
                  </a:lnTo>
                  <a:lnTo>
                    <a:pt x="14" y="216"/>
                  </a:lnTo>
                  <a:lnTo>
                    <a:pt x="15" y="216"/>
                  </a:lnTo>
                  <a:lnTo>
                    <a:pt x="16" y="215"/>
                  </a:lnTo>
                  <a:lnTo>
                    <a:pt x="16" y="212"/>
                  </a:lnTo>
                  <a:lnTo>
                    <a:pt x="15" y="211"/>
                  </a:lnTo>
                  <a:lnTo>
                    <a:pt x="12" y="210"/>
                  </a:lnTo>
                  <a:lnTo>
                    <a:pt x="12" y="208"/>
                  </a:lnTo>
                  <a:lnTo>
                    <a:pt x="11" y="207"/>
                  </a:lnTo>
                  <a:lnTo>
                    <a:pt x="11" y="206"/>
                  </a:lnTo>
                  <a:lnTo>
                    <a:pt x="11" y="203"/>
                  </a:lnTo>
                  <a:lnTo>
                    <a:pt x="11" y="202"/>
                  </a:lnTo>
                  <a:lnTo>
                    <a:pt x="12" y="200"/>
                  </a:lnTo>
                  <a:lnTo>
                    <a:pt x="12" y="199"/>
                  </a:lnTo>
                  <a:lnTo>
                    <a:pt x="12" y="198"/>
                  </a:lnTo>
                  <a:lnTo>
                    <a:pt x="14" y="199"/>
                  </a:lnTo>
                  <a:lnTo>
                    <a:pt x="15" y="202"/>
                  </a:lnTo>
                  <a:lnTo>
                    <a:pt x="18" y="202"/>
                  </a:lnTo>
                  <a:lnTo>
                    <a:pt x="16" y="202"/>
                  </a:lnTo>
                  <a:lnTo>
                    <a:pt x="15" y="199"/>
                  </a:lnTo>
                  <a:lnTo>
                    <a:pt x="15" y="196"/>
                  </a:lnTo>
                  <a:lnTo>
                    <a:pt x="14" y="195"/>
                  </a:lnTo>
                  <a:lnTo>
                    <a:pt x="15" y="194"/>
                  </a:lnTo>
                  <a:lnTo>
                    <a:pt x="15" y="194"/>
                  </a:lnTo>
                  <a:lnTo>
                    <a:pt x="16" y="195"/>
                  </a:lnTo>
                  <a:lnTo>
                    <a:pt x="18" y="194"/>
                  </a:lnTo>
                  <a:lnTo>
                    <a:pt x="20" y="194"/>
                  </a:lnTo>
                  <a:lnTo>
                    <a:pt x="18" y="194"/>
                  </a:lnTo>
                  <a:lnTo>
                    <a:pt x="16" y="192"/>
                  </a:lnTo>
                  <a:lnTo>
                    <a:pt x="15" y="192"/>
                  </a:lnTo>
                  <a:lnTo>
                    <a:pt x="15" y="191"/>
                  </a:lnTo>
                  <a:lnTo>
                    <a:pt x="14" y="192"/>
                  </a:lnTo>
                  <a:lnTo>
                    <a:pt x="12" y="191"/>
                  </a:lnTo>
                  <a:lnTo>
                    <a:pt x="12" y="194"/>
                  </a:lnTo>
                  <a:lnTo>
                    <a:pt x="12" y="196"/>
                  </a:lnTo>
                  <a:lnTo>
                    <a:pt x="12" y="195"/>
                  </a:lnTo>
                  <a:lnTo>
                    <a:pt x="11" y="196"/>
                  </a:lnTo>
                  <a:lnTo>
                    <a:pt x="11" y="195"/>
                  </a:lnTo>
                  <a:lnTo>
                    <a:pt x="8" y="192"/>
                  </a:lnTo>
                  <a:lnTo>
                    <a:pt x="7" y="190"/>
                  </a:lnTo>
                  <a:lnTo>
                    <a:pt x="8" y="188"/>
                  </a:lnTo>
                  <a:lnTo>
                    <a:pt x="7" y="187"/>
                  </a:lnTo>
                  <a:lnTo>
                    <a:pt x="3" y="179"/>
                  </a:lnTo>
                  <a:lnTo>
                    <a:pt x="2" y="178"/>
                  </a:lnTo>
                  <a:lnTo>
                    <a:pt x="2" y="177"/>
                  </a:lnTo>
                  <a:lnTo>
                    <a:pt x="3" y="174"/>
                  </a:lnTo>
                  <a:lnTo>
                    <a:pt x="3" y="171"/>
                  </a:lnTo>
                  <a:lnTo>
                    <a:pt x="2" y="170"/>
                  </a:lnTo>
                  <a:lnTo>
                    <a:pt x="2" y="169"/>
                  </a:lnTo>
                  <a:lnTo>
                    <a:pt x="3" y="166"/>
                  </a:lnTo>
                  <a:lnTo>
                    <a:pt x="4" y="163"/>
                  </a:lnTo>
                  <a:lnTo>
                    <a:pt x="4" y="160"/>
                  </a:lnTo>
                  <a:lnTo>
                    <a:pt x="2" y="154"/>
                  </a:lnTo>
                  <a:lnTo>
                    <a:pt x="0" y="152"/>
                  </a:lnTo>
                  <a:lnTo>
                    <a:pt x="0" y="149"/>
                  </a:lnTo>
                  <a:lnTo>
                    <a:pt x="2" y="146"/>
                  </a:lnTo>
                  <a:lnTo>
                    <a:pt x="4" y="144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4" y="138"/>
                  </a:lnTo>
                  <a:lnTo>
                    <a:pt x="6" y="137"/>
                  </a:lnTo>
                  <a:lnTo>
                    <a:pt x="7" y="135"/>
                  </a:lnTo>
                  <a:lnTo>
                    <a:pt x="8" y="131"/>
                  </a:lnTo>
                  <a:lnTo>
                    <a:pt x="7" y="128"/>
                  </a:lnTo>
                  <a:lnTo>
                    <a:pt x="7" y="125"/>
                  </a:lnTo>
                  <a:lnTo>
                    <a:pt x="8" y="124"/>
                  </a:lnTo>
                  <a:lnTo>
                    <a:pt x="7" y="121"/>
                  </a:lnTo>
                  <a:lnTo>
                    <a:pt x="7" y="119"/>
                  </a:lnTo>
                  <a:lnTo>
                    <a:pt x="8" y="113"/>
                  </a:lnTo>
                  <a:lnTo>
                    <a:pt x="7" y="110"/>
                  </a:lnTo>
                  <a:lnTo>
                    <a:pt x="8" y="107"/>
                  </a:lnTo>
                  <a:lnTo>
                    <a:pt x="11" y="103"/>
                  </a:lnTo>
                  <a:lnTo>
                    <a:pt x="12" y="102"/>
                  </a:lnTo>
                  <a:lnTo>
                    <a:pt x="14" y="100"/>
                  </a:lnTo>
                  <a:lnTo>
                    <a:pt x="15" y="96"/>
                  </a:lnTo>
                  <a:lnTo>
                    <a:pt x="16" y="94"/>
                  </a:lnTo>
                  <a:lnTo>
                    <a:pt x="19" y="90"/>
                  </a:lnTo>
                  <a:lnTo>
                    <a:pt x="19" y="85"/>
                  </a:lnTo>
                  <a:lnTo>
                    <a:pt x="22" y="78"/>
                  </a:lnTo>
                  <a:lnTo>
                    <a:pt x="23" y="73"/>
                  </a:lnTo>
                  <a:lnTo>
                    <a:pt x="25" y="66"/>
                  </a:lnTo>
                  <a:lnTo>
                    <a:pt x="27" y="63"/>
                  </a:lnTo>
                  <a:lnTo>
                    <a:pt x="29" y="60"/>
                  </a:lnTo>
                  <a:lnTo>
                    <a:pt x="28" y="58"/>
                  </a:lnTo>
                  <a:lnTo>
                    <a:pt x="28" y="57"/>
                  </a:lnTo>
                  <a:lnTo>
                    <a:pt x="31" y="53"/>
                  </a:lnTo>
                  <a:lnTo>
                    <a:pt x="31" y="52"/>
                  </a:lnTo>
                  <a:lnTo>
                    <a:pt x="32" y="52"/>
                  </a:lnTo>
                  <a:lnTo>
                    <a:pt x="33" y="52"/>
                  </a:lnTo>
                  <a:lnTo>
                    <a:pt x="37" y="52"/>
                  </a:lnTo>
                  <a:lnTo>
                    <a:pt x="39" y="53"/>
                  </a:lnTo>
                  <a:lnTo>
                    <a:pt x="40" y="53"/>
                  </a:lnTo>
                  <a:lnTo>
                    <a:pt x="43" y="54"/>
                  </a:lnTo>
                  <a:lnTo>
                    <a:pt x="44" y="57"/>
                  </a:lnTo>
                  <a:lnTo>
                    <a:pt x="43" y="54"/>
                  </a:lnTo>
                  <a:lnTo>
                    <a:pt x="41" y="53"/>
                  </a:lnTo>
                  <a:lnTo>
                    <a:pt x="40" y="52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1" y="49"/>
                  </a:lnTo>
                  <a:lnTo>
                    <a:pt x="31" y="48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3" y="46"/>
                  </a:lnTo>
                  <a:lnTo>
                    <a:pt x="33" y="44"/>
                  </a:lnTo>
                  <a:lnTo>
                    <a:pt x="35" y="42"/>
                  </a:lnTo>
                  <a:lnTo>
                    <a:pt x="32" y="41"/>
                  </a:lnTo>
                  <a:lnTo>
                    <a:pt x="32" y="40"/>
                  </a:lnTo>
                  <a:lnTo>
                    <a:pt x="32" y="38"/>
                  </a:lnTo>
                  <a:lnTo>
                    <a:pt x="33" y="38"/>
                  </a:lnTo>
                  <a:lnTo>
                    <a:pt x="35" y="37"/>
                  </a:lnTo>
                  <a:lnTo>
                    <a:pt x="35" y="36"/>
                  </a:lnTo>
                  <a:lnTo>
                    <a:pt x="33" y="36"/>
                  </a:lnTo>
                  <a:lnTo>
                    <a:pt x="32" y="35"/>
                  </a:lnTo>
                  <a:lnTo>
                    <a:pt x="33" y="31"/>
                  </a:lnTo>
                  <a:lnTo>
                    <a:pt x="32" y="28"/>
                  </a:lnTo>
                  <a:lnTo>
                    <a:pt x="33" y="21"/>
                  </a:lnTo>
                  <a:lnTo>
                    <a:pt x="32" y="17"/>
                  </a:lnTo>
                  <a:lnTo>
                    <a:pt x="32" y="16"/>
                  </a:lnTo>
                  <a:lnTo>
                    <a:pt x="35" y="11"/>
                  </a:lnTo>
                  <a:lnTo>
                    <a:pt x="35" y="8"/>
                  </a:lnTo>
                  <a:lnTo>
                    <a:pt x="36" y="8"/>
                  </a:lnTo>
                  <a:lnTo>
                    <a:pt x="41" y="13"/>
                  </a:lnTo>
                  <a:lnTo>
                    <a:pt x="44" y="15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9"/>
                  </a:lnTo>
                  <a:lnTo>
                    <a:pt x="53" y="19"/>
                  </a:lnTo>
                  <a:lnTo>
                    <a:pt x="54" y="19"/>
                  </a:lnTo>
                  <a:lnTo>
                    <a:pt x="54" y="20"/>
                  </a:lnTo>
                  <a:lnTo>
                    <a:pt x="54" y="21"/>
                  </a:lnTo>
                  <a:lnTo>
                    <a:pt x="52" y="21"/>
                  </a:lnTo>
                  <a:lnTo>
                    <a:pt x="49" y="24"/>
                  </a:lnTo>
                  <a:lnTo>
                    <a:pt x="49" y="25"/>
                  </a:lnTo>
                  <a:lnTo>
                    <a:pt x="52" y="25"/>
                  </a:lnTo>
                  <a:lnTo>
                    <a:pt x="52" y="24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4"/>
                  </a:lnTo>
                  <a:lnTo>
                    <a:pt x="54" y="25"/>
                  </a:lnTo>
                  <a:lnTo>
                    <a:pt x="53" y="28"/>
                  </a:lnTo>
                  <a:lnTo>
                    <a:pt x="53" y="31"/>
                  </a:lnTo>
                  <a:lnTo>
                    <a:pt x="52" y="32"/>
                  </a:lnTo>
                  <a:lnTo>
                    <a:pt x="52" y="29"/>
                  </a:lnTo>
                  <a:lnTo>
                    <a:pt x="50" y="31"/>
                  </a:lnTo>
                  <a:lnTo>
                    <a:pt x="50" y="31"/>
                  </a:lnTo>
                  <a:lnTo>
                    <a:pt x="48" y="32"/>
                  </a:lnTo>
                  <a:lnTo>
                    <a:pt x="49" y="33"/>
                  </a:lnTo>
                  <a:lnTo>
                    <a:pt x="50" y="35"/>
                  </a:lnTo>
                  <a:lnTo>
                    <a:pt x="53" y="33"/>
                  </a:lnTo>
                  <a:lnTo>
                    <a:pt x="54" y="31"/>
                  </a:lnTo>
                  <a:lnTo>
                    <a:pt x="56" y="29"/>
                  </a:lnTo>
                  <a:lnTo>
                    <a:pt x="56" y="27"/>
                  </a:lnTo>
                  <a:lnTo>
                    <a:pt x="57" y="25"/>
                  </a:lnTo>
                  <a:lnTo>
                    <a:pt x="57" y="23"/>
                  </a:lnTo>
                  <a:lnTo>
                    <a:pt x="60" y="21"/>
                  </a:lnTo>
                  <a:lnTo>
                    <a:pt x="61" y="19"/>
                  </a:lnTo>
                  <a:lnTo>
                    <a:pt x="60" y="17"/>
                  </a:lnTo>
                  <a:lnTo>
                    <a:pt x="60" y="16"/>
                  </a:lnTo>
                  <a:lnTo>
                    <a:pt x="60" y="15"/>
                  </a:lnTo>
                  <a:lnTo>
                    <a:pt x="61" y="13"/>
                  </a:lnTo>
                  <a:lnTo>
                    <a:pt x="61" y="12"/>
                  </a:lnTo>
                  <a:lnTo>
                    <a:pt x="60" y="11"/>
                  </a:lnTo>
                  <a:lnTo>
                    <a:pt x="60" y="10"/>
                  </a:lnTo>
                  <a:lnTo>
                    <a:pt x="61" y="8"/>
                  </a:lnTo>
                  <a:lnTo>
                    <a:pt x="62" y="6"/>
                  </a:lnTo>
                  <a:lnTo>
                    <a:pt x="6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70C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891" name="Freeform 511"/>
            <p:cNvSpPr>
              <a:spLocks/>
            </p:cNvSpPr>
            <p:nvPr/>
          </p:nvSpPr>
          <p:spPr bwMode="auto">
            <a:xfrm>
              <a:off x="3306190" y="4058560"/>
              <a:ext cx="167491" cy="76132"/>
            </a:xfrm>
            <a:custGeom>
              <a:avLst/>
              <a:gdLst>
                <a:gd name="T0" fmla="*/ 45 w 66"/>
                <a:gd name="T1" fmla="*/ 1 h 30"/>
                <a:gd name="T2" fmla="*/ 48 w 66"/>
                <a:gd name="T3" fmla="*/ 2 h 30"/>
                <a:gd name="T4" fmla="*/ 56 w 66"/>
                <a:gd name="T5" fmla="*/ 4 h 30"/>
                <a:gd name="T6" fmla="*/ 62 w 66"/>
                <a:gd name="T7" fmla="*/ 9 h 30"/>
                <a:gd name="T8" fmla="*/ 65 w 66"/>
                <a:gd name="T9" fmla="*/ 10 h 30"/>
                <a:gd name="T10" fmla="*/ 65 w 66"/>
                <a:gd name="T11" fmla="*/ 14 h 30"/>
                <a:gd name="T12" fmla="*/ 66 w 66"/>
                <a:gd name="T13" fmla="*/ 18 h 30"/>
                <a:gd name="T14" fmla="*/ 64 w 66"/>
                <a:gd name="T15" fmla="*/ 25 h 30"/>
                <a:gd name="T16" fmla="*/ 61 w 66"/>
                <a:gd name="T17" fmla="*/ 25 h 30"/>
                <a:gd name="T18" fmla="*/ 57 w 66"/>
                <a:gd name="T19" fmla="*/ 27 h 30"/>
                <a:gd name="T20" fmla="*/ 54 w 66"/>
                <a:gd name="T21" fmla="*/ 20 h 30"/>
                <a:gd name="T22" fmla="*/ 57 w 66"/>
                <a:gd name="T23" fmla="*/ 16 h 30"/>
                <a:gd name="T24" fmla="*/ 60 w 66"/>
                <a:gd name="T25" fmla="*/ 16 h 30"/>
                <a:gd name="T26" fmla="*/ 57 w 66"/>
                <a:gd name="T27" fmla="*/ 13 h 30"/>
                <a:gd name="T28" fmla="*/ 54 w 66"/>
                <a:gd name="T29" fmla="*/ 16 h 30"/>
                <a:gd name="T30" fmla="*/ 53 w 66"/>
                <a:gd name="T31" fmla="*/ 13 h 30"/>
                <a:gd name="T32" fmla="*/ 49 w 66"/>
                <a:gd name="T33" fmla="*/ 9 h 30"/>
                <a:gd name="T34" fmla="*/ 45 w 66"/>
                <a:gd name="T35" fmla="*/ 6 h 30"/>
                <a:gd name="T36" fmla="*/ 39 w 66"/>
                <a:gd name="T37" fmla="*/ 9 h 30"/>
                <a:gd name="T38" fmla="*/ 40 w 66"/>
                <a:gd name="T39" fmla="*/ 12 h 30"/>
                <a:gd name="T40" fmla="*/ 36 w 66"/>
                <a:gd name="T41" fmla="*/ 16 h 30"/>
                <a:gd name="T42" fmla="*/ 31 w 66"/>
                <a:gd name="T43" fmla="*/ 18 h 30"/>
                <a:gd name="T44" fmla="*/ 31 w 66"/>
                <a:gd name="T45" fmla="*/ 21 h 30"/>
                <a:gd name="T46" fmla="*/ 35 w 66"/>
                <a:gd name="T47" fmla="*/ 24 h 30"/>
                <a:gd name="T48" fmla="*/ 33 w 66"/>
                <a:gd name="T49" fmla="*/ 26 h 30"/>
                <a:gd name="T50" fmla="*/ 29 w 66"/>
                <a:gd name="T51" fmla="*/ 27 h 30"/>
                <a:gd name="T52" fmla="*/ 25 w 66"/>
                <a:gd name="T53" fmla="*/ 30 h 30"/>
                <a:gd name="T54" fmla="*/ 25 w 66"/>
                <a:gd name="T55" fmla="*/ 26 h 30"/>
                <a:gd name="T56" fmla="*/ 24 w 66"/>
                <a:gd name="T57" fmla="*/ 24 h 30"/>
                <a:gd name="T58" fmla="*/ 23 w 66"/>
                <a:gd name="T59" fmla="*/ 22 h 30"/>
                <a:gd name="T60" fmla="*/ 23 w 66"/>
                <a:gd name="T61" fmla="*/ 24 h 30"/>
                <a:gd name="T62" fmla="*/ 20 w 66"/>
                <a:gd name="T63" fmla="*/ 25 h 30"/>
                <a:gd name="T64" fmla="*/ 16 w 66"/>
                <a:gd name="T65" fmla="*/ 21 h 30"/>
                <a:gd name="T66" fmla="*/ 11 w 66"/>
                <a:gd name="T67" fmla="*/ 18 h 30"/>
                <a:gd name="T68" fmla="*/ 10 w 66"/>
                <a:gd name="T69" fmla="*/ 17 h 30"/>
                <a:gd name="T70" fmla="*/ 8 w 66"/>
                <a:gd name="T71" fmla="*/ 16 h 30"/>
                <a:gd name="T72" fmla="*/ 4 w 66"/>
                <a:gd name="T73" fmla="*/ 16 h 30"/>
                <a:gd name="T74" fmla="*/ 2 w 66"/>
                <a:gd name="T75" fmla="*/ 16 h 30"/>
                <a:gd name="T76" fmla="*/ 2 w 66"/>
                <a:gd name="T77" fmla="*/ 12 h 30"/>
                <a:gd name="T78" fmla="*/ 2 w 66"/>
                <a:gd name="T79" fmla="*/ 9 h 30"/>
                <a:gd name="T80" fmla="*/ 2 w 66"/>
                <a:gd name="T81" fmla="*/ 6 h 30"/>
                <a:gd name="T82" fmla="*/ 3 w 66"/>
                <a:gd name="T83" fmla="*/ 2 h 30"/>
                <a:gd name="T84" fmla="*/ 6 w 66"/>
                <a:gd name="T85" fmla="*/ 2 h 30"/>
                <a:gd name="T86" fmla="*/ 7 w 66"/>
                <a:gd name="T87" fmla="*/ 5 h 30"/>
                <a:gd name="T88" fmla="*/ 10 w 66"/>
                <a:gd name="T89" fmla="*/ 5 h 30"/>
                <a:gd name="T90" fmla="*/ 10 w 66"/>
                <a:gd name="T91" fmla="*/ 6 h 30"/>
                <a:gd name="T92" fmla="*/ 10 w 66"/>
                <a:gd name="T93" fmla="*/ 8 h 30"/>
                <a:gd name="T94" fmla="*/ 14 w 66"/>
                <a:gd name="T95" fmla="*/ 8 h 30"/>
                <a:gd name="T96" fmla="*/ 12 w 66"/>
                <a:gd name="T97" fmla="*/ 6 h 30"/>
                <a:gd name="T98" fmla="*/ 16 w 66"/>
                <a:gd name="T99" fmla="*/ 6 h 30"/>
                <a:gd name="T100" fmla="*/ 24 w 66"/>
                <a:gd name="T101" fmla="*/ 9 h 30"/>
                <a:gd name="T102" fmla="*/ 28 w 66"/>
                <a:gd name="T103" fmla="*/ 8 h 30"/>
                <a:gd name="T104" fmla="*/ 39 w 66"/>
                <a:gd name="T105" fmla="*/ 2 h 30"/>
                <a:gd name="T106" fmla="*/ 44 w 66"/>
                <a:gd name="T10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6" h="30">
                  <a:moveTo>
                    <a:pt x="44" y="0"/>
                  </a:moveTo>
                  <a:lnTo>
                    <a:pt x="45" y="1"/>
                  </a:lnTo>
                  <a:lnTo>
                    <a:pt x="45" y="2"/>
                  </a:lnTo>
                  <a:lnTo>
                    <a:pt x="48" y="2"/>
                  </a:lnTo>
                  <a:lnTo>
                    <a:pt x="53" y="2"/>
                  </a:lnTo>
                  <a:lnTo>
                    <a:pt x="56" y="4"/>
                  </a:lnTo>
                  <a:lnTo>
                    <a:pt x="61" y="6"/>
                  </a:lnTo>
                  <a:lnTo>
                    <a:pt x="62" y="9"/>
                  </a:lnTo>
                  <a:lnTo>
                    <a:pt x="64" y="10"/>
                  </a:lnTo>
                  <a:lnTo>
                    <a:pt x="65" y="10"/>
                  </a:lnTo>
                  <a:lnTo>
                    <a:pt x="66" y="12"/>
                  </a:lnTo>
                  <a:lnTo>
                    <a:pt x="65" y="14"/>
                  </a:lnTo>
                  <a:lnTo>
                    <a:pt x="66" y="16"/>
                  </a:lnTo>
                  <a:lnTo>
                    <a:pt x="66" y="18"/>
                  </a:lnTo>
                  <a:lnTo>
                    <a:pt x="65" y="21"/>
                  </a:lnTo>
                  <a:lnTo>
                    <a:pt x="64" y="25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0" y="29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60" y="16"/>
                  </a:lnTo>
                  <a:lnTo>
                    <a:pt x="58" y="13"/>
                  </a:lnTo>
                  <a:lnTo>
                    <a:pt x="57" y="13"/>
                  </a:lnTo>
                  <a:lnTo>
                    <a:pt x="56" y="16"/>
                  </a:lnTo>
                  <a:lnTo>
                    <a:pt x="54" y="16"/>
                  </a:lnTo>
                  <a:lnTo>
                    <a:pt x="53" y="14"/>
                  </a:lnTo>
                  <a:lnTo>
                    <a:pt x="53" y="13"/>
                  </a:lnTo>
                  <a:lnTo>
                    <a:pt x="50" y="10"/>
                  </a:lnTo>
                  <a:lnTo>
                    <a:pt x="49" y="9"/>
                  </a:lnTo>
                  <a:lnTo>
                    <a:pt x="46" y="8"/>
                  </a:lnTo>
                  <a:lnTo>
                    <a:pt x="45" y="6"/>
                  </a:lnTo>
                  <a:lnTo>
                    <a:pt x="42" y="6"/>
                  </a:lnTo>
                  <a:lnTo>
                    <a:pt x="39" y="9"/>
                  </a:lnTo>
                  <a:lnTo>
                    <a:pt x="39" y="12"/>
                  </a:lnTo>
                  <a:lnTo>
                    <a:pt x="40" y="12"/>
                  </a:lnTo>
                  <a:lnTo>
                    <a:pt x="40" y="13"/>
                  </a:lnTo>
                  <a:lnTo>
                    <a:pt x="36" y="16"/>
                  </a:lnTo>
                  <a:lnTo>
                    <a:pt x="33" y="17"/>
                  </a:lnTo>
                  <a:lnTo>
                    <a:pt x="31" y="18"/>
                  </a:lnTo>
                  <a:lnTo>
                    <a:pt x="31" y="20"/>
                  </a:lnTo>
                  <a:lnTo>
                    <a:pt x="31" y="21"/>
                  </a:lnTo>
                  <a:lnTo>
                    <a:pt x="33" y="22"/>
                  </a:lnTo>
                  <a:lnTo>
                    <a:pt x="35" y="24"/>
                  </a:lnTo>
                  <a:lnTo>
                    <a:pt x="35" y="26"/>
                  </a:lnTo>
                  <a:lnTo>
                    <a:pt x="33" y="26"/>
                  </a:lnTo>
                  <a:lnTo>
                    <a:pt x="32" y="26"/>
                  </a:lnTo>
                  <a:lnTo>
                    <a:pt x="29" y="27"/>
                  </a:lnTo>
                  <a:lnTo>
                    <a:pt x="28" y="30"/>
                  </a:lnTo>
                  <a:lnTo>
                    <a:pt x="25" y="30"/>
                  </a:lnTo>
                  <a:lnTo>
                    <a:pt x="24" y="29"/>
                  </a:lnTo>
                  <a:lnTo>
                    <a:pt x="25" y="26"/>
                  </a:lnTo>
                  <a:lnTo>
                    <a:pt x="24" y="25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3" y="22"/>
                  </a:lnTo>
                  <a:lnTo>
                    <a:pt x="21" y="24"/>
                  </a:lnTo>
                  <a:lnTo>
                    <a:pt x="23" y="24"/>
                  </a:lnTo>
                  <a:lnTo>
                    <a:pt x="21" y="25"/>
                  </a:lnTo>
                  <a:lnTo>
                    <a:pt x="20" y="25"/>
                  </a:lnTo>
                  <a:lnTo>
                    <a:pt x="17" y="25"/>
                  </a:lnTo>
                  <a:lnTo>
                    <a:pt x="16" y="21"/>
                  </a:lnTo>
                  <a:lnTo>
                    <a:pt x="16" y="18"/>
                  </a:lnTo>
                  <a:lnTo>
                    <a:pt x="11" y="18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6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4" y="16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2" y="9"/>
                  </a:lnTo>
                  <a:lnTo>
                    <a:pt x="0" y="8"/>
                  </a:lnTo>
                  <a:lnTo>
                    <a:pt x="2" y="6"/>
                  </a:lnTo>
                  <a:lnTo>
                    <a:pt x="3" y="5"/>
                  </a:lnTo>
                  <a:lnTo>
                    <a:pt x="3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7" y="4"/>
                  </a:lnTo>
                  <a:lnTo>
                    <a:pt x="7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9"/>
                  </a:lnTo>
                  <a:lnTo>
                    <a:pt x="14" y="8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4" y="5"/>
                  </a:lnTo>
                  <a:lnTo>
                    <a:pt x="16" y="6"/>
                  </a:lnTo>
                  <a:lnTo>
                    <a:pt x="20" y="9"/>
                  </a:lnTo>
                  <a:lnTo>
                    <a:pt x="24" y="9"/>
                  </a:lnTo>
                  <a:lnTo>
                    <a:pt x="25" y="9"/>
                  </a:lnTo>
                  <a:lnTo>
                    <a:pt x="28" y="8"/>
                  </a:lnTo>
                  <a:lnTo>
                    <a:pt x="35" y="4"/>
                  </a:lnTo>
                  <a:lnTo>
                    <a:pt x="39" y="2"/>
                  </a:lnTo>
                  <a:lnTo>
                    <a:pt x="42" y="1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892" name="Freeform 512"/>
            <p:cNvSpPr>
              <a:spLocks/>
            </p:cNvSpPr>
            <p:nvPr/>
          </p:nvSpPr>
          <p:spPr bwMode="auto">
            <a:xfrm>
              <a:off x="3219907" y="4010343"/>
              <a:ext cx="101510" cy="93897"/>
            </a:xfrm>
            <a:custGeom>
              <a:avLst/>
              <a:gdLst>
                <a:gd name="T0" fmla="*/ 12 w 40"/>
                <a:gd name="T1" fmla="*/ 2 h 37"/>
                <a:gd name="T2" fmla="*/ 17 w 40"/>
                <a:gd name="T3" fmla="*/ 2 h 37"/>
                <a:gd name="T4" fmla="*/ 21 w 40"/>
                <a:gd name="T5" fmla="*/ 4 h 37"/>
                <a:gd name="T6" fmla="*/ 22 w 40"/>
                <a:gd name="T7" fmla="*/ 7 h 37"/>
                <a:gd name="T8" fmla="*/ 25 w 40"/>
                <a:gd name="T9" fmla="*/ 6 h 37"/>
                <a:gd name="T10" fmla="*/ 28 w 40"/>
                <a:gd name="T11" fmla="*/ 7 h 37"/>
                <a:gd name="T12" fmla="*/ 29 w 40"/>
                <a:gd name="T13" fmla="*/ 6 h 37"/>
                <a:gd name="T14" fmla="*/ 30 w 40"/>
                <a:gd name="T15" fmla="*/ 11 h 37"/>
                <a:gd name="T16" fmla="*/ 34 w 40"/>
                <a:gd name="T17" fmla="*/ 15 h 37"/>
                <a:gd name="T18" fmla="*/ 36 w 40"/>
                <a:gd name="T19" fmla="*/ 19 h 37"/>
                <a:gd name="T20" fmla="*/ 40 w 40"/>
                <a:gd name="T21" fmla="*/ 20 h 37"/>
                <a:gd name="T22" fmla="*/ 38 w 40"/>
                <a:gd name="T23" fmla="*/ 21 h 37"/>
                <a:gd name="T24" fmla="*/ 37 w 40"/>
                <a:gd name="T25" fmla="*/ 24 h 37"/>
                <a:gd name="T26" fmla="*/ 34 w 40"/>
                <a:gd name="T27" fmla="*/ 27 h 37"/>
                <a:gd name="T28" fmla="*/ 38 w 40"/>
                <a:gd name="T29" fmla="*/ 29 h 37"/>
                <a:gd name="T30" fmla="*/ 36 w 40"/>
                <a:gd name="T31" fmla="*/ 33 h 37"/>
                <a:gd name="T32" fmla="*/ 36 w 40"/>
                <a:gd name="T33" fmla="*/ 36 h 37"/>
                <a:gd name="T34" fmla="*/ 36 w 40"/>
                <a:gd name="T35" fmla="*/ 37 h 37"/>
                <a:gd name="T36" fmla="*/ 34 w 40"/>
                <a:gd name="T37" fmla="*/ 37 h 37"/>
                <a:gd name="T38" fmla="*/ 33 w 40"/>
                <a:gd name="T39" fmla="*/ 36 h 37"/>
                <a:gd name="T40" fmla="*/ 32 w 40"/>
                <a:gd name="T41" fmla="*/ 33 h 37"/>
                <a:gd name="T42" fmla="*/ 29 w 40"/>
                <a:gd name="T43" fmla="*/ 31 h 37"/>
                <a:gd name="T44" fmla="*/ 28 w 40"/>
                <a:gd name="T45" fmla="*/ 32 h 37"/>
                <a:gd name="T46" fmla="*/ 30 w 40"/>
                <a:gd name="T47" fmla="*/ 35 h 37"/>
                <a:gd name="T48" fmla="*/ 29 w 40"/>
                <a:gd name="T49" fmla="*/ 36 h 37"/>
                <a:gd name="T50" fmla="*/ 25 w 40"/>
                <a:gd name="T51" fmla="*/ 35 h 37"/>
                <a:gd name="T52" fmla="*/ 24 w 40"/>
                <a:gd name="T53" fmla="*/ 31 h 37"/>
                <a:gd name="T54" fmla="*/ 25 w 40"/>
                <a:gd name="T55" fmla="*/ 28 h 37"/>
                <a:gd name="T56" fmla="*/ 21 w 40"/>
                <a:gd name="T57" fmla="*/ 24 h 37"/>
                <a:gd name="T58" fmla="*/ 16 w 40"/>
                <a:gd name="T59" fmla="*/ 20 h 37"/>
                <a:gd name="T60" fmla="*/ 13 w 40"/>
                <a:gd name="T61" fmla="*/ 16 h 37"/>
                <a:gd name="T62" fmla="*/ 11 w 40"/>
                <a:gd name="T63" fmla="*/ 14 h 37"/>
                <a:gd name="T64" fmla="*/ 8 w 40"/>
                <a:gd name="T65" fmla="*/ 12 h 37"/>
                <a:gd name="T66" fmla="*/ 12 w 40"/>
                <a:gd name="T67" fmla="*/ 16 h 37"/>
                <a:gd name="T68" fmla="*/ 11 w 40"/>
                <a:gd name="T69" fmla="*/ 20 h 37"/>
                <a:gd name="T70" fmla="*/ 8 w 40"/>
                <a:gd name="T71" fmla="*/ 19 h 37"/>
                <a:gd name="T72" fmla="*/ 4 w 40"/>
                <a:gd name="T73" fmla="*/ 18 h 37"/>
                <a:gd name="T74" fmla="*/ 0 w 40"/>
                <a:gd name="T75" fmla="*/ 12 h 37"/>
                <a:gd name="T76" fmla="*/ 3 w 40"/>
                <a:gd name="T77" fmla="*/ 8 h 37"/>
                <a:gd name="T78" fmla="*/ 0 w 40"/>
                <a:gd name="T79" fmla="*/ 6 h 37"/>
                <a:gd name="T80" fmla="*/ 1 w 40"/>
                <a:gd name="T81" fmla="*/ 4 h 37"/>
                <a:gd name="T82" fmla="*/ 1 w 40"/>
                <a:gd name="T83" fmla="*/ 2 h 37"/>
                <a:gd name="T84" fmla="*/ 1 w 40"/>
                <a:gd name="T8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" h="37">
                  <a:moveTo>
                    <a:pt x="7" y="0"/>
                  </a:moveTo>
                  <a:lnTo>
                    <a:pt x="12" y="2"/>
                  </a:lnTo>
                  <a:lnTo>
                    <a:pt x="15" y="2"/>
                  </a:lnTo>
                  <a:lnTo>
                    <a:pt x="17" y="2"/>
                  </a:lnTo>
                  <a:lnTo>
                    <a:pt x="19" y="3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2" y="7"/>
                  </a:lnTo>
                  <a:lnTo>
                    <a:pt x="24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8" y="7"/>
                  </a:lnTo>
                  <a:lnTo>
                    <a:pt x="28" y="6"/>
                  </a:lnTo>
                  <a:lnTo>
                    <a:pt x="29" y="6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2" y="12"/>
                  </a:lnTo>
                  <a:lnTo>
                    <a:pt x="34" y="15"/>
                  </a:lnTo>
                  <a:lnTo>
                    <a:pt x="34" y="18"/>
                  </a:lnTo>
                  <a:lnTo>
                    <a:pt x="36" y="19"/>
                  </a:lnTo>
                  <a:lnTo>
                    <a:pt x="38" y="19"/>
                  </a:lnTo>
                  <a:lnTo>
                    <a:pt x="40" y="20"/>
                  </a:lnTo>
                  <a:lnTo>
                    <a:pt x="40" y="21"/>
                  </a:lnTo>
                  <a:lnTo>
                    <a:pt x="38" y="21"/>
                  </a:lnTo>
                  <a:lnTo>
                    <a:pt x="37" y="21"/>
                  </a:lnTo>
                  <a:lnTo>
                    <a:pt x="37" y="24"/>
                  </a:lnTo>
                  <a:lnTo>
                    <a:pt x="36" y="25"/>
                  </a:lnTo>
                  <a:lnTo>
                    <a:pt x="34" y="27"/>
                  </a:lnTo>
                  <a:lnTo>
                    <a:pt x="36" y="28"/>
                  </a:lnTo>
                  <a:lnTo>
                    <a:pt x="38" y="29"/>
                  </a:lnTo>
                  <a:lnTo>
                    <a:pt x="36" y="31"/>
                  </a:lnTo>
                  <a:lnTo>
                    <a:pt x="36" y="33"/>
                  </a:lnTo>
                  <a:lnTo>
                    <a:pt x="36" y="35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6" y="37"/>
                  </a:lnTo>
                  <a:lnTo>
                    <a:pt x="36" y="37"/>
                  </a:lnTo>
                  <a:lnTo>
                    <a:pt x="34" y="37"/>
                  </a:lnTo>
                  <a:lnTo>
                    <a:pt x="33" y="37"/>
                  </a:lnTo>
                  <a:lnTo>
                    <a:pt x="33" y="36"/>
                  </a:lnTo>
                  <a:lnTo>
                    <a:pt x="32" y="36"/>
                  </a:lnTo>
                  <a:lnTo>
                    <a:pt x="32" y="33"/>
                  </a:lnTo>
                  <a:lnTo>
                    <a:pt x="30" y="32"/>
                  </a:lnTo>
                  <a:lnTo>
                    <a:pt x="29" y="31"/>
                  </a:lnTo>
                  <a:lnTo>
                    <a:pt x="28" y="31"/>
                  </a:lnTo>
                  <a:lnTo>
                    <a:pt x="28" y="32"/>
                  </a:lnTo>
                  <a:lnTo>
                    <a:pt x="30" y="32"/>
                  </a:lnTo>
                  <a:lnTo>
                    <a:pt x="30" y="35"/>
                  </a:lnTo>
                  <a:lnTo>
                    <a:pt x="30" y="36"/>
                  </a:lnTo>
                  <a:lnTo>
                    <a:pt x="29" y="36"/>
                  </a:lnTo>
                  <a:lnTo>
                    <a:pt x="28" y="35"/>
                  </a:lnTo>
                  <a:lnTo>
                    <a:pt x="25" y="35"/>
                  </a:lnTo>
                  <a:lnTo>
                    <a:pt x="24" y="32"/>
                  </a:lnTo>
                  <a:lnTo>
                    <a:pt x="24" y="31"/>
                  </a:lnTo>
                  <a:lnTo>
                    <a:pt x="25" y="29"/>
                  </a:lnTo>
                  <a:lnTo>
                    <a:pt x="25" y="28"/>
                  </a:lnTo>
                  <a:lnTo>
                    <a:pt x="22" y="25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16" y="20"/>
                  </a:lnTo>
                  <a:lnTo>
                    <a:pt x="16" y="19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12" y="16"/>
                  </a:lnTo>
                  <a:lnTo>
                    <a:pt x="12" y="19"/>
                  </a:lnTo>
                  <a:lnTo>
                    <a:pt x="11" y="20"/>
                  </a:lnTo>
                  <a:lnTo>
                    <a:pt x="9" y="20"/>
                  </a:lnTo>
                  <a:lnTo>
                    <a:pt x="8" y="19"/>
                  </a:lnTo>
                  <a:lnTo>
                    <a:pt x="7" y="18"/>
                  </a:lnTo>
                  <a:lnTo>
                    <a:pt x="4" y="18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3" y="8"/>
                  </a:lnTo>
                  <a:lnTo>
                    <a:pt x="3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893" name="Freeform 513"/>
            <p:cNvSpPr>
              <a:spLocks/>
            </p:cNvSpPr>
            <p:nvPr/>
          </p:nvSpPr>
          <p:spPr bwMode="auto">
            <a:xfrm>
              <a:off x="3169152" y="3891068"/>
              <a:ext cx="142114" cy="137038"/>
            </a:xfrm>
            <a:custGeom>
              <a:avLst/>
              <a:gdLst>
                <a:gd name="T0" fmla="*/ 52 w 56"/>
                <a:gd name="T1" fmla="*/ 0 h 54"/>
                <a:gd name="T2" fmla="*/ 54 w 56"/>
                <a:gd name="T3" fmla="*/ 1 h 54"/>
                <a:gd name="T4" fmla="*/ 54 w 56"/>
                <a:gd name="T5" fmla="*/ 1 h 54"/>
                <a:gd name="T6" fmla="*/ 54 w 56"/>
                <a:gd name="T7" fmla="*/ 7 h 54"/>
                <a:gd name="T8" fmla="*/ 53 w 56"/>
                <a:gd name="T9" fmla="*/ 9 h 54"/>
                <a:gd name="T10" fmla="*/ 54 w 56"/>
                <a:gd name="T11" fmla="*/ 12 h 54"/>
                <a:gd name="T12" fmla="*/ 53 w 56"/>
                <a:gd name="T13" fmla="*/ 15 h 54"/>
                <a:gd name="T14" fmla="*/ 50 w 56"/>
                <a:gd name="T15" fmla="*/ 20 h 54"/>
                <a:gd name="T16" fmla="*/ 50 w 56"/>
                <a:gd name="T17" fmla="*/ 18 h 54"/>
                <a:gd name="T18" fmla="*/ 49 w 56"/>
                <a:gd name="T19" fmla="*/ 21 h 54"/>
                <a:gd name="T20" fmla="*/ 50 w 56"/>
                <a:gd name="T21" fmla="*/ 22 h 54"/>
                <a:gd name="T22" fmla="*/ 50 w 56"/>
                <a:gd name="T23" fmla="*/ 29 h 54"/>
                <a:gd name="T24" fmla="*/ 49 w 56"/>
                <a:gd name="T25" fmla="*/ 36 h 54"/>
                <a:gd name="T26" fmla="*/ 48 w 56"/>
                <a:gd name="T27" fmla="*/ 33 h 54"/>
                <a:gd name="T28" fmla="*/ 49 w 56"/>
                <a:gd name="T29" fmla="*/ 30 h 54"/>
                <a:gd name="T30" fmla="*/ 46 w 56"/>
                <a:gd name="T31" fmla="*/ 33 h 54"/>
                <a:gd name="T32" fmla="*/ 46 w 56"/>
                <a:gd name="T33" fmla="*/ 37 h 54"/>
                <a:gd name="T34" fmla="*/ 45 w 56"/>
                <a:gd name="T35" fmla="*/ 41 h 54"/>
                <a:gd name="T36" fmla="*/ 46 w 56"/>
                <a:gd name="T37" fmla="*/ 42 h 54"/>
                <a:gd name="T38" fmla="*/ 46 w 56"/>
                <a:gd name="T39" fmla="*/ 40 h 54"/>
                <a:gd name="T40" fmla="*/ 46 w 56"/>
                <a:gd name="T41" fmla="*/ 43 h 54"/>
                <a:gd name="T42" fmla="*/ 45 w 56"/>
                <a:gd name="T43" fmla="*/ 49 h 54"/>
                <a:gd name="T44" fmla="*/ 46 w 56"/>
                <a:gd name="T45" fmla="*/ 53 h 54"/>
                <a:gd name="T46" fmla="*/ 45 w 56"/>
                <a:gd name="T47" fmla="*/ 53 h 54"/>
                <a:gd name="T48" fmla="*/ 42 w 56"/>
                <a:gd name="T49" fmla="*/ 54 h 54"/>
                <a:gd name="T50" fmla="*/ 41 w 56"/>
                <a:gd name="T51" fmla="*/ 51 h 54"/>
                <a:gd name="T52" fmla="*/ 37 w 56"/>
                <a:gd name="T53" fmla="*/ 49 h 54"/>
                <a:gd name="T54" fmla="*/ 32 w 56"/>
                <a:gd name="T55" fmla="*/ 49 h 54"/>
                <a:gd name="T56" fmla="*/ 21 w 56"/>
                <a:gd name="T57" fmla="*/ 47 h 54"/>
                <a:gd name="T58" fmla="*/ 21 w 56"/>
                <a:gd name="T59" fmla="*/ 49 h 54"/>
                <a:gd name="T60" fmla="*/ 19 w 56"/>
                <a:gd name="T61" fmla="*/ 47 h 54"/>
                <a:gd name="T62" fmla="*/ 11 w 56"/>
                <a:gd name="T63" fmla="*/ 38 h 54"/>
                <a:gd name="T64" fmla="*/ 7 w 56"/>
                <a:gd name="T65" fmla="*/ 33 h 54"/>
                <a:gd name="T66" fmla="*/ 0 w 56"/>
                <a:gd name="T67" fmla="*/ 26 h 54"/>
                <a:gd name="T68" fmla="*/ 3 w 56"/>
                <a:gd name="T69" fmla="*/ 26 h 54"/>
                <a:gd name="T70" fmla="*/ 4 w 56"/>
                <a:gd name="T71" fmla="*/ 25 h 54"/>
                <a:gd name="T72" fmla="*/ 10 w 56"/>
                <a:gd name="T73" fmla="*/ 25 h 54"/>
                <a:gd name="T74" fmla="*/ 11 w 56"/>
                <a:gd name="T75" fmla="*/ 20 h 54"/>
                <a:gd name="T76" fmla="*/ 10 w 56"/>
                <a:gd name="T77" fmla="*/ 16 h 54"/>
                <a:gd name="T78" fmla="*/ 17 w 56"/>
                <a:gd name="T79" fmla="*/ 13 h 54"/>
                <a:gd name="T80" fmla="*/ 21 w 56"/>
                <a:gd name="T81" fmla="*/ 16 h 54"/>
                <a:gd name="T82" fmla="*/ 25 w 56"/>
                <a:gd name="T83" fmla="*/ 16 h 54"/>
                <a:gd name="T84" fmla="*/ 28 w 56"/>
                <a:gd name="T85" fmla="*/ 13 h 54"/>
                <a:gd name="T86" fmla="*/ 32 w 56"/>
                <a:gd name="T87" fmla="*/ 11 h 54"/>
                <a:gd name="T88" fmla="*/ 33 w 56"/>
                <a:gd name="T89" fmla="*/ 7 h 54"/>
                <a:gd name="T90" fmla="*/ 36 w 56"/>
                <a:gd name="T91" fmla="*/ 4 h 54"/>
                <a:gd name="T92" fmla="*/ 39 w 56"/>
                <a:gd name="T93" fmla="*/ 5 h 54"/>
                <a:gd name="T94" fmla="*/ 41 w 56"/>
                <a:gd name="T95" fmla="*/ 5 h 54"/>
                <a:gd name="T96" fmla="*/ 44 w 56"/>
                <a:gd name="T97" fmla="*/ 5 h 54"/>
                <a:gd name="T98" fmla="*/ 48 w 56"/>
                <a:gd name="T99" fmla="*/ 3 h 54"/>
                <a:gd name="T100" fmla="*/ 49 w 56"/>
                <a:gd name="T101" fmla="*/ 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" h="54">
                  <a:moveTo>
                    <a:pt x="50" y="0"/>
                  </a:moveTo>
                  <a:lnTo>
                    <a:pt x="52" y="0"/>
                  </a:lnTo>
                  <a:lnTo>
                    <a:pt x="52" y="1"/>
                  </a:lnTo>
                  <a:lnTo>
                    <a:pt x="54" y="1"/>
                  </a:lnTo>
                  <a:lnTo>
                    <a:pt x="56" y="1"/>
                  </a:lnTo>
                  <a:lnTo>
                    <a:pt x="54" y="1"/>
                  </a:lnTo>
                  <a:lnTo>
                    <a:pt x="54" y="3"/>
                  </a:lnTo>
                  <a:lnTo>
                    <a:pt x="54" y="7"/>
                  </a:lnTo>
                  <a:lnTo>
                    <a:pt x="54" y="8"/>
                  </a:lnTo>
                  <a:lnTo>
                    <a:pt x="53" y="9"/>
                  </a:lnTo>
                  <a:lnTo>
                    <a:pt x="53" y="11"/>
                  </a:lnTo>
                  <a:lnTo>
                    <a:pt x="54" y="12"/>
                  </a:lnTo>
                  <a:lnTo>
                    <a:pt x="54" y="13"/>
                  </a:lnTo>
                  <a:lnTo>
                    <a:pt x="53" y="15"/>
                  </a:lnTo>
                  <a:lnTo>
                    <a:pt x="52" y="17"/>
                  </a:lnTo>
                  <a:lnTo>
                    <a:pt x="50" y="20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49" y="20"/>
                  </a:lnTo>
                  <a:lnTo>
                    <a:pt x="49" y="21"/>
                  </a:lnTo>
                  <a:lnTo>
                    <a:pt x="49" y="21"/>
                  </a:lnTo>
                  <a:lnTo>
                    <a:pt x="50" y="22"/>
                  </a:lnTo>
                  <a:lnTo>
                    <a:pt x="50" y="24"/>
                  </a:lnTo>
                  <a:lnTo>
                    <a:pt x="50" y="29"/>
                  </a:lnTo>
                  <a:lnTo>
                    <a:pt x="49" y="34"/>
                  </a:lnTo>
                  <a:lnTo>
                    <a:pt x="49" y="36"/>
                  </a:lnTo>
                  <a:lnTo>
                    <a:pt x="48" y="36"/>
                  </a:lnTo>
                  <a:lnTo>
                    <a:pt x="48" y="33"/>
                  </a:lnTo>
                  <a:lnTo>
                    <a:pt x="48" y="30"/>
                  </a:lnTo>
                  <a:lnTo>
                    <a:pt x="49" y="30"/>
                  </a:lnTo>
                  <a:lnTo>
                    <a:pt x="48" y="30"/>
                  </a:lnTo>
                  <a:lnTo>
                    <a:pt x="46" y="33"/>
                  </a:lnTo>
                  <a:lnTo>
                    <a:pt x="46" y="34"/>
                  </a:lnTo>
                  <a:lnTo>
                    <a:pt x="46" y="37"/>
                  </a:lnTo>
                  <a:lnTo>
                    <a:pt x="45" y="40"/>
                  </a:lnTo>
                  <a:lnTo>
                    <a:pt x="45" y="41"/>
                  </a:lnTo>
                  <a:lnTo>
                    <a:pt x="45" y="42"/>
                  </a:lnTo>
                  <a:lnTo>
                    <a:pt x="46" y="42"/>
                  </a:lnTo>
                  <a:lnTo>
                    <a:pt x="46" y="41"/>
                  </a:lnTo>
                  <a:lnTo>
                    <a:pt x="46" y="40"/>
                  </a:lnTo>
                  <a:lnTo>
                    <a:pt x="46" y="42"/>
                  </a:lnTo>
                  <a:lnTo>
                    <a:pt x="46" y="43"/>
                  </a:lnTo>
                  <a:lnTo>
                    <a:pt x="45" y="46"/>
                  </a:lnTo>
                  <a:lnTo>
                    <a:pt x="45" y="49"/>
                  </a:lnTo>
                  <a:lnTo>
                    <a:pt x="46" y="50"/>
                  </a:lnTo>
                  <a:lnTo>
                    <a:pt x="46" y="53"/>
                  </a:lnTo>
                  <a:lnTo>
                    <a:pt x="45" y="53"/>
                  </a:lnTo>
                  <a:lnTo>
                    <a:pt x="45" y="53"/>
                  </a:lnTo>
                  <a:lnTo>
                    <a:pt x="44" y="53"/>
                  </a:lnTo>
                  <a:lnTo>
                    <a:pt x="42" y="54"/>
                  </a:lnTo>
                  <a:lnTo>
                    <a:pt x="41" y="51"/>
                  </a:lnTo>
                  <a:lnTo>
                    <a:pt x="41" y="51"/>
                  </a:lnTo>
                  <a:lnTo>
                    <a:pt x="39" y="50"/>
                  </a:lnTo>
                  <a:lnTo>
                    <a:pt x="37" y="49"/>
                  </a:lnTo>
                  <a:lnTo>
                    <a:pt x="35" y="49"/>
                  </a:lnTo>
                  <a:lnTo>
                    <a:pt x="32" y="49"/>
                  </a:lnTo>
                  <a:lnTo>
                    <a:pt x="27" y="47"/>
                  </a:lnTo>
                  <a:lnTo>
                    <a:pt x="21" y="47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49"/>
                  </a:lnTo>
                  <a:lnTo>
                    <a:pt x="19" y="47"/>
                  </a:lnTo>
                  <a:lnTo>
                    <a:pt x="14" y="42"/>
                  </a:lnTo>
                  <a:lnTo>
                    <a:pt x="11" y="38"/>
                  </a:lnTo>
                  <a:lnTo>
                    <a:pt x="7" y="34"/>
                  </a:lnTo>
                  <a:lnTo>
                    <a:pt x="7" y="33"/>
                  </a:lnTo>
                  <a:lnTo>
                    <a:pt x="6" y="32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3" y="26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7" y="25"/>
                  </a:lnTo>
                  <a:lnTo>
                    <a:pt x="10" y="25"/>
                  </a:lnTo>
                  <a:lnTo>
                    <a:pt x="10" y="22"/>
                  </a:lnTo>
                  <a:lnTo>
                    <a:pt x="11" y="20"/>
                  </a:lnTo>
                  <a:lnTo>
                    <a:pt x="11" y="18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7" y="13"/>
                  </a:lnTo>
                  <a:lnTo>
                    <a:pt x="20" y="15"/>
                  </a:lnTo>
                  <a:lnTo>
                    <a:pt x="21" y="16"/>
                  </a:lnTo>
                  <a:lnTo>
                    <a:pt x="23" y="15"/>
                  </a:lnTo>
                  <a:lnTo>
                    <a:pt x="25" y="16"/>
                  </a:lnTo>
                  <a:lnTo>
                    <a:pt x="25" y="15"/>
                  </a:lnTo>
                  <a:lnTo>
                    <a:pt x="28" y="13"/>
                  </a:lnTo>
                  <a:lnTo>
                    <a:pt x="31" y="11"/>
                  </a:lnTo>
                  <a:lnTo>
                    <a:pt x="32" y="11"/>
                  </a:lnTo>
                  <a:lnTo>
                    <a:pt x="32" y="9"/>
                  </a:lnTo>
                  <a:lnTo>
                    <a:pt x="33" y="7"/>
                  </a:lnTo>
                  <a:lnTo>
                    <a:pt x="36" y="7"/>
                  </a:lnTo>
                  <a:lnTo>
                    <a:pt x="36" y="4"/>
                  </a:lnTo>
                  <a:lnTo>
                    <a:pt x="37" y="4"/>
                  </a:lnTo>
                  <a:lnTo>
                    <a:pt x="39" y="5"/>
                  </a:lnTo>
                  <a:lnTo>
                    <a:pt x="40" y="7"/>
                  </a:lnTo>
                  <a:lnTo>
                    <a:pt x="41" y="5"/>
                  </a:lnTo>
                  <a:lnTo>
                    <a:pt x="42" y="7"/>
                  </a:lnTo>
                  <a:lnTo>
                    <a:pt x="44" y="5"/>
                  </a:lnTo>
                  <a:lnTo>
                    <a:pt x="45" y="5"/>
                  </a:lnTo>
                  <a:lnTo>
                    <a:pt x="48" y="3"/>
                  </a:lnTo>
                  <a:lnTo>
                    <a:pt x="49" y="3"/>
                  </a:lnTo>
                  <a:lnTo>
                    <a:pt x="49" y="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70C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894" name="Freeform 514"/>
            <p:cNvSpPr>
              <a:spLocks/>
            </p:cNvSpPr>
            <p:nvPr/>
          </p:nvSpPr>
          <p:spPr bwMode="auto">
            <a:xfrm>
              <a:off x="3110783" y="3858079"/>
              <a:ext cx="200483" cy="96434"/>
            </a:xfrm>
            <a:custGeom>
              <a:avLst/>
              <a:gdLst>
                <a:gd name="T0" fmla="*/ 46 w 79"/>
                <a:gd name="T1" fmla="*/ 1 h 38"/>
                <a:gd name="T2" fmla="*/ 54 w 79"/>
                <a:gd name="T3" fmla="*/ 4 h 38"/>
                <a:gd name="T4" fmla="*/ 60 w 79"/>
                <a:gd name="T5" fmla="*/ 5 h 38"/>
                <a:gd name="T6" fmla="*/ 63 w 79"/>
                <a:gd name="T7" fmla="*/ 5 h 38"/>
                <a:gd name="T8" fmla="*/ 67 w 79"/>
                <a:gd name="T9" fmla="*/ 4 h 38"/>
                <a:gd name="T10" fmla="*/ 71 w 79"/>
                <a:gd name="T11" fmla="*/ 8 h 38"/>
                <a:gd name="T12" fmla="*/ 68 w 79"/>
                <a:gd name="T13" fmla="*/ 6 h 38"/>
                <a:gd name="T14" fmla="*/ 64 w 79"/>
                <a:gd name="T15" fmla="*/ 6 h 38"/>
                <a:gd name="T16" fmla="*/ 63 w 79"/>
                <a:gd name="T17" fmla="*/ 8 h 38"/>
                <a:gd name="T18" fmla="*/ 65 w 79"/>
                <a:gd name="T19" fmla="*/ 9 h 38"/>
                <a:gd name="T20" fmla="*/ 68 w 79"/>
                <a:gd name="T21" fmla="*/ 10 h 38"/>
                <a:gd name="T22" fmla="*/ 73 w 79"/>
                <a:gd name="T23" fmla="*/ 10 h 38"/>
                <a:gd name="T24" fmla="*/ 73 w 79"/>
                <a:gd name="T25" fmla="*/ 9 h 38"/>
                <a:gd name="T26" fmla="*/ 79 w 79"/>
                <a:gd name="T27" fmla="*/ 12 h 38"/>
                <a:gd name="T28" fmla="*/ 79 w 79"/>
                <a:gd name="T29" fmla="*/ 14 h 38"/>
                <a:gd name="T30" fmla="*/ 75 w 79"/>
                <a:gd name="T31" fmla="*/ 14 h 38"/>
                <a:gd name="T32" fmla="*/ 73 w 79"/>
                <a:gd name="T33" fmla="*/ 13 h 38"/>
                <a:gd name="T34" fmla="*/ 72 w 79"/>
                <a:gd name="T35" fmla="*/ 16 h 38"/>
                <a:gd name="T36" fmla="*/ 68 w 79"/>
                <a:gd name="T37" fmla="*/ 18 h 38"/>
                <a:gd name="T38" fmla="*/ 65 w 79"/>
                <a:gd name="T39" fmla="*/ 20 h 38"/>
                <a:gd name="T40" fmla="*/ 63 w 79"/>
                <a:gd name="T41" fmla="*/ 20 h 38"/>
                <a:gd name="T42" fmla="*/ 60 w 79"/>
                <a:gd name="T43" fmla="*/ 17 h 38"/>
                <a:gd name="T44" fmla="*/ 59 w 79"/>
                <a:gd name="T45" fmla="*/ 20 h 38"/>
                <a:gd name="T46" fmla="*/ 55 w 79"/>
                <a:gd name="T47" fmla="*/ 22 h 38"/>
                <a:gd name="T48" fmla="*/ 54 w 79"/>
                <a:gd name="T49" fmla="*/ 24 h 38"/>
                <a:gd name="T50" fmla="*/ 48 w 79"/>
                <a:gd name="T51" fmla="*/ 28 h 38"/>
                <a:gd name="T52" fmla="*/ 46 w 79"/>
                <a:gd name="T53" fmla="*/ 28 h 38"/>
                <a:gd name="T54" fmla="*/ 43 w 79"/>
                <a:gd name="T55" fmla="*/ 28 h 38"/>
                <a:gd name="T56" fmla="*/ 37 w 79"/>
                <a:gd name="T57" fmla="*/ 29 h 38"/>
                <a:gd name="T58" fmla="*/ 34 w 79"/>
                <a:gd name="T59" fmla="*/ 31 h 38"/>
                <a:gd name="T60" fmla="*/ 33 w 79"/>
                <a:gd name="T61" fmla="*/ 35 h 38"/>
                <a:gd name="T62" fmla="*/ 30 w 79"/>
                <a:gd name="T63" fmla="*/ 38 h 38"/>
                <a:gd name="T64" fmla="*/ 27 w 79"/>
                <a:gd name="T65" fmla="*/ 38 h 38"/>
                <a:gd name="T66" fmla="*/ 27 w 79"/>
                <a:gd name="T67" fmla="*/ 35 h 38"/>
                <a:gd name="T68" fmla="*/ 26 w 79"/>
                <a:gd name="T69" fmla="*/ 35 h 38"/>
                <a:gd name="T70" fmla="*/ 23 w 79"/>
                <a:gd name="T71" fmla="*/ 35 h 38"/>
                <a:gd name="T72" fmla="*/ 22 w 79"/>
                <a:gd name="T73" fmla="*/ 35 h 38"/>
                <a:gd name="T74" fmla="*/ 21 w 79"/>
                <a:gd name="T75" fmla="*/ 38 h 38"/>
                <a:gd name="T76" fmla="*/ 14 w 79"/>
                <a:gd name="T77" fmla="*/ 37 h 38"/>
                <a:gd name="T78" fmla="*/ 10 w 79"/>
                <a:gd name="T79" fmla="*/ 34 h 38"/>
                <a:gd name="T80" fmla="*/ 12 w 79"/>
                <a:gd name="T81" fmla="*/ 37 h 38"/>
                <a:gd name="T82" fmla="*/ 6 w 79"/>
                <a:gd name="T83" fmla="*/ 35 h 38"/>
                <a:gd name="T84" fmla="*/ 2 w 79"/>
                <a:gd name="T85" fmla="*/ 33 h 38"/>
                <a:gd name="T86" fmla="*/ 1 w 79"/>
                <a:gd name="T87" fmla="*/ 25 h 38"/>
                <a:gd name="T88" fmla="*/ 1 w 79"/>
                <a:gd name="T89" fmla="*/ 24 h 38"/>
                <a:gd name="T90" fmla="*/ 5 w 79"/>
                <a:gd name="T91" fmla="*/ 21 h 38"/>
                <a:gd name="T92" fmla="*/ 6 w 79"/>
                <a:gd name="T93" fmla="*/ 16 h 38"/>
                <a:gd name="T94" fmla="*/ 10 w 79"/>
                <a:gd name="T95" fmla="*/ 10 h 38"/>
                <a:gd name="T96" fmla="*/ 15 w 79"/>
                <a:gd name="T97" fmla="*/ 9 h 38"/>
                <a:gd name="T98" fmla="*/ 18 w 79"/>
                <a:gd name="T99" fmla="*/ 5 h 38"/>
                <a:gd name="T100" fmla="*/ 19 w 79"/>
                <a:gd name="T101" fmla="*/ 5 h 38"/>
                <a:gd name="T102" fmla="*/ 30 w 79"/>
                <a:gd name="T103" fmla="*/ 4 h 38"/>
                <a:gd name="T104" fmla="*/ 39 w 79"/>
                <a:gd name="T105" fmla="*/ 3 h 38"/>
                <a:gd name="T106" fmla="*/ 42 w 79"/>
                <a:gd name="T107" fmla="*/ 3 h 38"/>
                <a:gd name="T108" fmla="*/ 43 w 79"/>
                <a:gd name="T10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9" h="38">
                  <a:moveTo>
                    <a:pt x="43" y="0"/>
                  </a:moveTo>
                  <a:lnTo>
                    <a:pt x="46" y="1"/>
                  </a:lnTo>
                  <a:lnTo>
                    <a:pt x="48" y="4"/>
                  </a:lnTo>
                  <a:lnTo>
                    <a:pt x="54" y="4"/>
                  </a:lnTo>
                  <a:lnTo>
                    <a:pt x="59" y="4"/>
                  </a:lnTo>
                  <a:lnTo>
                    <a:pt x="60" y="5"/>
                  </a:lnTo>
                  <a:lnTo>
                    <a:pt x="62" y="4"/>
                  </a:lnTo>
                  <a:lnTo>
                    <a:pt x="63" y="5"/>
                  </a:lnTo>
                  <a:lnTo>
                    <a:pt x="64" y="4"/>
                  </a:lnTo>
                  <a:lnTo>
                    <a:pt x="67" y="4"/>
                  </a:lnTo>
                  <a:lnTo>
                    <a:pt x="69" y="6"/>
                  </a:lnTo>
                  <a:lnTo>
                    <a:pt x="71" y="8"/>
                  </a:lnTo>
                  <a:lnTo>
                    <a:pt x="71" y="8"/>
                  </a:lnTo>
                  <a:lnTo>
                    <a:pt x="68" y="6"/>
                  </a:lnTo>
                  <a:lnTo>
                    <a:pt x="65" y="6"/>
                  </a:lnTo>
                  <a:lnTo>
                    <a:pt x="64" y="6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9"/>
                  </a:lnTo>
                  <a:lnTo>
                    <a:pt x="65" y="9"/>
                  </a:lnTo>
                  <a:lnTo>
                    <a:pt x="67" y="9"/>
                  </a:lnTo>
                  <a:lnTo>
                    <a:pt x="68" y="10"/>
                  </a:lnTo>
                  <a:lnTo>
                    <a:pt x="71" y="10"/>
                  </a:lnTo>
                  <a:lnTo>
                    <a:pt x="73" y="10"/>
                  </a:lnTo>
                  <a:lnTo>
                    <a:pt x="73" y="9"/>
                  </a:lnTo>
                  <a:lnTo>
                    <a:pt x="73" y="9"/>
                  </a:lnTo>
                  <a:lnTo>
                    <a:pt x="76" y="9"/>
                  </a:lnTo>
                  <a:lnTo>
                    <a:pt x="79" y="12"/>
                  </a:lnTo>
                  <a:lnTo>
                    <a:pt x="79" y="13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5" y="14"/>
                  </a:lnTo>
                  <a:lnTo>
                    <a:pt x="75" y="13"/>
                  </a:lnTo>
                  <a:lnTo>
                    <a:pt x="73" y="13"/>
                  </a:lnTo>
                  <a:lnTo>
                    <a:pt x="72" y="14"/>
                  </a:lnTo>
                  <a:lnTo>
                    <a:pt x="72" y="16"/>
                  </a:lnTo>
                  <a:lnTo>
                    <a:pt x="71" y="16"/>
                  </a:lnTo>
                  <a:lnTo>
                    <a:pt x="68" y="18"/>
                  </a:lnTo>
                  <a:lnTo>
                    <a:pt x="67" y="18"/>
                  </a:lnTo>
                  <a:lnTo>
                    <a:pt x="65" y="20"/>
                  </a:lnTo>
                  <a:lnTo>
                    <a:pt x="64" y="18"/>
                  </a:lnTo>
                  <a:lnTo>
                    <a:pt x="63" y="20"/>
                  </a:lnTo>
                  <a:lnTo>
                    <a:pt x="62" y="18"/>
                  </a:lnTo>
                  <a:lnTo>
                    <a:pt x="60" y="17"/>
                  </a:lnTo>
                  <a:lnTo>
                    <a:pt x="59" y="17"/>
                  </a:lnTo>
                  <a:lnTo>
                    <a:pt x="59" y="20"/>
                  </a:lnTo>
                  <a:lnTo>
                    <a:pt x="56" y="20"/>
                  </a:lnTo>
                  <a:lnTo>
                    <a:pt x="55" y="22"/>
                  </a:lnTo>
                  <a:lnTo>
                    <a:pt x="55" y="24"/>
                  </a:lnTo>
                  <a:lnTo>
                    <a:pt x="54" y="24"/>
                  </a:lnTo>
                  <a:lnTo>
                    <a:pt x="51" y="26"/>
                  </a:lnTo>
                  <a:lnTo>
                    <a:pt x="48" y="28"/>
                  </a:lnTo>
                  <a:lnTo>
                    <a:pt x="48" y="29"/>
                  </a:lnTo>
                  <a:lnTo>
                    <a:pt x="46" y="28"/>
                  </a:lnTo>
                  <a:lnTo>
                    <a:pt x="44" y="29"/>
                  </a:lnTo>
                  <a:lnTo>
                    <a:pt x="43" y="28"/>
                  </a:lnTo>
                  <a:lnTo>
                    <a:pt x="40" y="26"/>
                  </a:lnTo>
                  <a:lnTo>
                    <a:pt x="37" y="29"/>
                  </a:lnTo>
                  <a:lnTo>
                    <a:pt x="33" y="29"/>
                  </a:lnTo>
                  <a:lnTo>
                    <a:pt x="34" y="31"/>
                  </a:lnTo>
                  <a:lnTo>
                    <a:pt x="34" y="33"/>
                  </a:lnTo>
                  <a:lnTo>
                    <a:pt x="33" y="35"/>
                  </a:lnTo>
                  <a:lnTo>
                    <a:pt x="33" y="38"/>
                  </a:lnTo>
                  <a:lnTo>
                    <a:pt x="30" y="38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26" y="35"/>
                  </a:lnTo>
                  <a:lnTo>
                    <a:pt x="26" y="35"/>
                  </a:lnTo>
                  <a:lnTo>
                    <a:pt x="25" y="35"/>
                  </a:lnTo>
                  <a:lnTo>
                    <a:pt x="23" y="35"/>
                  </a:lnTo>
                  <a:lnTo>
                    <a:pt x="22" y="34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1" y="38"/>
                  </a:lnTo>
                  <a:lnTo>
                    <a:pt x="15" y="38"/>
                  </a:lnTo>
                  <a:lnTo>
                    <a:pt x="14" y="37"/>
                  </a:lnTo>
                  <a:lnTo>
                    <a:pt x="13" y="34"/>
                  </a:lnTo>
                  <a:lnTo>
                    <a:pt x="10" y="34"/>
                  </a:lnTo>
                  <a:lnTo>
                    <a:pt x="9" y="35"/>
                  </a:lnTo>
                  <a:lnTo>
                    <a:pt x="12" y="37"/>
                  </a:lnTo>
                  <a:lnTo>
                    <a:pt x="10" y="37"/>
                  </a:lnTo>
                  <a:lnTo>
                    <a:pt x="6" y="35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0" y="30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2" y="24"/>
                  </a:lnTo>
                  <a:lnTo>
                    <a:pt x="5" y="21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8" y="13"/>
                  </a:lnTo>
                  <a:lnTo>
                    <a:pt x="10" y="10"/>
                  </a:lnTo>
                  <a:lnTo>
                    <a:pt x="13" y="10"/>
                  </a:lnTo>
                  <a:lnTo>
                    <a:pt x="15" y="9"/>
                  </a:lnTo>
                  <a:lnTo>
                    <a:pt x="17" y="6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9" y="5"/>
                  </a:lnTo>
                  <a:lnTo>
                    <a:pt x="23" y="4"/>
                  </a:lnTo>
                  <a:lnTo>
                    <a:pt x="30" y="4"/>
                  </a:lnTo>
                  <a:lnTo>
                    <a:pt x="35" y="4"/>
                  </a:lnTo>
                  <a:lnTo>
                    <a:pt x="39" y="3"/>
                  </a:lnTo>
                  <a:lnTo>
                    <a:pt x="40" y="4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3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895" name="Freeform 515"/>
            <p:cNvSpPr>
              <a:spLocks/>
            </p:cNvSpPr>
            <p:nvPr/>
          </p:nvSpPr>
          <p:spPr bwMode="auto">
            <a:xfrm>
              <a:off x="3093020" y="3911370"/>
              <a:ext cx="76132" cy="43142"/>
            </a:xfrm>
            <a:custGeom>
              <a:avLst/>
              <a:gdLst>
                <a:gd name="T0" fmla="*/ 12 w 30"/>
                <a:gd name="T1" fmla="*/ 0 h 17"/>
                <a:gd name="T2" fmla="*/ 13 w 30"/>
                <a:gd name="T3" fmla="*/ 0 h 17"/>
                <a:gd name="T4" fmla="*/ 13 w 30"/>
                <a:gd name="T5" fmla="*/ 1 h 17"/>
                <a:gd name="T6" fmla="*/ 15 w 30"/>
                <a:gd name="T7" fmla="*/ 1 h 17"/>
                <a:gd name="T8" fmla="*/ 16 w 30"/>
                <a:gd name="T9" fmla="*/ 3 h 17"/>
                <a:gd name="T10" fmla="*/ 19 w 30"/>
                <a:gd name="T11" fmla="*/ 3 h 17"/>
                <a:gd name="T12" fmla="*/ 21 w 30"/>
                <a:gd name="T13" fmla="*/ 3 h 17"/>
                <a:gd name="T14" fmla="*/ 22 w 30"/>
                <a:gd name="T15" fmla="*/ 5 h 17"/>
                <a:gd name="T16" fmla="*/ 22 w 30"/>
                <a:gd name="T17" fmla="*/ 7 h 17"/>
                <a:gd name="T18" fmla="*/ 24 w 30"/>
                <a:gd name="T19" fmla="*/ 7 h 17"/>
                <a:gd name="T20" fmla="*/ 25 w 30"/>
                <a:gd name="T21" fmla="*/ 7 h 17"/>
                <a:gd name="T22" fmla="*/ 25 w 30"/>
                <a:gd name="T23" fmla="*/ 5 h 17"/>
                <a:gd name="T24" fmla="*/ 28 w 30"/>
                <a:gd name="T25" fmla="*/ 4 h 17"/>
                <a:gd name="T26" fmla="*/ 29 w 30"/>
                <a:gd name="T27" fmla="*/ 5 h 17"/>
                <a:gd name="T28" fmla="*/ 30 w 30"/>
                <a:gd name="T29" fmla="*/ 5 h 17"/>
                <a:gd name="T30" fmla="*/ 30 w 30"/>
                <a:gd name="T31" fmla="*/ 8 h 17"/>
                <a:gd name="T32" fmla="*/ 29 w 30"/>
                <a:gd name="T33" fmla="*/ 9 h 17"/>
                <a:gd name="T34" fmla="*/ 30 w 30"/>
                <a:gd name="T35" fmla="*/ 10 h 17"/>
                <a:gd name="T36" fmla="*/ 29 w 30"/>
                <a:gd name="T37" fmla="*/ 12 h 17"/>
                <a:gd name="T38" fmla="*/ 29 w 30"/>
                <a:gd name="T39" fmla="*/ 13 h 17"/>
                <a:gd name="T40" fmla="*/ 29 w 30"/>
                <a:gd name="T41" fmla="*/ 14 h 17"/>
                <a:gd name="T42" fmla="*/ 29 w 30"/>
                <a:gd name="T43" fmla="*/ 16 h 17"/>
                <a:gd name="T44" fmla="*/ 28 w 30"/>
                <a:gd name="T45" fmla="*/ 17 h 17"/>
                <a:gd name="T46" fmla="*/ 22 w 30"/>
                <a:gd name="T47" fmla="*/ 17 h 17"/>
                <a:gd name="T48" fmla="*/ 21 w 30"/>
                <a:gd name="T49" fmla="*/ 16 h 17"/>
                <a:gd name="T50" fmla="*/ 20 w 30"/>
                <a:gd name="T51" fmla="*/ 13 h 17"/>
                <a:gd name="T52" fmla="*/ 17 w 30"/>
                <a:gd name="T53" fmla="*/ 13 h 17"/>
                <a:gd name="T54" fmla="*/ 16 w 30"/>
                <a:gd name="T55" fmla="*/ 14 h 17"/>
                <a:gd name="T56" fmla="*/ 19 w 30"/>
                <a:gd name="T57" fmla="*/ 16 h 17"/>
                <a:gd name="T58" fmla="*/ 17 w 30"/>
                <a:gd name="T59" fmla="*/ 16 h 17"/>
                <a:gd name="T60" fmla="*/ 13 w 30"/>
                <a:gd name="T61" fmla="*/ 14 h 17"/>
                <a:gd name="T62" fmla="*/ 9 w 30"/>
                <a:gd name="T63" fmla="*/ 12 h 17"/>
                <a:gd name="T64" fmla="*/ 8 w 30"/>
                <a:gd name="T65" fmla="*/ 12 h 17"/>
                <a:gd name="T66" fmla="*/ 5 w 30"/>
                <a:gd name="T67" fmla="*/ 12 h 17"/>
                <a:gd name="T68" fmla="*/ 4 w 30"/>
                <a:gd name="T69" fmla="*/ 10 h 17"/>
                <a:gd name="T70" fmla="*/ 1 w 30"/>
                <a:gd name="T71" fmla="*/ 10 h 17"/>
                <a:gd name="T72" fmla="*/ 0 w 30"/>
                <a:gd name="T73" fmla="*/ 9 h 17"/>
                <a:gd name="T74" fmla="*/ 1 w 30"/>
                <a:gd name="T75" fmla="*/ 8 h 17"/>
                <a:gd name="T76" fmla="*/ 1 w 30"/>
                <a:gd name="T77" fmla="*/ 7 h 17"/>
                <a:gd name="T78" fmla="*/ 4 w 30"/>
                <a:gd name="T79" fmla="*/ 5 h 17"/>
                <a:gd name="T80" fmla="*/ 7 w 30"/>
                <a:gd name="T81" fmla="*/ 4 h 17"/>
                <a:gd name="T82" fmla="*/ 8 w 30"/>
                <a:gd name="T83" fmla="*/ 4 h 17"/>
                <a:gd name="T84" fmla="*/ 8 w 30"/>
                <a:gd name="T85" fmla="*/ 3 h 17"/>
                <a:gd name="T86" fmla="*/ 12 w 30"/>
                <a:gd name="T8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" h="17">
                  <a:moveTo>
                    <a:pt x="12" y="0"/>
                  </a:moveTo>
                  <a:lnTo>
                    <a:pt x="13" y="0"/>
                  </a:lnTo>
                  <a:lnTo>
                    <a:pt x="13" y="1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2" y="5"/>
                  </a:lnTo>
                  <a:lnTo>
                    <a:pt x="22" y="7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5" y="5"/>
                  </a:lnTo>
                  <a:lnTo>
                    <a:pt x="28" y="4"/>
                  </a:lnTo>
                  <a:lnTo>
                    <a:pt x="29" y="5"/>
                  </a:lnTo>
                  <a:lnTo>
                    <a:pt x="30" y="5"/>
                  </a:lnTo>
                  <a:lnTo>
                    <a:pt x="30" y="8"/>
                  </a:lnTo>
                  <a:lnTo>
                    <a:pt x="29" y="9"/>
                  </a:lnTo>
                  <a:lnTo>
                    <a:pt x="30" y="10"/>
                  </a:lnTo>
                  <a:lnTo>
                    <a:pt x="29" y="12"/>
                  </a:lnTo>
                  <a:lnTo>
                    <a:pt x="29" y="13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8" y="17"/>
                  </a:lnTo>
                  <a:lnTo>
                    <a:pt x="22" y="17"/>
                  </a:lnTo>
                  <a:lnTo>
                    <a:pt x="21" y="16"/>
                  </a:lnTo>
                  <a:lnTo>
                    <a:pt x="20" y="13"/>
                  </a:lnTo>
                  <a:lnTo>
                    <a:pt x="17" y="13"/>
                  </a:lnTo>
                  <a:lnTo>
                    <a:pt x="16" y="14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3" y="14"/>
                  </a:lnTo>
                  <a:lnTo>
                    <a:pt x="9" y="12"/>
                  </a:lnTo>
                  <a:lnTo>
                    <a:pt x="8" y="12"/>
                  </a:lnTo>
                  <a:lnTo>
                    <a:pt x="5" y="12"/>
                  </a:lnTo>
                  <a:lnTo>
                    <a:pt x="4" y="10"/>
                  </a:lnTo>
                  <a:lnTo>
                    <a:pt x="1" y="10"/>
                  </a:lnTo>
                  <a:lnTo>
                    <a:pt x="0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4" y="5"/>
                  </a:lnTo>
                  <a:lnTo>
                    <a:pt x="7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896" name="Freeform 516"/>
            <p:cNvSpPr>
              <a:spLocks/>
            </p:cNvSpPr>
            <p:nvPr/>
          </p:nvSpPr>
          <p:spPr bwMode="auto">
            <a:xfrm>
              <a:off x="3126010" y="3787022"/>
              <a:ext cx="38067" cy="78671"/>
            </a:xfrm>
            <a:custGeom>
              <a:avLst/>
              <a:gdLst>
                <a:gd name="T0" fmla="*/ 11 w 15"/>
                <a:gd name="T1" fmla="*/ 0 h 31"/>
                <a:gd name="T2" fmla="*/ 11 w 15"/>
                <a:gd name="T3" fmla="*/ 0 h 31"/>
                <a:gd name="T4" fmla="*/ 12 w 15"/>
                <a:gd name="T5" fmla="*/ 2 h 31"/>
                <a:gd name="T6" fmla="*/ 13 w 15"/>
                <a:gd name="T7" fmla="*/ 0 h 31"/>
                <a:gd name="T8" fmla="*/ 15 w 15"/>
                <a:gd name="T9" fmla="*/ 0 h 31"/>
                <a:gd name="T10" fmla="*/ 15 w 15"/>
                <a:gd name="T11" fmla="*/ 2 h 31"/>
                <a:gd name="T12" fmla="*/ 15 w 15"/>
                <a:gd name="T13" fmla="*/ 3 h 31"/>
                <a:gd name="T14" fmla="*/ 13 w 15"/>
                <a:gd name="T15" fmla="*/ 8 h 31"/>
                <a:gd name="T16" fmla="*/ 12 w 15"/>
                <a:gd name="T17" fmla="*/ 11 h 31"/>
                <a:gd name="T18" fmla="*/ 12 w 15"/>
                <a:gd name="T19" fmla="*/ 13 h 31"/>
                <a:gd name="T20" fmla="*/ 13 w 15"/>
                <a:gd name="T21" fmla="*/ 15 h 31"/>
                <a:gd name="T22" fmla="*/ 13 w 15"/>
                <a:gd name="T23" fmla="*/ 19 h 31"/>
                <a:gd name="T24" fmla="*/ 12 w 15"/>
                <a:gd name="T25" fmla="*/ 23 h 31"/>
                <a:gd name="T26" fmla="*/ 9 w 15"/>
                <a:gd name="T27" fmla="*/ 27 h 31"/>
                <a:gd name="T28" fmla="*/ 8 w 15"/>
                <a:gd name="T29" fmla="*/ 25 h 31"/>
                <a:gd name="T30" fmla="*/ 6 w 15"/>
                <a:gd name="T31" fmla="*/ 28 h 31"/>
                <a:gd name="T32" fmla="*/ 4 w 15"/>
                <a:gd name="T33" fmla="*/ 31 h 31"/>
                <a:gd name="T34" fmla="*/ 4 w 15"/>
                <a:gd name="T35" fmla="*/ 31 h 31"/>
                <a:gd name="T36" fmla="*/ 3 w 15"/>
                <a:gd name="T37" fmla="*/ 31 h 31"/>
                <a:gd name="T38" fmla="*/ 3 w 15"/>
                <a:gd name="T39" fmla="*/ 31 h 31"/>
                <a:gd name="T40" fmla="*/ 0 w 15"/>
                <a:gd name="T41" fmla="*/ 29 h 31"/>
                <a:gd name="T42" fmla="*/ 2 w 15"/>
                <a:gd name="T43" fmla="*/ 8 h 31"/>
                <a:gd name="T44" fmla="*/ 2 w 15"/>
                <a:gd name="T45" fmla="*/ 8 h 31"/>
                <a:gd name="T46" fmla="*/ 2 w 15"/>
                <a:gd name="T47" fmla="*/ 8 h 31"/>
                <a:gd name="T48" fmla="*/ 2 w 15"/>
                <a:gd name="T49" fmla="*/ 6 h 31"/>
                <a:gd name="T50" fmla="*/ 3 w 15"/>
                <a:gd name="T51" fmla="*/ 6 h 31"/>
                <a:gd name="T52" fmla="*/ 4 w 15"/>
                <a:gd name="T53" fmla="*/ 6 h 31"/>
                <a:gd name="T54" fmla="*/ 4 w 15"/>
                <a:gd name="T55" fmla="*/ 7 h 31"/>
                <a:gd name="T56" fmla="*/ 4 w 15"/>
                <a:gd name="T57" fmla="*/ 7 h 31"/>
                <a:gd name="T58" fmla="*/ 6 w 15"/>
                <a:gd name="T59" fmla="*/ 6 h 31"/>
                <a:gd name="T60" fmla="*/ 7 w 15"/>
                <a:gd name="T61" fmla="*/ 6 h 31"/>
                <a:gd name="T62" fmla="*/ 7 w 15"/>
                <a:gd name="T63" fmla="*/ 6 h 31"/>
                <a:gd name="T64" fmla="*/ 8 w 15"/>
                <a:gd name="T65" fmla="*/ 3 h 31"/>
                <a:gd name="T66" fmla="*/ 8 w 15"/>
                <a:gd name="T67" fmla="*/ 2 h 31"/>
                <a:gd name="T68" fmla="*/ 8 w 15"/>
                <a:gd name="T69" fmla="*/ 0 h 31"/>
                <a:gd name="T70" fmla="*/ 11 w 15"/>
                <a:gd name="T7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lnTo>
                    <a:pt x="11" y="0"/>
                  </a:lnTo>
                  <a:lnTo>
                    <a:pt x="12" y="2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3" y="8"/>
                  </a:lnTo>
                  <a:lnTo>
                    <a:pt x="12" y="11"/>
                  </a:lnTo>
                  <a:lnTo>
                    <a:pt x="12" y="13"/>
                  </a:lnTo>
                  <a:lnTo>
                    <a:pt x="13" y="15"/>
                  </a:lnTo>
                  <a:lnTo>
                    <a:pt x="13" y="19"/>
                  </a:lnTo>
                  <a:lnTo>
                    <a:pt x="12" y="23"/>
                  </a:lnTo>
                  <a:lnTo>
                    <a:pt x="9" y="27"/>
                  </a:lnTo>
                  <a:lnTo>
                    <a:pt x="8" y="25"/>
                  </a:lnTo>
                  <a:lnTo>
                    <a:pt x="6" y="28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0" y="29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6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897" name="Freeform 517"/>
            <p:cNvSpPr>
              <a:spLocks/>
            </p:cNvSpPr>
            <p:nvPr/>
          </p:nvSpPr>
          <p:spPr bwMode="auto">
            <a:xfrm>
              <a:off x="3032114" y="3804785"/>
              <a:ext cx="124350" cy="129426"/>
            </a:xfrm>
            <a:custGeom>
              <a:avLst/>
              <a:gdLst>
                <a:gd name="T0" fmla="*/ 17 w 49"/>
                <a:gd name="T1" fmla="*/ 0 h 51"/>
                <a:gd name="T2" fmla="*/ 39 w 49"/>
                <a:gd name="T3" fmla="*/ 1 h 51"/>
                <a:gd name="T4" fmla="*/ 39 w 49"/>
                <a:gd name="T5" fmla="*/ 1 h 51"/>
                <a:gd name="T6" fmla="*/ 37 w 49"/>
                <a:gd name="T7" fmla="*/ 22 h 51"/>
                <a:gd name="T8" fmla="*/ 40 w 49"/>
                <a:gd name="T9" fmla="*/ 24 h 51"/>
                <a:gd name="T10" fmla="*/ 40 w 49"/>
                <a:gd name="T11" fmla="*/ 24 h 51"/>
                <a:gd name="T12" fmla="*/ 41 w 49"/>
                <a:gd name="T13" fmla="*/ 24 h 51"/>
                <a:gd name="T14" fmla="*/ 43 w 49"/>
                <a:gd name="T15" fmla="*/ 25 h 51"/>
                <a:gd name="T16" fmla="*/ 44 w 49"/>
                <a:gd name="T17" fmla="*/ 25 h 51"/>
                <a:gd name="T18" fmla="*/ 45 w 49"/>
                <a:gd name="T19" fmla="*/ 26 h 51"/>
                <a:gd name="T20" fmla="*/ 46 w 49"/>
                <a:gd name="T21" fmla="*/ 25 h 51"/>
                <a:gd name="T22" fmla="*/ 49 w 49"/>
                <a:gd name="T23" fmla="*/ 25 h 51"/>
                <a:gd name="T24" fmla="*/ 49 w 49"/>
                <a:gd name="T25" fmla="*/ 25 h 51"/>
                <a:gd name="T26" fmla="*/ 49 w 49"/>
                <a:gd name="T27" fmla="*/ 26 h 51"/>
                <a:gd name="T28" fmla="*/ 48 w 49"/>
                <a:gd name="T29" fmla="*/ 27 h 51"/>
                <a:gd name="T30" fmla="*/ 46 w 49"/>
                <a:gd name="T31" fmla="*/ 30 h 51"/>
                <a:gd name="T32" fmla="*/ 44 w 49"/>
                <a:gd name="T33" fmla="*/ 31 h 51"/>
                <a:gd name="T34" fmla="*/ 41 w 49"/>
                <a:gd name="T35" fmla="*/ 31 h 51"/>
                <a:gd name="T36" fmla="*/ 39 w 49"/>
                <a:gd name="T37" fmla="*/ 34 h 51"/>
                <a:gd name="T38" fmla="*/ 37 w 49"/>
                <a:gd name="T39" fmla="*/ 37 h 51"/>
                <a:gd name="T40" fmla="*/ 37 w 49"/>
                <a:gd name="T41" fmla="*/ 38 h 51"/>
                <a:gd name="T42" fmla="*/ 36 w 49"/>
                <a:gd name="T43" fmla="*/ 42 h 51"/>
                <a:gd name="T44" fmla="*/ 32 w 49"/>
                <a:gd name="T45" fmla="*/ 45 h 51"/>
                <a:gd name="T46" fmla="*/ 32 w 49"/>
                <a:gd name="T47" fmla="*/ 46 h 51"/>
                <a:gd name="T48" fmla="*/ 31 w 49"/>
                <a:gd name="T49" fmla="*/ 46 h 51"/>
                <a:gd name="T50" fmla="*/ 28 w 49"/>
                <a:gd name="T51" fmla="*/ 47 h 51"/>
                <a:gd name="T52" fmla="*/ 25 w 49"/>
                <a:gd name="T53" fmla="*/ 49 h 51"/>
                <a:gd name="T54" fmla="*/ 25 w 49"/>
                <a:gd name="T55" fmla="*/ 50 h 51"/>
                <a:gd name="T56" fmla="*/ 24 w 49"/>
                <a:gd name="T57" fmla="*/ 51 h 51"/>
                <a:gd name="T58" fmla="*/ 20 w 49"/>
                <a:gd name="T59" fmla="*/ 50 h 51"/>
                <a:gd name="T60" fmla="*/ 17 w 49"/>
                <a:gd name="T61" fmla="*/ 50 h 51"/>
                <a:gd name="T62" fmla="*/ 14 w 49"/>
                <a:gd name="T63" fmla="*/ 50 h 51"/>
                <a:gd name="T64" fmla="*/ 7 w 49"/>
                <a:gd name="T65" fmla="*/ 49 h 51"/>
                <a:gd name="T66" fmla="*/ 6 w 49"/>
                <a:gd name="T67" fmla="*/ 46 h 51"/>
                <a:gd name="T68" fmla="*/ 4 w 49"/>
                <a:gd name="T69" fmla="*/ 46 h 51"/>
                <a:gd name="T70" fmla="*/ 2 w 49"/>
                <a:gd name="T71" fmla="*/ 43 h 51"/>
                <a:gd name="T72" fmla="*/ 0 w 49"/>
                <a:gd name="T73" fmla="*/ 41 h 51"/>
                <a:gd name="T74" fmla="*/ 0 w 49"/>
                <a:gd name="T75" fmla="*/ 41 h 51"/>
                <a:gd name="T76" fmla="*/ 2 w 49"/>
                <a:gd name="T77" fmla="*/ 39 h 51"/>
                <a:gd name="T78" fmla="*/ 2 w 49"/>
                <a:gd name="T79" fmla="*/ 38 h 51"/>
                <a:gd name="T80" fmla="*/ 3 w 49"/>
                <a:gd name="T81" fmla="*/ 38 h 51"/>
                <a:gd name="T82" fmla="*/ 2 w 49"/>
                <a:gd name="T83" fmla="*/ 37 h 51"/>
                <a:gd name="T84" fmla="*/ 2 w 49"/>
                <a:gd name="T85" fmla="*/ 37 h 51"/>
                <a:gd name="T86" fmla="*/ 2 w 49"/>
                <a:gd name="T87" fmla="*/ 35 h 51"/>
                <a:gd name="T88" fmla="*/ 2 w 49"/>
                <a:gd name="T89" fmla="*/ 34 h 51"/>
                <a:gd name="T90" fmla="*/ 2 w 49"/>
                <a:gd name="T91" fmla="*/ 33 h 51"/>
                <a:gd name="T92" fmla="*/ 8 w 49"/>
                <a:gd name="T93" fmla="*/ 21 h 51"/>
                <a:gd name="T94" fmla="*/ 24 w 49"/>
                <a:gd name="T95" fmla="*/ 21 h 51"/>
                <a:gd name="T96" fmla="*/ 25 w 49"/>
                <a:gd name="T97" fmla="*/ 20 h 51"/>
                <a:gd name="T98" fmla="*/ 25 w 49"/>
                <a:gd name="T99" fmla="*/ 18 h 51"/>
                <a:gd name="T100" fmla="*/ 24 w 49"/>
                <a:gd name="T101" fmla="*/ 18 h 51"/>
                <a:gd name="T102" fmla="*/ 21 w 49"/>
                <a:gd name="T103" fmla="*/ 17 h 51"/>
                <a:gd name="T104" fmla="*/ 20 w 49"/>
                <a:gd name="T105" fmla="*/ 17 h 51"/>
                <a:gd name="T106" fmla="*/ 20 w 49"/>
                <a:gd name="T107" fmla="*/ 14 h 51"/>
                <a:gd name="T108" fmla="*/ 20 w 49"/>
                <a:gd name="T109" fmla="*/ 13 h 51"/>
                <a:gd name="T110" fmla="*/ 19 w 49"/>
                <a:gd name="T111" fmla="*/ 13 h 51"/>
                <a:gd name="T112" fmla="*/ 16 w 49"/>
                <a:gd name="T113" fmla="*/ 12 h 51"/>
                <a:gd name="T114" fmla="*/ 15 w 49"/>
                <a:gd name="T115" fmla="*/ 10 h 51"/>
                <a:gd name="T116" fmla="*/ 14 w 49"/>
                <a:gd name="T117" fmla="*/ 9 h 51"/>
                <a:gd name="T118" fmla="*/ 12 w 49"/>
                <a:gd name="T119" fmla="*/ 8 h 51"/>
                <a:gd name="T120" fmla="*/ 17 w 49"/>
                <a:gd name="T121" fmla="*/ 6 h 51"/>
                <a:gd name="T122" fmla="*/ 17 w 49"/>
                <a:gd name="T1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" h="51">
                  <a:moveTo>
                    <a:pt x="17" y="0"/>
                  </a:moveTo>
                  <a:lnTo>
                    <a:pt x="39" y="1"/>
                  </a:lnTo>
                  <a:lnTo>
                    <a:pt x="39" y="1"/>
                  </a:lnTo>
                  <a:lnTo>
                    <a:pt x="37" y="22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4" y="25"/>
                  </a:lnTo>
                  <a:lnTo>
                    <a:pt x="45" y="26"/>
                  </a:lnTo>
                  <a:lnTo>
                    <a:pt x="46" y="25"/>
                  </a:lnTo>
                  <a:lnTo>
                    <a:pt x="49" y="25"/>
                  </a:lnTo>
                  <a:lnTo>
                    <a:pt x="49" y="25"/>
                  </a:lnTo>
                  <a:lnTo>
                    <a:pt x="49" y="26"/>
                  </a:lnTo>
                  <a:lnTo>
                    <a:pt x="48" y="27"/>
                  </a:lnTo>
                  <a:lnTo>
                    <a:pt x="46" y="30"/>
                  </a:lnTo>
                  <a:lnTo>
                    <a:pt x="44" y="31"/>
                  </a:lnTo>
                  <a:lnTo>
                    <a:pt x="41" y="31"/>
                  </a:lnTo>
                  <a:lnTo>
                    <a:pt x="39" y="34"/>
                  </a:lnTo>
                  <a:lnTo>
                    <a:pt x="37" y="37"/>
                  </a:lnTo>
                  <a:lnTo>
                    <a:pt x="37" y="38"/>
                  </a:lnTo>
                  <a:lnTo>
                    <a:pt x="36" y="42"/>
                  </a:lnTo>
                  <a:lnTo>
                    <a:pt x="32" y="45"/>
                  </a:lnTo>
                  <a:lnTo>
                    <a:pt x="32" y="46"/>
                  </a:lnTo>
                  <a:lnTo>
                    <a:pt x="31" y="46"/>
                  </a:lnTo>
                  <a:lnTo>
                    <a:pt x="28" y="47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4" y="51"/>
                  </a:lnTo>
                  <a:lnTo>
                    <a:pt x="20" y="50"/>
                  </a:lnTo>
                  <a:lnTo>
                    <a:pt x="17" y="50"/>
                  </a:lnTo>
                  <a:lnTo>
                    <a:pt x="14" y="50"/>
                  </a:lnTo>
                  <a:lnTo>
                    <a:pt x="7" y="49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2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8"/>
                  </a:lnTo>
                  <a:lnTo>
                    <a:pt x="3" y="38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2" y="34"/>
                  </a:lnTo>
                  <a:lnTo>
                    <a:pt x="2" y="33"/>
                  </a:lnTo>
                  <a:lnTo>
                    <a:pt x="8" y="21"/>
                  </a:lnTo>
                  <a:lnTo>
                    <a:pt x="24" y="21"/>
                  </a:lnTo>
                  <a:lnTo>
                    <a:pt x="25" y="20"/>
                  </a:lnTo>
                  <a:lnTo>
                    <a:pt x="25" y="18"/>
                  </a:lnTo>
                  <a:lnTo>
                    <a:pt x="24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4"/>
                  </a:lnTo>
                  <a:lnTo>
                    <a:pt x="20" y="13"/>
                  </a:lnTo>
                  <a:lnTo>
                    <a:pt x="19" y="13"/>
                  </a:lnTo>
                  <a:lnTo>
                    <a:pt x="16" y="12"/>
                  </a:lnTo>
                  <a:lnTo>
                    <a:pt x="15" y="10"/>
                  </a:lnTo>
                  <a:lnTo>
                    <a:pt x="14" y="9"/>
                  </a:lnTo>
                  <a:lnTo>
                    <a:pt x="12" y="8"/>
                  </a:lnTo>
                  <a:lnTo>
                    <a:pt x="17" y="6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 dirty="0"/>
            </a:p>
          </p:txBody>
        </p:sp>
        <p:sp>
          <p:nvSpPr>
            <p:cNvPr id="898" name="Freeform 518"/>
            <p:cNvSpPr>
              <a:spLocks noEditPoints="1"/>
            </p:cNvSpPr>
            <p:nvPr/>
          </p:nvSpPr>
          <p:spPr bwMode="auto">
            <a:xfrm>
              <a:off x="2354535" y="3274397"/>
              <a:ext cx="862833" cy="634436"/>
            </a:xfrm>
            <a:custGeom>
              <a:avLst/>
              <a:gdLst>
                <a:gd name="T0" fmla="*/ 215 w 340"/>
                <a:gd name="T1" fmla="*/ 117 h 250"/>
                <a:gd name="T2" fmla="*/ 61 w 340"/>
                <a:gd name="T3" fmla="*/ 109 h 250"/>
                <a:gd name="T4" fmla="*/ 70 w 340"/>
                <a:gd name="T5" fmla="*/ 19 h 250"/>
                <a:gd name="T6" fmla="*/ 130 w 340"/>
                <a:gd name="T7" fmla="*/ 26 h 250"/>
                <a:gd name="T8" fmla="*/ 138 w 340"/>
                <a:gd name="T9" fmla="*/ 38 h 250"/>
                <a:gd name="T10" fmla="*/ 142 w 340"/>
                <a:gd name="T11" fmla="*/ 50 h 250"/>
                <a:gd name="T12" fmla="*/ 151 w 340"/>
                <a:gd name="T13" fmla="*/ 55 h 250"/>
                <a:gd name="T14" fmla="*/ 162 w 340"/>
                <a:gd name="T15" fmla="*/ 54 h 250"/>
                <a:gd name="T16" fmla="*/ 174 w 340"/>
                <a:gd name="T17" fmla="*/ 47 h 250"/>
                <a:gd name="T18" fmla="*/ 187 w 340"/>
                <a:gd name="T19" fmla="*/ 59 h 250"/>
                <a:gd name="T20" fmla="*/ 196 w 340"/>
                <a:gd name="T21" fmla="*/ 77 h 250"/>
                <a:gd name="T22" fmla="*/ 203 w 340"/>
                <a:gd name="T23" fmla="*/ 97 h 250"/>
                <a:gd name="T24" fmla="*/ 220 w 340"/>
                <a:gd name="T25" fmla="*/ 105 h 250"/>
                <a:gd name="T26" fmla="*/ 216 w 340"/>
                <a:gd name="T27" fmla="*/ 111 h 250"/>
                <a:gd name="T28" fmla="*/ 213 w 340"/>
                <a:gd name="T29" fmla="*/ 125 h 250"/>
                <a:gd name="T30" fmla="*/ 213 w 340"/>
                <a:gd name="T31" fmla="*/ 159 h 250"/>
                <a:gd name="T32" fmla="*/ 213 w 340"/>
                <a:gd name="T33" fmla="*/ 171 h 250"/>
                <a:gd name="T34" fmla="*/ 236 w 340"/>
                <a:gd name="T35" fmla="*/ 197 h 250"/>
                <a:gd name="T36" fmla="*/ 258 w 340"/>
                <a:gd name="T37" fmla="*/ 201 h 250"/>
                <a:gd name="T38" fmla="*/ 277 w 340"/>
                <a:gd name="T39" fmla="*/ 202 h 250"/>
                <a:gd name="T40" fmla="*/ 287 w 340"/>
                <a:gd name="T41" fmla="*/ 192 h 250"/>
                <a:gd name="T42" fmla="*/ 315 w 340"/>
                <a:gd name="T43" fmla="*/ 164 h 250"/>
                <a:gd name="T44" fmla="*/ 336 w 340"/>
                <a:gd name="T45" fmla="*/ 159 h 250"/>
                <a:gd name="T46" fmla="*/ 327 w 340"/>
                <a:gd name="T47" fmla="*/ 186 h 250"/>
                <a:gd name="T48" fmla="*/ 324 w 340"/>
                <a:gd name="T49" fmla="*/ 205 h 250"/>
                <a:gd name="T50" fmla="*/ 315 w 340"/>
                <a:gd name="T51" fmla="*/ 202 h 250"/>
                <a:gd name="T52" fmla="*/ 308 w 340"/>
                <a:gd name="T53" fmla="*/ 208 h 250"/>
                <a:gd name="T54" fmla="*/ 286 w 340"/>
                <a:gd name="T55" fmla="*/ 222 h 250"/>
                <a:gd name="T56" fmla="*/ 269 w 340"/>
                <a:gd name="T57" fmla="*/ 242 h 250"/>
                <a:gd name="T58" fmla="*/ 266 w 340"/>
                <a:gd name="T59" fmla="*/ 248 h 250"/>
                <a:gd name="T60" fmla="*/ 244 w 340"/>
                <a:gd name="T61" fmla="*/ 229 h 250"/>
                <a:gd name="T62" fmla="*/ 240 w 340"/>
                <a:gd name="T63" fmla="*/ 230 h 250"/>
                <a:gd name="T64" fmla="*/ 236 w 340"/>
                <a:gd name="T65" fmla="*/ 230 h 250"/>
                <a:gd name="T66" fmla="*/ 212 w 340"/>
                <a:gd name="T67" fmla="*/ 234 h 250"/>
                <a:gd name="T68" fmla="*/ 188 w 340"/>
                <a:gd name="T69" fmla="*/ 226 h 250"/>
                <a:gd name="T70" fmla="*/ 154 w 340"/>
                <a:gd name="T71" fmla="*/ 206 h 250"/>
                <a:gd name="T72" fmla="*/ 136 w 340"/>
                <a:gd name="T73" fmla="*/ 198 h 250"/>
                <a:gd name="T74" fmla="*/ 120 w 340"/>
                <a:gd name="T75" fmla="*/ 189 h 250"/>
                <a:gd name="T76" fmla="*/ 117 w 340"/>
                <a:gd name="T77" fmla="*/ 171 h 250"/>
                <a:gd name="T78" fmla="*/ 116 w 340"/>
                <a:gd name="T79" fmla="*/ 147 h 250"/>
                <a:gd name="T80" fmla="*/ 91 w 340"/>
                <a:gd name="T81" fmla="*/ 118 h 250"/>
                <a:gd name="T82" fmla="*/ 80 w 340"/>
                <a:gd name="T83" fmla="*/ 104 h 250"/>
                <a:gd name="T84" fmla="*/ 83 w 340"/>
                <a:gd name="T85" fmla="*/ 92 h 250"/>
                <a:gd name="T86" fmla="*/ 70 w 340"/>
                <a:gd name="T87" fmla="*/ 83 h 250"/>
                <a:gd name="T88" fmla="*/ 59 w 340"/>
                <a:gd name="T89" fmla="*/ 68 h 250"/>
                <a:gd name="T90" fmla="*/ 49 w 340"/>
                <a:gd name="T91" fmla="*/ 51 h 250"/>
                <a:gd name="T92" fmla="*/ 44 w 340"/>
                <a:gd name="T93" fmla="*/ 27 h 250"/>
                <a:gd name="T94" fmla="*/ 33 w 340"/>
                <a:gd name="T95" fmla="*/ 18 h 250"/>
                <a:gd name="T96" fmla="*/ 25 w 340"/>
                <a:gd name="T97" fmla="*/ 38 h 250"/>
                <a:gd name="T98" fmla="*/ 36 w 340"/>
                <a:gd name="T99" fmla="*/ 56 h 250"/>
                <a:gd name="T100" fmla="*/ 47 w 340"/>
                <a:gd name="T101" fmla="*/ 76 h 250"/>
                <a:gd name="T102" fmla="*/ 53 w 340"/>
                <a:gd name="T103" fmla="*/ 85 h 250"/>
                <a:gd name="T104" fmla="*/ 59 w 340"/>
                <a:gd name="T105" fmla="*/ 106 h 250"/>
                <a:gd name="T106" fmla="*/ 65 w 340"/>
                <a:gd name="T107" fmla="*/ 123 h 250"/>
                <a:gd name="T108" fmla="*/ 74 w 340"/>
                <a:gd name="T109" fmla="*/ 133 h 250"/>
                <a:gd name="T110" fmla="*/ 61 w 340"/>
                <a:gd name="T111" fmla="*/ 130 h 250"/>
                <a:gd name="T112" fmla="*/ 42 w 340"/>
                <a:gd name="T113" fmla="*/ 111 h 250"/>
                <a:gd name="T114" fmla="*/ 36 w 340"/>
                <a:gd name="T115" fmla="*/ 83 h 250"/>
                <a:gd name="T116" fmla="*/ 24 w 340"/>
                <a:gd name="T117" fmla="*/ 80 h 250"/>
                <a:gd name="T118" fmla="*/ 25 w 340"/>
                <a:gd name="T119" fmla="*/ 72 h 250"/>
                <a:gd name="T120" fmla="*/ 28 w 340"/>
                <a:gd name="T121" fmla="*/ 61 h 250"/>
                <a:gd name="T122" fmla="*/ 12 w 340"/>
                <a:gd name="T123" fmla="*/ 39 h 250"/>
                <a:gd name="T124" fmla="*/ 8 w 340"/>
                <a:gd name="T125" fmla="*/ 2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0" h="250">
                  <a:moveTo>
                    <a:pt x="215" y="119"/>
                  </a:moveTo>
                  <a:lnTo>
                    <a:pt x="215" y="121"/>
                  </a:lnTo>
                  <a:lnTo>
                    <a:pt x="213" y="123"/>
                  </a:lnTo>
                  <a:lnTo>
                    <a:pt x="215" y="119"/>
                  </a:lnTo>
                  <a:close/>
                  <a:moveTo>
                    <a:pt x="65" y="118"/>
                  </a:moveTo>
                  <a:lnTo>
                    <a:pt x="65" y="119"/>
                  </a:lnTo>
                  <a:lnTo>
                    <a:pt x="65" y="121"/>
                  </a:lnTo>
                  <a:lnTo>
                    <a:pt x="63" y="121"/>
                  </a:lnTo>
                  <a:lnTo>
                    <a:pt x="65" y="118"/>
                  </a:lnTo>
                  <a:close/>
                  <a:moveTo>
                    <a:pt x="215" y="117"/>
                  </a:moveTo>
                  <a:lnTo>
                    <a:pt x="216" y="117"/>
                  </a:lnTo>
                  <a:lnTo>
                    <a:pt x="215" y="118"/>
                  </a:lnTo>
                  <a:lnTo>
                    <a:pt x="215" y="118"/>
                  </a:lnTo>
                  <a:lnTo>
                    <a:pt x="215" y="117"/>
                  </a:lnTo>
                  <a:close/>
                  <a:moveTo>
                    <a:pt x="216" y="114"/>
                  </a:moveTo>
                  <a:lnTo>
                    <a:pt x="216" y="115"/>
                  </a:lnTo>
                  <a:lnTo>
                    <a:pt x="216" y="115"/>
                  </a:lnTo>
                  <a:lnTo>
                    <a:pt x="216" y="114"/>
                  </a:lnTo>
                  <a:lnTo>
                    <a:pt x="216" y="114"/>
                  </a:lnTo>
                  <a:close/>
                  <a:moveTo>
                    <a:pt x="61" y="109"/>
                  </a:moveTo>
                  <a:lnTo>
                    <a:pt x="63" y="111"/>
                  </a:lnTo>
                  <a:lnTo>
                    <a:pt x="63" y="113"/>
                  </a:lnTo>
                  <a:lnTo>
                    <a:pt x="62" y="113"/>
                  </a:lnTo>
                  <a:lnTo>
                    <a:pt x="61" y="111"/>
                  </a:lnTo>
                  <a:lnTo>
                    <a:pt x="61" y="110"/>
                  </a:lnTo>
                  <a:lnTo>
                    <a:pt x="61" y="109"/>
                  </a:lnTo>
                  <a:close/>
                  <a:moveTo>
                    <a:pt x="29" y="0"/>
                  </a:moveTo>
                  <a:lnTo>
                    <a:pt x="29" y="1"/>
                  </a:lnTo>
                  <a:lnTo>
                    <a:pt x="29" y="1"/>
                  </a:lnTo>
                  <a:lnTo>
                    <a:pt x="70" y="19"/>
                  </a:lnTo>
                  <a:lnTo>
                    <a:pt x="103" y="21"/>
                  </a:lnTo>
                  <a:lnTo>
                    <a:pt x="103" y="17"/>
                  </a:lnTo>
                  <a:lnTo>
                    <a:pt x="123" y="17"/>
                  </a:lnTo>
                  <a:lnTo>
                    <a:pt x="125" y="18"/>
                  </a:lnTo>
                  <a:lnTo>
                    <a:pt x="126" y="21"/>
                  </a:lnTo>
                  <a:lnTo>
                    <a:pt x="128" y="22"/>
                  </a:lnTo>
                  <a:lnTo>
                    <a:pt x="128" y="23"/>
                  </a:lnTo>
                  <a:lnTo>
                    <a:pt x="129" y="23"/>
                  </a:lnTo>
                  <a:lnTo>
                    <a:pt x="130" y="25"/>
                  </a:lnTo>
                  <a:lnTo>
                    <a:pt x="130" y="26"/>
                  </a:lnTo>
                  <a:lnTo>
                    <a:pt x="132" y="27"/>
                  </a:lnTo>
                  <a:lnTo>
                    <a:pt x="133" y="29"/>
                  </a:lnTo>
                  <a:lnTo>
                    <a:pt x="133" y="30"/>
                  </a:lnTo>
                  <a:lnTo>
                    <a:pt x="133" y="30"/>
                  </a:lnTo>
                  <a:lnTo>
                    <a:pt x="134" y="31"/>
                  </a:lnTo>
                  <a:lnTo>
                    <a:pt x="136" y="31"/>
                  </a:lnTo>
                  <a:lnTo>
                    <a:pt x="137" y="34"/>
                  </a:lnTo>
                  <a:lnTo>
                    <a:pt x="137" y="36"/>
                  </a:lnTo>
                  <a:lnTo>
                    <a:pt x="138" y="36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41" y="39"/>
                  </a:lnTo>
                  <a:lnTo>
                    <a:pt x="141" y="42"/>
                  </a:lnTo>
                  <a:lnTo>
                    <a:pt x="140" y="42"/>
                  </a:lnTo>
                  <a:lnTo>
                    <a:pt x="138" y="42"/>
                  </a:lnTo>
                  <a:lnTo>
                    <a:pt x="138" y="43"/>
                  </a:lnTo>
                  <a:lnTo>
                    <a:pt x="141" y="46"/>
                  </a:lnTo>
                  <a:lnTo>
                    <a:pt x="142" y="47"/>
                  </a:lnTo>
                  <a:lnTo>
                    <a:pt x="142" y="48"/>
                  </a:lnTo>
                  <a:lnTo>
                    <a:pt x="142" y="50"/>
                  </a:lnTo>
                  <a:lnTo>
                    <a:pt x="144" y="50"/>
                  </a:lnTo>
                  <a:lnTo>
                    <a:pt x="144" y="51"/>
                  </a:lnTo>
                  <a:lnTo>
                    <a:pt x="145" y="51"/>
                  </a:lnTo>
                  <a:lnTo>
                    <a:pt x="146" y="51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8" y="54"/>
                  </a:lnTo>
                  <a:lnTo>
                    <a:pt x="149" y="54"/>
                  </a:lnTo>
                  <a:lnTo>
                    <a:pt x="151" y="55"/>
                  </a:lnTo>
                  <a:lnTo>
                    <a:pt x="151" y="55"/>
                  </a:lnTo>
                  <a:lnTo>
                    <a:pt x="154" y="56"/>
                  </a:lnTo>
                  <a:lnTo>
                    <a:pt x="155" y="58"/>
                  </a:lnTo>
                  <a:lnTo>
                    <a:pt x="157" y="58"/>
                  </a:lnTo>
                  <a:lnTo>
                    <a:pt x="158" y="59"/>
                  </a:lnTo>
                  <a:lnTo>
                    <a:pt x="158" y="58"/>
                  </a:lnTo>
                  <a:lnTo>
                    <a:pt x="159" y="58"/>
                  </a:lnTo>
                  <a:lnTo>
                    <a:pt x="161" y="56"/>
                  </a:lnTo>
                  <a:lnTo>
                    <a:pt x="162" y="55"/>
                  </a:lnTo>
                  <a:lnTo>
                    <a:pt x="162" y="55"/>
                  </a:lnTo>
                  <a:lnTo>
                    <a:pt x="162" y="54"/>
                  </a:lnTo>
                  <a:lnTo>
                    <a:pt x="163" y="52"/>
                  </a:lnTo>
                  <a:lnTo>
                    <a:pt x="165" y="50"/>
                  </a:lnTo>
                  <a:lnTo>
                    <a:pt x="166" y="48"/>
                  </a:lnTo>
                  <a:lnTo>
                    <a:pt x="167" y="47"/>
                  </a:lnTo>
                  <a:lnTo>
                    <a:pt x="169" y="48"/>
                  </a:lnTo>
                  <a:lnTo>
                    <a:pt x="169" y="48"/>
                  </a:lnTo>
                  <a:lnTo>
                    <a:pt x="169" y="48"/>
                  </a:lnTo>
                  <a:lnTo>
                    <a:pt x="170" y="47"/>
                  </a:lnTo>
                  <a:lnTo>
                    <a:pt x="173" y="47"/>
                  </a:lnTo>
                  <a:lnTo>
                    <a:pt x="174" y="47"/>
                  </a:lnTo>
                  <a:lnTo>
                    <a:pt x="177" y="47"/>
                  </a:lnTo>
                  <a:lnTo>
                    <a:pt x="178" y="47"/>
                  </a:lnTo>
                  <a:lnTo>
                    <a:pt x="178" y="48"/>
                  </a:lnTo>
                  <a:lnTo>
                    <a:pt x="179" y="47"/>
                  </a:lnTo>
                  <a:lnTo>
                    <a:pt x="180" y="48"/>
                  </a:lnTo>
                  <a:lnTo>
                    <a:pt x="182" y="50"/>
                  </a:lnTo>
                  <a:lnTo>
                    <a:pt x="184" y="52"/>
                  </a:lnTo>
                  <a:lnTo>
                    <a:pt x="186" y="55"/>
                  </a:lnTo>
                  <a:lnTo>
                    <a:pt x="187" y="58"/>
                  </a:lnTo>
                  <a:lnTo>
                    <a:pt x="187" y="59"/>
                  </a:lnTo>
                  <a:lnTo>
                    <a:pt x="188" y="60"/>
                  </a:lnTo>
                  <a:lnTo>
                    <a:pt x="188" y="63"/>
                  </a:lnTo>
                  <a:lnTo>
                    <a:pt x="190" y="64"/>
                  </a:lnTo>
                  <a:lnTo>
                    <a:pt x="190" y="65"/>
                  </a:lnTo>
                  <a:lnTo>
                    <a:pt x="191" y="69"/>
                  </a:lnTo>
                  <a:lnTo>
                    <a:pt x="192" y="71"/>
                  </a:lnTo>
                  <a:lnTo>
                    <a:pt x="192" y="72"/>
                  </a:lnTo>
                  <a:lnTo>
                    <a:pt x="195" y="72"/>
                  </a:lnTo>
                  <a:lnTo>
                    <a:pt x="195" y="75"/>
                  </a:lnTo>
                  <a:lnTo>
                    <a:pt x="196" y="77"/>
                  </a:lnTo>
                  <a:lnTo>
                    <a:pt x="199" y="79"/>
                  </a:lnTo>
                  <a:lnTo>
                    <a:pt x="198" y="81"/>
                  </a:lnTo>
                  <a:lnTo>
                    <a:pt x="198" y="84"/>
                  </a:lnTo>
                  <a:lnTo>
                    <a:pt x="198" y="84"/>
                  </a:lnTo>
                  <a:lnTo>
                    <a:pt x="198" y="85"/>
                  </a:lnTo>
                  <a:lnTo>
                    <a:pt x="200" y="92"/>
                  </a:lnTo>
                  <a:lnTo>
                    <a:pt x="200" y="94"/>
                  </a:lnTo>
                  <a:lnTo>
                    <a:pt x="202" y="96"/>
                  </a:lnTo>
                  <a:lnTo>
                    <a:pt x="202" y="96"/>
                  </a:lnTo>
                  <a:lnTo>
                    <a:pt x="203" y="97"/>
                  </a:lnTo>
                  <a:lnTo>
                    <a:pt x="204" y="97"/>
                  </a:lnTo>
                  <a:lnTo>
                    <a:pt x="205" y="97"/>
                  </a:lnTo>
                  <a:lnTo>
                    <a:pt x="208" y="100"/>
                  </a:lnTo>
                  <a:lnTo>
                    <a:pt x="212" y="101"/>
                  </a:lnTo>
                  <a:lnTo>
                    <a:pt x="215" y="101"/>
                  </a:lnTo>
                  <a:lnTo>
                    <a:pt x="216" y="102"/>
                  </a:lnTo>
                  <a:lnTo>
                    <a:pt x="217" y="104"/>
                  </a:lnTo>
                  <a:lnTo>
                    <a:pt x="219" y="104"/>
                  </a:lnTo>
                  <a:lnTo>
                    <a:pt x="217" y="106"/>
                  </a:lnTo>
                  <a:lnTo>
                    <a:pt x="220" y="105"/>
                  </a:lnTo>
                  <a:lnTo>
                    <a:pt x="220" y="101"/>
                  </a:lnTo>
                  <a:lnTo>
                    <a:pt x="221" y="100"/>
                  </a:lnTo>
                  <a:lnTo>
                    <a:pt x="221" y="101"/>
                  </a:lnTo>
                  <a:lnTo>
                    <a:pt x="221" y="104"/>
                  </a:lnTo>
                  <a:lnTo>
                    <a:pt x="220" y="105"/>
                  </a:lnTo>
                  <a:lnTo>
                    <a:pt x="220" y="108"/>
                  </a:lnTo>
                  <a:lnTo>
                    <a:pt x="217" y="110"/>
                  </a:lnTo>
                  <a:lnTo>
                    <a:pt x="217" y="111"/>
                  </a:lnTo>
                  <a:lnTo>
                    <a:pt x="216" y="113"/>
                  </a:lnTo>
                  <a:lnTo>
                    <a:pt x="216" y="111"/>
                  </a:lnTo>
                  <a:lnTo>
                    <a:pt x="217" y="109"/>
                  </a:lnTo>
                  <a:lnTo>
                    <a:pt x="215" y="109"/>
                  </a:lnTo>
                  <a:lnTo>
                    <a:pt x="215" y="111"/>
                  </a:lnTo>
                  <a:lnTo>
                    <a:pt x="213" y="114"/>
                  </a:lnTo>
                  <a:lnTo>
                    <a:pt x="215" y="115"/>
                  </a:lnTo>
                  <a:lnTo>
                    <a:pt x="215" y="117"/>
                  </a:lnTo>
                  <a:lnTo>
                    <a:pt x="213" y="119"/>
                  </a:lnTo>
                  <a:lnTo>
                    <a:pt x="212" y="121"/>
                  </a:lnTo>
                  <a:lnTo>
                    <a:pt x="212" y="123"/>
                  </a:lnTo>
                  <a:lnTo>
                    <a:pt x="213" y="125"/>
                  </a:lnTo>
                  <a:lnTo>
                    <a:pt x="212" y="126"/>
                  </a:lnTo>
                  <a:lnTo>
                    <a:pt x="212" y="127"/>
                  </a:lnTo>
                  <a:lnTo>
                    <a:pt x="211" y="134"/>
                  </a:lnTo>
                  <a:lnTo>
                    <a:pt x="212" y="138"/>
                  </a:lnTo>
                  <a:lnTo>
                    <a:pt x="211" y="143"/>
                  </a:lnTo>
                  <a:lnTo>
                    <a:pt x="209" y="146"/>
                  </a:lnTo>
                  <a:lnTo>
                    <a:pt x="209" y="147"/>
                  </a:lnTo>
                  <a:lnTo>
                    <a:pt x="211" y="152"/>
                  </a:lnTo>
                  <a:lnTo>
                    <a:pt x="211" y="155"/>
                  </a:lnTo>
                  <a:lnTo>
                    <a:pt x="213" y="159"/>
                  </a:lnTo>
                  <a:lnTo>
                    <a:pt x="213" y="163"/>
                  </a:lnTo>
                  <a:lnTo>
                    <a:pt x="212" y="164"/>
                  </a:lnTo>
                  <a:lnTo>
                    <a:pt x="212" y="159"/>
                  </a:lnTo>
                  <a:lnTo>
                    <a:pt x="209" y="156"/>
                  </a:lnTo>
                  <a:lnTo>
                    <a:pt x="209" y="159"/>
                  </a:lnTo>
                  <a:lnTo>
                    <a:pt x="211" y="160"/>
                  </a:lnTo>
                  <a:lnTo>
                    <a:pt x="212" y="165"/>
                  </a:lnTo>
                  <a:lnTo>
                    <a:pt x="213" y="167"/>
                  </a:lnTo>
                  <a:lnTo>
                    <a:pt x="212" y="168"/>
                  </a:lnTo>
                  <a:lnTo>
                    <a:pt x="213" y="171"/>
                  </a:lnTo>
                  <a:lnTo>
                    <a:pt x="215" y="172"/>
                  </a:lnTo>
                  <a:lnTo>
                    <a:pt x="220" y="180"/>
                  </a:lnTo>
                  <a:lnTo>
                    <a:pt x="221" y="183"/>
                  </a:lnTo>
                  <a:lnTo>
                    <a:pt x="224" y="185"/>
                  </a:lnTo>
                  <a:lnTo>
                    <a:pt x="224" y="188"/>
                  </a:lnTo>
                  <a:lnTo>
                    <a:pt x="224" y="189"/>
                  </a:lnTo>
                  <a:lnTo>
                    <a:pt x="229" y="194"/>
                  </a:lnTo>
                  <a:lnTo>
                    <a:pt x="231" y="197"/>
                  </a:lnTo>
                  <a:lnTo>
                    <a:pt x="232" y="197"/>
                  </a:lnTo>
                  <a:lnTo>
                    <a:pt x="236" y="197"/>
                  </a:lnTo>
                  <a:lnTo>
                    <a:pt x="236" y="197"/>
                  </a:lnTo>
                  <a:lnTo>
                    <a:pt x="240" y="198"/>
                  </a:lnTo>
                  <a:lnTo>
                    <a:pt x="242" y="202"/>
                  </a:lnTo>
                  <a:lnTo>
                    <a:pt x="242" y="205"/>
                  </a:lnTo>
                  <a:lnTo>
                    <a:pt x="246" y="204"/>
                  </a:lnTo>
                  <a:lnTo>
                    <a:pt x="250" y="204"/>
                  </a:lnTo>
                  <a:lnTo>
                    <a:pt x="250" y="205"/>
                  </a:lnTo>
                  <a:lnTo>
                    <a:pt x="253" y="205"/>
                  </a:lnTo>
                  <a:lnTo>
                    <a:pt x="257" y="202"/>
                  </a:lnTo>
                  <a:lnTo>
                    <a:pt x="258" y="201"/>
                  </a:lnTo>
                  <a:lnTo>
                    <a:pt x="262" y="201"/>
                  </a:lnTo>
                  <a:lnTo>
                    <a:pt x="265" y="200"/>
                  </a:lnTo>
                  <a:lnTo>
                    <a:pt x="267" y="198"/>
                  </a:lnTo>
                  <a:lnTo>
                    <a:pt x="270" y="198"/>
                  </a:lnTo>
                  <a:lnTo>
                    <a:pt x="273" y="200"/>
                  </a:lnTo>
                  <a:lnTo>
                    <a:pt x="274" y="198"/>
                  </a:lnTo>
                  <a:lnTo>
                    <a:pt x="277" y="198"/>
                  </a:lnTo>
                  <a:lnTo>
                    <a:pt x="275" y="200"/>
                  </a:lnTo>
                  <a:lnTo>
                    <a:pt x="274" y="201"/>
                  </a:lnTo>
                  <a:lnTo>
                    <a:pt x="277" y="202"/>
                  </a:lnTo>
                  <a:lnTo>
                    <a:pt x="278" y="204"/>
                  </a:lnTo>
                  <a:lnTo>
                    <a:pt x="279" y="202"/>
                  </a:lnTo>
                  <a:lnTo>
                    <a:pt x="281" y="202"/>
                  </a:lnTo>
                  <a:lnTo>
                    <a:pt x="282" y="200"/>
                  </a:lnTo>
                  <a:lnTo>
                    <a:pt x="282" y="197"/>
                  </a:lnTo>
                  <a:lnTo>
                    <a:pt x="283" y="194"/>
                  </a:lnTo>
                  <a:lnTo>
                    <a:pt x="281" y="196"/>
                  </a:lnTo>
                  <a:lnTo>
                    <a:pt x="281" y="196"/>
                  </a:lnTo>
                  <a:lnTo>
                    <a:pt x="286" y="193"/>
                  </a:lnTo>
                  <a:lnTo>
                    <a:pt x="287" y="192"/>
                  </a:lnTo>
                  <a:lnTo>
                    <a:pt x="290" y="189"/>
                  </a:lnTo>
                  <a:lnTo>
                    <a:pt x="290" y="185"/>
                  </a:lnTo>
                  <a:lnTo>
                    <a:pt x="294" y="181"/>
                  </a:lnTo>
                  <a:lnTo>
                    <a:pt x="294" y="180"/>
                  </a:lnTo>
                  <a:lnTo>
                    <a:pt x="294" y="172"/>
                  </a:lnTo>
                  <a:lnTo>
                    <a:pt x="299" y="168"/>
                  </a:lnTo>
                  <a:lnTo>
                    <a:pt x="296" y="168"/>
                  </a:lnTo>
                  <a:lnTo>
                    <a:pt x="296" y="165"/>
                  </a:lnTo>
                  <a:lnTo>
                    <a:pt x="304" y="164"/>
                  </a:lnTo>
                  <a:lnTo>
                    <a:pt x="315" y="164"/>
                  </a:lnTo>
                  <a:lnTo>
                    <a:pt x="316" y="161"/>
                  </a:lnTo>
                  <a:lnTo>
                    <a:pt x="319" y="161"/>
                  </a:lnTo>
                  <a:lnTo>
                    <a:pt x="320" y="163"/>
                  </a:lnTo>
                  <a:lnTo>
                    <a:pt x="323" y="161"/>
                  </a:lnTo>
                  <a:lnTo>
                    <a:pt x="323" y="160"/>
                  </a:lnTo>
                  <a:lnTo>
                    <a:pt x="327" y="160"/>
                  </a:lnTo>
                  <a:lnTo>
                    <a:pt x="333" y="161"/>
                  </a:lnTo>
                  <a:lnTo>
                    <a:pt x="335" y="160"/>
                  </a:lnTo>
                  <a:lnTo>
                    <a:pt x="333" y="159"/>
                  </a:lnTo>
                  <a:lnTo>
                    <a:pt x="336" y="159"/>
                  </a:lnTo>
                  <a:lnTo>
                    <a:pt x="340" y="163"/>
                  </a:lnTo>
                  <a:lnTo>
                    <a:pt x="340" y="165"/>
                  </a:lnTo>
                  <a:lnTo>
                    <a:pt x="337" y="169"/>
                  </a:lnTo>
                  <a:lnTo>
                    <a:pt x="335" y="173"/>
                  </a:lnTo>
                  <a:lnTo>
                    <a:pt x="329" y="179"/>
                  </a:lnTo>
                  <a:lnTo>
                    <a:pt x="329" y="180"/>
                  </a:lnTo>
                  <a:lnTo>
                    <a:pt x="328" y="183"/>
                  </a:lnTo>
                  <a:lnTo>
                    <a:pt x="327" y="184"/>
                  </a:lnTo>
                  <a:lnTo>
                    <a:pt x="325" y="185"/>
                  </a:lnTo>
                  <a:lnTo>
                    <a:pt x="327" y="186"/>
                  </a:lnTo>
                  <a:lnTo>
                    <a:pt x="329" y="186"/>
                  </a:lnTo>
                  <a:lnTo>
                    <a:pt x="328" y="188"/>
                  </a:lnTo>
                  <a:lnTo>
                    <a:pt x="325" y="190"/>
                  </a:lnTo>
                  <a:lnTo>
                    <a:pt x="325" y="192"/>
                  </a:lnTo>
                  <a:lnTo>
                    <a:pt x="327" y="193"/>
                  </a:lnTo>
                  <a:lnTo>
                    <a:pt x="328" y="192"/>
                  </a:lnTo>
                  <a:lnTo>
                    <a:pt x="329" y="192"/>
                  </a:lnTo>
                  <a:lnTo>
                    <a:pt x="328" y="193"/>
                  </a:lnTo>
                  <a:lnTo>
                    <a:pt x="327" y="201"/>
                  </a:lnTo>
                  <a:lnTo>
                    <a:pt x="324" y="205"/>
                  </a:lnTo>
                  <a:lnTo>
                    <a:pt x="323" y="205"/>
                  </a:lnTo>
                  <a:lnTo>
                    <a:pt x="323" y="202"/>
                  </a:lnTo>
                  <a:lnTo>
                    <a:pt x="320" y="201"/>
                  </a:lnTo>
                  <a:lnTo>
                    <a:pt x="320" y="200"/>
                  </a:lnTo>
                  <a:lnTo>
                    <a:pt x="321" y="200"/>
                  </a:lnTo>
                  <a:lnTo>
                    <a:pt x="321" y="197"/>
                  </a:lnTo>
                  <a:lnTo>
                    <a:pt x="320" y="197"/>
                  </a:lnTo>
                  <a:lnTo>
                    <a:pt x="317" y="200"/>
                  </a:lnTo>
                  <a:lnTo>
                    <a:pt x="315" y="202"/>
                  </a:lnTo>
                  <a:lnTo>
                    <a:pt x="315" y="202"/>
                  </a:lnTo>
                  <a:lnTo>
                    <a:pt x="315" y="202"/>
                  </a:lnTo>
                  <a:lnTo>
                    <a:pt x="312" y="202"/>
                  </a:lnTo>
                  <a:lnTo>
                    <a:pt x="312" y="204"/>
                  </a:lnTo>
                  <a:lnTo>
                    <a:pt x="312" y="205"/>
                  </a:lnTo>
                  <a:lnTo>
                    <a:pt x="311" y="208"/>
                  </a:lnTo>
                  <a:lnTo>
                    <a:pt x="311" y="208"/>
                  </a:lnTo>
                  <a:lnTo>
                    <a:pt x="310" y="208"/>
                  </a:lnTo>
                  <a:lnTo>
                    <a:pt x="308" y="209"/>
                  </a:lnTo>
                  <a:lnTo>
                    <a:pt x="308" y="209"/>
                  </a:lnTo>
                  <a:lnTo>
                    <a:pt x="308" y="208"/>
                  </a:lnTo>
                  <a:lnTo>
                    <a:pt x="307" y="208"/>
                  </a:lnTo>
                  <a:lnTo>
                    <a:pt x="306" y="208"/>
                  </a:lnTo>
                  <a:lnTo>
                    <a:pt x="306" y="210"/>
                  </a:lnTo>
                  <a:lnTo>
                    <a:pt x="284" y="209"/>
                  </a:lnTo>
                  <a:lnTo>
                    <a:pt x="284" y="215"/>
                  </a:lnTo>
                  <a:lnTo>
                    <a:pt x="279" y="217"/>
                  </a:lnTo>
                  <a:lnTo>
                    <a:pt x="281" y="218"/>
                  </a:lnTo>
                  <a:lnTo>
                    <a:pt x="282" y="219"/>
                  </a:lnTo>
                  <a:lnTo>
                    <a:pt x="283" y="221"/>
                  </a:lnTo>
                  <a:lnTo>
                    <a:pt x="286" y="222"/>
                  </a:lnTo>
                  <a:lnTo>
                    <a:pt x="287" y="222"/>
                  </a:lnTo>
                  <a:lnTo>
                    <a:pt x="287" y="223"/>
                  </a:lnTo>
                  <a:lnTo>
                    <a:pt x="287" y="226"/>
                  </a:lnTo>
                  <a:lnTo>
                    <a:pt x="288" y="226"/>
                  </a:lnTo>
                  <a:lnTo>
                    <a:pt x="291" y="227"/>
                  </a:lnTo>
                  <a:lnTo>
                    <a:pt x="292" y="227"/>
                  </a:lnTo>
                  <a:lnTo>
                    <a:pt x="292" y="229"/>
                  </a:lnTo>
                  <a:lnTo>
                    <a:pt x="291" y="230"/>
                  </a:lnTo>
                  <a:lnTo>
                    <a:pt x="275" y="230"/>
                  </a:lnTo>
                  <a:lnTo>
                    <a:pt x="269" y="242"/>
                  </a:lnTo>
                  <a:lnTo>
                    <a:pt x="269" y="243"/>
                  </a:lnTo>
                  <a:lnTo>
                    <a:pt x="269" y="244"/>
                  </a:lnTo>
                  <a:lnTo>
                    <a:pt x="269" y="246"/>
                  </a:lnTo>
                  <a:lnTo>
                    <a:pt x="269" y="246"/>
                  </a:lnTo>
                  <a:lnTo>
                    <a:pt x="270" y="247"/>
                  </a:lnTo>
                  <a:lnTo>
                    <a:pt x="269" y="247"/>
                  </a:lnTo>
                  <a:lnTo>
                    <a:pt x="269" y="248"/>
                  </a:lnTo>
                  <a:lnTo>
                    <a:pt x="267" y="250"/>
                  </a:lnTo>
                  <a:lnTo>
                    <a:pt x="267" y="250"/>
                  </a:lnTo>
                  <a:lnTo>
                    <a:pt x="266" y="248"/>
                  </a:lnTo>
                  <a:lnTo>
                    <a:pt x="262" y="246"/>
                  </a:lnTo>
                  <a:lnTo>
                    <a:pt x="262" y="244"/>
                  </a:lnTo>
                  <a:lnTo>
                    <a:pt x="259" y="243"/>
                  </a:lnTo>
                  <a:lnTo>
                    <a:pt x="252" y="236"/>
                  </a:lnTo>
                  <a:lnTo>
                    <a:pt x="250" y="235"/>
                  </a:lnTo>
                  <a:lnTo>
                    <a:pt x="250" y="234"/>
                  </a:lnTo>
                  <a:lnTo>
                    <a:pt x="248" y="231"/>
                  </a:lnTo>
                  <a:lnTo>
                    <a:pt x="246" y="230"/>
                  </a:lnTo>
                  <a:lnTo>
                    <a:pt x="244" y="229"/>
                  </a:lnTo>
                  <a:lnTo>
                    <a:pt x="244" y="229"/>
                  </a:lnTo>
                  <a:lnTo>
                    <a:pt x="242" y="229"/>
                  </a:lnTo>
                  <a:lnTo>
                    <a:pt x="242" y="230"/>
                  </a:lnTo>
                  <a:lnTo>
                    <a:pt x="246" y="231"/>
                  </a:lnTo>
                  <a:lnTo>
                    <a:pt x="249" y="234"/>
                  </a:lnTo>
                  <a:lnTo>
                    <a:pt x="249" y="235"/>
                  </a:lnTo>
                  <a:lnTo>
                    <a:pt x="248" y="233"/>
                  </a:lnTo>
                  <a:lnTo>
                    <a:pt x="244" y="231"/>
                  </a:lnTo>
                  <a:lnTo>
                    <a:pt x="242" y="230"/>
                  </a:lnTo>
                  <a:lnTo>
                    <a:pt x="240" y="230"/>
                  </a:lnTo>
                  <a:lnTo>
                    <a:pt x="240" y="230"/>
                  </a:lnTo>
                  <a:lnTo>
                    <a:pt x="240" y="229"/>
                  </a:lnTo>
                  <a:lnTo>
                    <a:pt x="241" y="229"/>
                  </a:lnTo>
                  <a:lnTo>
                    <a:pt x="241" y="229"/>
                  </a:lnTo>
                  <a:lnTo>
                    <a:pt x="240" y="229"/>
                  </a:lnTo>
                  <a:lnTo>
                    <a:pt x="238" y="229"/>
                  </a:lnTo>
                  <a:lnTo>
                    <a:pt x="238" y="227"/>
                  </a:lnTo>
                  <a:lnTo>
                    <a:pt x="237" y="227"/>
                  </a:lnTo>
                  <a:lnTo>
                    <a:pt x="234" y="229"/>
                  </a:lnTo>
                  <a:lnTo>
                    <a:pt x="234" y="230"/>
                  </a:lnTo>
                  <a:lnTo>
                    <a:pt x="236" y="230"/>
                  </a:lnTo>
                  <a:lnTo>
                    <a:pt x="238" y="230"/>
                  </a:lnTo>
                  <a:lnTo>
                    <a:pt x="238" y="231"/>
                  </a:lnTo>
                  <a:lnTo>
                    <a:pt x="237" y="231"/>
                  </a:lnTo>
                  <a:lnTo>
                    <a:pt x="234" y="231"/>
                  </a:lnTo>
                  <a:lnTo>
                    <a:pt x="232" y="231"/>
                  </a:lnTo>
                  <a:lnTo>
                    <a:pt x="229" y="234"/>
                  </a:lnTo>
                  <a:lnTo>
                    <a:pt x="227" y="234"/>
                  </a:lnTo>
                  <a:lnTo>
                    <a:pt x="220" y="236"/>
                  </a:lnTo>
                  <a:lnTo>
                    <a:pt x="217" y="236"/>
                  </a:lnTo>
                  <a:lnTo>
                    <a:pt x="212" y="234"/>
                  </a:lnTo>
                  <a:lnTo>
                    <a:pt x="209" y="233"/>
                  </a:lnTo>
                  <a:lnTo>
                    <a:pt x="204" y="233"/>
                  </a:lnTo>
                  <a:lnTo>
                    <a:pt x="200" y="231"/>
                  </a:lnTo>
                  <a:lnTo>
                    <a:pt x="198" y="230"/>
                  </a:lnTo>
                  <a:lnTo>
                    <a:pt x="198" y="230"/>
                  </a:lnTo>
                  <a:lnTo>
                    <a:pt x="195" y="230"/>
                  </a:lnTo>
                  <a:lnTo>
                    <a:pt x="192" y="229"/>
                  </a:lnTo>
                  <a:lnTo>
                    <a:pt x="191" y="226"/>
                  </a:lnTo>
                  <a:lnTo>
                    <a:pt x="190" y="225"/>
                  </a:lnTo>
                  <a:lnTo>
                    <a:pt x="188" y="226"/>
                  </a:lnTo>
                  <a:lnTo>
                    <a:pt x="186" y="225"/>
                  </a:lnTo>
                  <a:lnTo>
                    <a:pt x="182" y="225"/>
                  </a:lnTo>
                  <a:lnTo>
                    <a:pt x="180" y="222"/>
                  </a:lnTo>
                  <a:lnTo>
                    <a:pt x="178" y="221"/>
                  </a:lnTo>
                  <a:lnTo>
                    <a:pt x="171" y="219"/>
                  </a:lnTo>
                  <a:lnTo>
                    <a:pt x="166" y="217"/>
                  </a:lnTo>
                  <a:lnTo>
                    <a:pt x="163" y="214"/>
                  </a:lnTo>
                  <a:lnTo>
                    <a:pt x="162" y="214"/>
                  </a:lnTo>
                  <a:lnTo>
                    <a:pt x="155" y="208"/>
                  </a:lnTo>
                  <a:lnTo>
                    <a:pt x="154" y="206"/>
                  </a:lnTo>
                  <a:lnTo>
                    <a:pt x="153" y="206"/>
                  </a:lnTo>
                  <a:lnTo>
                    <a:pt x="153" y="208"/>
                  </a:lnTo>
                  <a:lnTo>
                    <a:pt x="151" y="208"/>
                  </a:lnTo>
                  <a:lnTo>
                    <a:pt x="146" y="206"/>
                  </a:lnTo>
                  <a:lnTo>
                    <a:pt x="145" y="205"/>
                  </a:lnTo>
                  <a:lnTo>
                    <a:pt x="142" y="205"/>
                  </a:lnTo>
                  <a:lnTo>
                    <a:pt x="142" y="205"/>
                  </a:lnTo>
                  <a:lnTo>
                    <a:pt x="140" y="204"/>
                  </a:lnTo>
                  <a:lnTo>
                    <a:pt x="137" y="201"/>
                  </a:lnTo>
                  <a:lnTo>
                    <a:pt x="136" y="198"/>
                  </a:lnTo>
                  <a:lnTo>
                    <a:pt x="133" y="196"/>
                  </a:lnTo>
                  <a:lnTo>
                    <a:pt x="129" y="194"/>
                  </a:lnTo>
                  <a:lnTo>
                    <a:pt x="129" y="193"/>
                  </a:lnTo>
                  <a:lnTo>
                    <a:pt x="130" y="192"/>
                  </a:lnTo>
                  <a:lnTo>
                    <a:pt x="129" y="192"/>
                  </a:lnTo>
                  <a:lnTo>
                    <a:pt x="126" y="192"/>
                  </a:lnTo>
                  <a:lnTo>
                    <a:pt x="123" y="192"/>
                  </a:lnTo>
                  <a:lnTo>
                    <a:pt x="123" y="189"/>
                  </a:lnTo>
                  <a:lnTo>
                    <a:pt x="120" y="189"/>
                  </a:lnTo>
                  <a:lnTo>
                    <a:pt x="120" y="189"/>
                  </a:lnTo>
                  <a:lnTo>
                    <a:pt x="119" y="186"/>
                  </a:lnTo>
                  <a:lnTo>
                    <a:pt x="116" y="183"/>
                  </a:lnTo>
                  <a:lnTo>
                    <a:pt x="116" y="181"/>
                  </a:lnTo>
                  <a:lnTo>
                    <a:pt x="115" y="180"/>
                  </a:lnTo>
                  <a:lnTo>
                    <a:pt x="113" y="176"/>
                  </a:lnTo>
                  <a:lnTo>
                    <a:pt x="113" y="175"/>
                  </a:lnTo>
                  <a:lnTo>
                    <a:pt x="115" y="173"/>
                  </a:lnTo>
                  <a:lnTo>
                    <a:pt x="117" y="173"/>
                  </a:lnTo>
                  <a:lnTo>
                    <a:pt x="119" y="172"/>
                  </a:lnTo>
                  <a:lnTo>
                    <a:pt x="117" y="171"/>
                  </a:lnTo>
                  <a:lnTo>
                    <a:pt x="116" y="171"/>
                  </a:lnTo>
                  <a:lnTo>
                    <a:pt x="116" y="169"/>
                  </a:lnTo>
                  <a:lnTo>
                    <a:pt x="119" y="167"/>
                  </a:lnTo>
                  <a:lnTo>
                    <a:pt x="120" y="165"/>
                  </a:lnTo>
                  <a:lnTo>
                    <a:pt x="120" y="163"/>
                  </a:lnTo>
                  <a:lnTo>
                    <a:pt x="117" y="156"/>
                  </a:lnTo>
                  <a:lnTo>
                    <a:pt x="116" y="152"/>
                  </a:lnTo>
                  <a:lnTo>
                    <a:pt x="116" y="151"/>
                  </a:lnTo>
                  <a:lnTo>
                    <a:pt x="116" y="148"/>
                  </a:lnTo>
                  <a:lnTo>
                    <a:pt x="116" y="147"/>
                  </a:lnTo>
                  <a:lnTo>
                    <a:pt x="112" y="140"/>
                  </a:lnTo>
                  <a:lnTo>
                    <a:pt x="111" y="139"/>
                  </a:lnTo>
                  <a:lnTo>
                    <a:pt x="108" y="135"/>
                  </a:lnTo>
                  <a:lnTo>
                    <a:pt x="105" y="130"/>
                  </a:lnTo>
                  <a:lnTo>
                    <a:pt x="101" y="125"/>
                  </a:lnTo>
                  <a:lnTo>
                    <a:pt x="98" y="122"/>
                  </a:lnTo>
                  <a:lnTo>
                    <a:pt x="98" y="122"/>
                  </a:lnTo>
                  <a:lnTo>
                    <a:pt x="96" y="121"/>
                  </a:lnTo>
                  <a:lnTo>
                    <a:pt x="94" y="119"/>
                  </a:lnTo>
                  <a:lnTo>
                    <a:pt x="91" y="118"/>
                  </a:lnTo>
                  <a:lnTo>
                    <a:pt x="91" y="117"/>
                  </a:lnTo>
                  <a:lnTo>
                    <a:pt x="92" y="117"/>
                  </a:lnTo>
                  <a:lnTo>
                    <a:pt x="94" y="114"/>
                  </a:lnTo>
                  <a:lnTo>
                    <a:pt x="92" y="113"/>
                  </a:lnTo>
                  <a:lnTo>
                    <a:pt x="92" y="110"/>
                  </a:lnTo>
                  <a:lnTo>
                    <a:pt x="91" y="109"/>
                  </a:lnTo>
                  <a:lnTo>
                    <a:pt x="90" y="109"/>
                  </a:lnTo>
                  <a:lnTo>
                    <a:pt x="87" y="109"/>
                  </a:lnTo>
                  <a:lnTo>
                    <a:pt x="82" y="105"/>
                  </a:lnTo>
                  <a:lnTo>
                    <a:pt x="80" y="104"/>
                  </a:lnTo>
                  <a:lnTo>
                    <a:pt x="79" y="104"/>
                  </a:lnTo>
                  <a:lnTo>
                    <a:pt x="76" y="102"/>
                  </a:lnTo>
                  <a:lnTo>
                    <a:pt x="76" y="100"/>
                  </a:lnTo>
                  <a:lnTo>
                    <a:pt x="78" y="97"/>
                  </a:lnTo>
                  <a:lnTo>
                    <a:pt x="79" y="94"/>
                  </a:lnTo>
                  <a:lnTo>
                    <a:pt x="82" y="93"/>
                  </a:lnTo>
                  <a:lnTo>
                    <a:pt x="83" y="94"/>
                  </a:lnTo>
                  <a:lnTo>
                    <a:pt x="83" y="94"/>
                  </a:lnTo>
                  <a:lnTo>
                    <a:pt x="83" y="92"/>
                  </a:lnTo>
                  <a:lnTo>
                    <a:pt x="83" y="92"/>
                  </a:lnTo>
                  <a:lnTo>
                    <a:pt x="82" y="92"/>
                  </a:lnTo>
                  <a:lnTo>
                    <a:pt x="80" y="92"/>
                  </a:lnTo>
                  <a:lnTo>
                    <a:pt x="79" y="89"/>
                  </a:lnTo>
                  <a:lnTo>
                    <a:pt x="78" y="86"/>
                  </a:lnTo>
                  <a:lnTo>
                    <a:pt x="76" y="88"/>
                  </a:lnTo>
                  <a:lnTo>
                    <a:pt x="74" y="86"/>
                  </a:lnTo>
                  <a:lnTo>
                    <a:pt x="72" y="85"/>
                  </a:lnTo>
                  <a:lnTo>
                    <a:pt x="74" y="83"/>
                  </a:lnTo>
                  <a:lnTo>
                    <a:pt x="71" y="83"/>
                  </a:lnTo>
                  <a:lnTo>
                    <a:pt x="70" y="83"/>
                  </a:lnTo>
                  <a:lnTo>
                    <a:pt x="66" y="79"/>
                  </a:lnTo>
                  <a:lnTo>
                    <a:pt x="66" y="76"/>
                  </a:lnTo>
                  <a:lnTo>
                    <a:pt x="67" y="75"/>
                  </a:lnTo>
                  <a:lnTo>
                    <a:pt x="67" y="71"/>
                  </a:lnTo>
                  <a:lnTo>
                    <a:pt x="66" y="71"/>
                  </a:lnTo>
                  <a:lnTo>
                    <a:pt x="65" y="71"/>
                  </a:lnTo>
                  <a:lnTo>
                    <a:pt x="63" y="71"/>
                  </a:lnTo>
                  <a:lnTo>
                    <a:pt x="62" y="71"/>
                  </a:lnTo>
                  <a:lnTo>
                    <a:pt x="61" y="69"/>
                  </a:lnTo>
                  <a:lnTo>
                    <a:pt x="59" y="68"/>
                  </a:lnTo>
                  <a:lnTo>
                    <a:pt x="59" y="65"/>
                  </a:lnTo>
                  <a:lnTo>
                    <a:pt x="58" y="63"/>
                  </a:lnTo>
                  <a:lnTo>
                    <a:pt x="55" y="63"/>
                  </a:lnTo>
                  <a:lnTo>
                    <a:pt x="55" y="61"/>
                  </a:lnTo>
                  <a:lnTo>
                    <a:pt x="55" y="59"/>
                  </a:lnTo>
                  <a:lnTo>
                    <a:pt x="54" y="58"/>
                  </a:lnTo>
                  <a:lnTo>
                    <a:pt x="53" y="56"/>
                  </a:lnTo>
                  <a:lnTo>
                    <a:pt x="51" y="52"/>
                  </a:lnTo>
                  <a:lnTo>
                    <a:pt x="50" y="51"/>
                  </a:lnTo>
                  <a:lnTo>
                    <a:pt x="49" y="51"/>
                  </a:lnTo>
                  <a:lnTo>
                    <a:pt x="49" y="50"/>
                  </a:lnTo>
                  <a:lnTo>
                    <a:pt x="49" y="48"/>
                  </a:lnTo>
                  <a:lnTo>
                    <a:pt x="50" y="47"/>
                  </a:lnTo>
                  <a:lnTo>
                    <a:pt x="46" y="43"/>
                  </a:lnTo>
                  <a:lnTo>
                    <a:pt x="46" y="40"/>
                  </a:lnTo>
                  <a:lnTo>
                    <a:pt x="46" y="39"/>
                  </a:lnTo>
                  <a:lnTo>
                    <a:pt x="46" y="36"/>
                  </a:lnTo>
                  <a:lnTo>
                    <a:pt x="45" y="35"/>
                  </a:lnTo>
                  <a:lnTo>
                    <a:pt x="45" y="31"/>
                  </a:lnTo>
                  <a:lnTo>
                    <a:pt x="44" y="27"/>
                  </a:lnTo>
                  <a:lnTo>
                    <a:pt x="44" y="26"/>
                  </a:lnTo>
                  <a:lnTo>
                    <a:pt x="45" y="23"/>
                  </a:lnTo>
                  <a:lnTo>
                    <a:pt x="45" y="23"/>
                  </a:lnTo>
                  <a:lnTo>
                    <a:pt x="42" y="22"/>
                  </a:lnTo>
                  <a:lnTo>
                    <a:pt x="40" y="21"/>
                  </a:lnTo>
                  <a:lnTo>
                    <a:pt x="40" y="19"/>
                  </a:lnTo>
                  <a:lnTo>
                    <a:pt x="37" y="18"/>
                  </a:lnTo>
                  <a:lnTo>
                    <a:pt x="36" y="19"/>
                  </a:lnTo>
                  <a:lnTo>
                    <a:pt x="34" y="19"/>
                  </a:lnTo>
                  <a:lnTo>
                    <a:pt x="33" y="18"/>
                  </a:lnTo>
                  <a:lnTo>
                    <a:pt x="30" y="14"/>
                  </a:lnTo>
                  <a:lnTo>
                    <a:pt x="28" y="13"/>
                  </a:lnTo>
                  <a:lnTo>
                    <a:pt x="26" y="10"/>
                  </a:lnTo>
                  <a:lnTo>
                    <a:pt x="26" y="13"/>
                  </a:lnTo>
                  <a:lnTo>
                    <a:pt x="28" y="15"/>
                  </a:lnTo>
                  <a:lnTo>
                    <a:pt x="26" y="19"/>
                  </a:lnTo>
                  <a:lnTo>
                    <a:pt x="25" y="22"/>
                  </a:lnTo>
                  <a:lnTo>
                    <a:pt x="25" y="27"/>
                  </a:lnTo>
                  <a:lnTo>
                    <a:pt x="26" y="35"/>
                  </a:lnTo>
                  <a:lnTo>
                    <a:pt x="25" y="38"/>
                  </a:lnTo>
                  <a:lnTo>
                    <a:pt x="26" y="39"/>
                  </a:lnTo>
                  <a:lnTo>
                    <a:pt x="28" y="42"/>
                  </a:lnTo>
                  <a:lnTo>
                    <a:pt x="28" y="44"/>
                  </a:lnTo>
                  <a:lnTo>
                    <a:pt x="29" y="44"/>
                  </a:lnTo>
                  <a:lnTo>
                    <a:pt x="30" y="47"/>
                  </a:lnTo>
                  <a:lnTo>
                    <a:pt x="33" y="48"/>
                  </a:lnTo>
                  <a:lnTo>
                    <a:pt x="34" y="52"/>
                  </a:lnTo>
                  <a:lnTo>
                    <a:pt x="34" y="54"/>
                  </a:lnTo>
                  <a:lnTo>
                    <a:pt x="34" y="55"/>
                  </a:lnTo>
                  <a:lnTo>
                    <a:pt x="36" y="56"/>
                  </a:lnTo>
                  <a:lnTo>
                    <a:pt x="38" y="58"/>
                  </a:lnTo>
                  <a:lnTo>
                    <a:pt x="38" y="60"/>
                  </a:lnTo>
                  <a:lnTo>
                    <a:pt x="40" y="61"/>
                  </a:lnTo>
                  <a:lnTo>
                    <a:pt x="41" y="61"/>
                  </a:lnTo>
                  <a:lnTo>
                    <a:pt x="42" y="65"/>
                  </a:lnTo>
                  <a:lnTo>
                    <a:pt x="42" y="68"/>
                  </a:lnTo>
                  <a:lnTo>
                    <a:pt x="42" y="71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47" y="76"/>
                  </a:lnTo>
                  <a:lnTo>
                    <a:pt x="47" y="81"/>
                  </a:lnTo>
                  <a:lnTo>
                    <a:pt x="49" y="81"/>
                  </a:lnTo>
                  <a:lnTo>
                    <a:pt x="50" y="81"/>
                  </a:lnTo>
                  <a:lnTo>
                    <a:pt x="49" y="84"/>
                  </a:lnTo>
                  <a:lnTo>
                    <a:pt x="49" y="85"/>
                  </a:lnTo>
                  <a:lnTo>
                    <a:pt x="51" y="88"/>
                  </a:lnTo>
                  <a:lnTo>
                    <a:pt x="53" y="88"/>
                  </a:lnTo>
                  <a:lnTo>
                    <a:pt x="51" y="86"/>
                  </a:lnTo>
                  <a:lnTo>
                    <a:pt x="53" y="85"/>
                  </a:lnTo>
                  <a:lnTo>
                    <a:pt x="53" y="85"/>
                  </a:lnTo>
                  <a:lnTo>
                    <a:pt x="54" y="86"/>
                  </a:lnTo>
                  <a:lnTo>
                    <a:pt x="55" y="89"/>
                  </a:lnTo>
                  <a:lnTo>
                    <a:pt x="55" y="94"/>
                  </a:lnTo>
                  <a:lnTo>
                    <a:pt x="55" y="96"/>
                  </a:lnTo>
                  <a:lnTo>
                    <a:pt x="55" y="98"/>
                  </a:lnTo>
                  <a:lnTo>
                    <a:pt x="57" y="100"/>
                  </a:lnTo>
                  <a:lnTo>
                    <a:pt x="57" y="102"/>
                  </a:lnTo>
                  <a:lnTo>
                    <a:pt x="58" y="104"/>
                  </a:lnTo>
                  <a:lnTo>
                    <a:pt x="58" y="105"/>
                  </a:lnTo>
                  <a:lnTo>
                    <a:pt x="59" y="106"/>
                  </a:lnTo>
                  <a:lnTo>
                    <a:pt x="59" y="108"/>
                  </a:lnTo>
                  <a:lnTo>
                    <a:pt x="58" y="110"/>
                  </a:lnTo>
                  <a:lnTo>
                    <a:pt x="61" y="111"/>
                  </a:lnTo>
                  <a:lnTo>
                    <a:pt x="61" y="114"/>
                  </a:lnTo>
                  <a:lnTo>
                    <a:pt x="59" y="117"/>
                  </a:lnTo>
                  <a:lnTo>
                    <a:pt x="59" y="118"/>
                  </a:lnTo>
                  <a:lnTo>
                    <a:pt x="61" y="121"/>
                  </a:lnTo>
                  <a:lnTo>
                    <a:pt x="63" y="122"/>
                  </a:lnTo>
                  <a:lnTo>
                    <a:pt x="63" y="123"/>
                  </a:lnTo>
                  <a:lnTo>
                    <a:pt x="65" y="123"/>
                  </a:lnTo>
                  <a:lnTo>
                    <a:pt x="65" y="122"/>
                  </a:lnTo>
                  <a:lnTo>
                    <a:pt x="65" y="121"/>
                  </a:lnTo>
                  <a:lnTo>
                    <a:pt x="66" y="122"/>
                  </a:lnTo>
                  <a:lnTo>
                    <a:pt x="67" y="123"/>
                  </a:lnTo>
                  <a:lnTo>
                    <a:pt x="69" y="125"/>
                  </a:lnTo>
                  <a:lnTo>
                    <a:pt x="70" y="126"/>
                  </a:lnTo>
                  <a:lnTo>
                    <a:pt x="70" y="129"/>
                  </a:lnTo>
                  <a:lnTo>
                    <a:pt x="71" y="129"/>
                  </a:lnTo>
                  <a:lnTo>
                    <a:pt x="72" y="131"/>
                  </a:lnTo>
                  <a:lnTo>
                    <a:pt x="74" y="133"/>
                  </a:lnTo>
                  <a:lnTo>
                    <a:pt x="74" y="135"/>
                  </a:lnTo>
                  <a:lnTo>
                    <a:pt x="71" y="139"/>
                  </a:lnTo>
                  <a:lnTo>
                    <a:pt x="67" y="140"/>
                  </a:lnTo>
                  <a:lnTo>
                    <a:pt x="66" y="139"/>
                  </a:lnTo>
                  <a:lnTo>
                    <a:pt x="66" y="138"/>
                  </a:lnTo>
                  <a:lnTo>
                    <a:pt x="65" y="135"/>
                  </a:lnTo>
                  <a:lnTo>
                    <a:pt x="63" y="134"/>
                  </a:lnTo>
                  <a:lnTo>
                    <a:pt x="63" y="131"/>
                  </a:lnTo>
                  <a:lnTo>
                    <a:pt x="62" y="130"/>
                  </a:lnTo>
                  <a:lnTo>
                    <a:pt x="61" y="130"/>
                  </a:lnTo>
                  <a:lnTo>
                    <a:pt x="58" y="127"/>
                  </a:lnTo>
                  <a:lnTo>
                    <a:pt x="58" y="126"/>
                  </a:lnTo>
                  <a:lnTo>
                    <a:pt x="55" y="125"/>
                  </a:lnTo>
                  <a:lnTo>
                    <a:pt x="50" y="119"/>
                  </a:lnTo>
                  <a:lnTo>
                    <a:pt x="49" y="117"/>
                  </a:lnTo>
                  <a:lnTo>
                    <a:pt x="47" y="117"/>
                  </a:lnTo>
                  <a:lnTo>
                    <a:pt x="46" y="115"/>
                  </a:lnTo>
                  <a:lnTo>
                    <a:pt x="46" y="115"/>
                  </a:lnTo>
                  <a:lnTo>
                    <a:pt x="44" y="113"/>
                  </a:lnTo>
                  <a:lnTo>
                    <a:pt x="42" y="111"/>
                  </a:lnTo>
                  <a:lnTo>
                    <a:pt x="45" y="108"/>
                  </a:lnTo>
                  <a:lnTo>
                    <a:pt x="46" y="105"/>
                  </a:lnTo>
                  <a:lnTo>
                    <a:pt x="45" y="100"/>
                  </a:lnTo>
                  <a:lnTo>
                    <a:pt x="44" y="94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40" y="93"/>
                  </a:lnTo>
                  <a:lnTo>
                    <a:pt x="36" y="89"/>
                  </a:lnTo>
                  <a:lnTo>
                    <a:pt x="36" y="85"/>
                  </a:lnTo>
                  <a:lnTo>
                    <a:pt x="36" y="83"/>
                  </a:lnTo>
                  <a:lnTo>
                    <a:pt x="34" y="83"/>
                  </a:lnTo>
                  <a:lnTo>
                    <a:pt x="33" y="85"/>
                  </a:lnTo>
                  <a:lnTo>
                    <a:pt x="32" y="85"/>
                  </a:lnTo>
                  <a:lnTo>
                    <a:pt x="30" y="86"/>
                  </a:lnTo>
                  <a:lnTo>
                    <a:pt x="29" y="84"/>
                  </a:lnTo>
                  <a:lnTo>
                    <a:pt x="29" y="84"/>
                  </a:lnTo>
                  <a:lnTo>
                    <a:pt x="28" y="83"/>
                  </a:lnTo>
                  <a:lnTo>
                    <a:pt x="26" y="83"/>
                  </a:lnTo>
                  <a:lnTo>
                    <a:pt x="26" y="81"/>
                  </a:lnTo>
                  <a:lnTo>
                    <a:pt x="24" y="80"/>
                  </a:lnTo>
                  <a:lnTo>
                    <a:pt x="21" y="80"/>
                  </a:lnTo>
                  <a:lnTo>
                    <a:pt x="20" y="77"/>
                  </a:lnTo>
                  <a:lnTo>
                    <a:pt x="20" y="76"/>
                  </a:lnTo>
                  <a:lnTo>
                    <a:pt x="19" y="75"/>
                  </a:lnTo>
                  <a:lnTo>
                    <a:pt x="16" y="71"/>
                  </a:lnTo>
                  <a:lnTo>
                    <a:pt x="16" y="71"/>
                  </a:lnTo>
                  <a:lnTo>
                    <a:pt x="19" y="71"/>
                  </a:lnTo>
                  <a:lnTo>
                    <a:pt x="21" y="71"/>
                  </a:lnTo>
                  <a:lnTo>
                    <a:pt x="24" y="72"/>
                  </a:lnTo>
                  <a:lnTo>
                    <a:pt x="25" y="72"/>
                  </a:lnTo>
                  <a:lnTo>
                    <a:pt x="26" y="71"/>
                  </a:lnTo>
                  <a:lnTo>
                    <a:pt x="26" y="69"/>
                  </a:lnTo>
                  <a:lnTo>
                    <a:pt x="25" y="69"/>
                  </a:lnTo>
                  <a:lnTo>
                    <a:pt x="24" y="69"/>
                  </a:lnTo>
                  <a:lnTo>
                    <a:pt x="25" y="68"/>
                  </a:lnTo>
                  <a:lnTo>
                    <a:pt x="26" y="68"/>
                  </a:lnTo>
                  <a:lnTo>
                    <a:pt x="28" y="67"/>
                  </a:lnTo>
                  <a:lnTo>
                    <a:pt x="26" y="65"/>
                  </a:lnTo>
                  <a:lnTo>
                    <a:pt x="26" y="64"/>
                  </a:lnTo>
                  <a:lnTo>
                    <a:pt x="28" y="61"/>
                  </a:lnTo>
                  <a:lnTo>
                    <a:pt x="26" y="59"/>
                  </a:lnTo>
                  <a:lnTo>
                    <a:pt x="25" y="59"/>
                  </a:lnTo>
                  <a:lnTo>
                    <a:pt x="24" y="55"/>
                  </a:lnTo>
                  <a:lnTo>
                    <a:pt x="21" y="52"/>
                  </a:lnTo>
                  <a:lnTo>
                    <a:pt x="21" y="51"/>
                  </a:lnTo>
                  <a:lnTo>
                    <a:pt x="20" y="48"/>
                  </a:lnTo>
                  <a:lnTo>
                    <a:pt x="16" y="44"/>
                  </a:lnTo>
                  <a:lnTo>
                    <a:pt x="15" y="44"/>
                  </a:lnTo>
                  <a:lnTo>
                    <a:pt x="12" y="43"/>
                  </a:lnTo>
                  <a:lnTo>
                    <a:pt x="12" y="39"/>
                  </a:lnTo>
                  <a:lnTo>
                    <a:pt x="12" y="35"/>
                  </a:lnTo>
                  <a:lnTo>
                    <a:pt x="11" y="34"/>
                  </a:lnTo>
                  <a:lnTo>
                    <a:pt x="9" y="33"/>
                  </a:lnTo>
                  <a:lnTo>
                    <a:pt x="9" y="31"/>
                  </a:lnTo>
                  <a:lnTo>
                    <a:pt x="11" y="30"/>
                  </a:lnTo>
                  <a:lnTo>
                    <a:pt x="9" y="27"/>
                  </a:lnTo>
                  <a:lnTo>
                    <a:pt x="8" y="25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8" y="22"/>
                  </a:lnTo>
                  <a:lnTo>
                    <a:pt x="4" y="18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5" y="13"/>
                  </a:lnTo>
                  <a:lnTo>
                    <a:pt x="4" y="11"/>
                  </a:lnTo>
                  <a:lnTo>
                    <a:pt x="3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70C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 dirty="0"/>
            </a:p>
          </p:txBody>
        </p:sp>
        <p:sp>
          <p:nvSpPr>
            <p:cNvPr id="899" name="Freeform 519"/>
            <p:cNvSpPr>
              <a:spLocks noEditPoints="1"/>
            </p:cNvSpPr>
            <p:nvPr/>
          </p:nvSpPr>
          <p:spPr bwMode="auto">
            <a:xfrm>
              <a:off x="3577728" y="4195598"/>
              <a:ext cx="1177513" cy="1235882"/>
            </a:xfrm>
            <a:custGeom>
              <a:avLst/>
              <a:gdLst>
                <a:gd name="T0" fmla="*/ 277 w 464"/>
                <a:gd name="T1" fmla="*/ 66 h 487"/>
                <a:gd name="T2" fmla="*/ 291 w 464"/>
                <a:gd name="T3" fmla="*/ 66 h 487"/>
                <a:gd name="T4" fmla="*/ 286 w 464"/>
                <a:gd name="T5" fmla="*/ 60 h 487"/>
                <a:gd name="T6" fmla="*/ 282 w 464"/>
                <a:gd name="T7" fmla="*/ 58 h 487"/>
                <a:gd name="T8" fmla="*/ 278 w 464"/>
                <a:gd name="T9" fmla="*/ 35 h 487"/>
                <a:gd name="T10" fmla="*/ 167 w 464"/>
                <a:gd name="T11" fmla="*/ 12 h 487"/>
                <a:gd name="T12" fmla="*/ 167 w 464"/>
                <a:gd name="T13" fmla="*/ 39 h 487"/>
                <a:gd name="T14" fmla="*/ 194 w 464"/>
                <a:gd name="T15" fmla="*/ 45 h 487"/>
                <a:gd name="T16" fmla="*/ 216 w 464"/>
                <a:gd name="T17" fmla="*/ 41 h 487"/>
                <a:gd name="T18" fmla="*/ 232 w 464"/>
                <a:gd name="T19" fmla="*/ 35 h 487"/>
                <a:gd name="T20" fmla="*/ 246 w 464"/>
                <a:gd name="T21" fmla="*/ 39 h 487"/>
                <a:gd name="T22" fmla="*/ 266 w 464"/>
                <a:gd name="T23" fmla="*/ 13 h 487"/>
                <a:gd name="T24" fmla="*/ 279 w 464"/>
                <a:gd name="T25" fmla="*/ 42 h 487"/>
                <a:gd name="T26" fmla="*/ 269 w 464"/>
                <a:gd name="T27" fmla="*/ 64 h 487"/>
                <a:gd name="T28" fmla="*/ 266 w 464"/>
                <a:gd name="T29" fmla="*/ 77 h 487"/>
                <a:gd name="T30" fmla="*/ 279 w 464"/>
                <a:gd name="T31" fmla="*/ 66 h 487"/>
                <a:gd name="T32" fmla="*/ 295 w 464"/>
                <a:gd name="T33" fmla="*/ 81 h 487"/>
                <a:gd name="T34" fmla="*/ 282 w 464"/>
                <a:gd name="T35" fmla="*/ 87 h 487"/>
                <a:gd name="T36" fmla="*/ 288 w 464"/>
                <a:gd name="T37" fmla="*/ 98 h 487"/>
                <a:gd name="T38" fmla="*/ 311 w 464"/>
                <a:gd name="T39" fmla="*/ 72 h 487"/>
                <a:gd name="T40" fmla="*/ 328 w 464"/>
                <a:gd name="T41" fmla="*/ 79 h 487"/>
                <a:gd name="T42" fmla="*/ 346 w 464"/>
                <a:gd name="T43" fmla="*/ 85 h 487"/>
                <a:gd name="T44" fmla="*/ 350 w 464"/>
                <a:gd name="T45" fmla="*/ 96 h 487"/>
                <a:gd name="T46" fmla="*/ 367 w 464"/>
                <a:gd name="T47" fmla="*/ 95 h 487"/>
                <a:gd name="T48" fmla="*/ 385 w 464"/>
                <a:gd name="T49" fmla="*/ 97 h 487"/>
                <a:gd name="T50" fmla="*/ 423 w 464"/>
                <a:gd name="T51" fmla="*/ 112 h 487"/>
                <a:gd name="T52" fmla="*/ 462 w 464"/>
                <a:gd name="T53" fmla="*/ 146 h 487"/>
                <a:gd name="T54" fmla="*/ 445 w 464"/>
                <a:gd name="T55" fmla="*/ 188 h 487"/>
                <a:gd name="T56" fmla="*/ 420 w 464"/>
                <a:gd name="T57" fmla="*/ 218 h 487"/>
                <a:gd name="T58" fmla="*/ 417 w 464"/>
                <a:gd name="T59" fmla="*/ 218 h 487"/>
                <a:gd name="T60" fmla="*/ 416 w 464"/>
                <a:gd name="T61" fmla="*/ 259 h 487"/>
                <a:gd name="T62" fmla="*/ 410 w 464"/>
                <a:gd name="T63" fmla="*/ 300 h 487"/>
                <a:gd name="T64" fmla="*/ 395 w 464"/>
                <a:gd name="T65" fmla="*/ 331 h 487"/>
                <a:gd name="T66" fmla="*/ 370 w 464"/>
                <a:gd name="T67" fmla="*/ 338 h 487"/>
                <a:gd name="T68" fmla="*/ 357 w 464"/>
                <a:gd name="T69" fmla="*/ 341 h 487"/>
                <a:gd name="T70" fmla="*/ 341 w 464"/>
                <a:gd name="T71" fmla="*/ 352 h 487"/>
                <a:gd name="T72" fmla="*/ 312 w 464"/>
                <a:gd name="T73" fmla="*/ 377 h 487"/>
                <a:gd name="T74" fmla="*/ 312 w 464"/>
                <a:gd name="T75" fmla="*/ 402 h 487"/>
                <a:gd name="T76" fmla="*/ 296 w 464"/>
                <a:gd name="T77" fmla="*/ 438 h 487"/>
                <a:gd name="T78" fmla="*/ 283 w 464"/>
                <a:gd name="T79" fmla="*/ 454 h 487"/>
                <a:gd name="T80" fmla="*/ 283 w 464"/>
                <a:gd name="T81" fmla="*/ 434 h 487"/>
                <a:gd name="T82" fmla="*/ 277 w 464"/>
                <a:gd name="T83" fmla="*/ 452 h 487"/>
                <a:gd name="T84" fmla="*/ 262 w 464"/>
                <a:gd name="T85" fmla="*/ 484 h 487"/>
                <a:gd name="T86" fmla="*/ 242 w 464"/>
                <a:gd name="T87" fmla="*/ 455 h 487"/>
                <a:gd name="T88" fmla="*/ 211 w 464"/>
                <a:gd name="T89" fmla="*/ 438 h 487"/>
                <a:gd name="T90" fmla="*/ 229 w 464"/>
                <a:gd name="T91" fmla="*/ 413 h 487"/>
                <a:gd name="T92" fmla="*/ 252 w 464"/>
                <a:gd name="T93" fmla="*/ 392 h 487"/>
                <a:gd name="T94" fmla="*/ 244 w 464"/>
                <a:gd name="T95" fmla="*/ 358 h 487"/>
                <a:gd name="T96" fmla="*/ 205 w 464"/>
                <a:gd name="T97" fmla="*/ 335 h 487"/>
                <a:gd name="T98" fmla="*/ 195 w 464"/>
                <a:gd name="T99" fmla="*/ 302 h 487"/>
                <a:gd name="T100" fmla="*/ 162 w 464"/>
                <a:gd name="T101" fmla="*/ 233 h 487"/>
                <a:gd name="T102" fmla="*/ 117 w 464"/>
                <a:gd name="T103" fmla="*/ 216 h 487"/>
                <a:gd name="T104" fmla="*/ 99 w 464"/>
                <a:gd name="T105" fmla="*/ 183 h 487"/>
                <a:gd name="T106" fmla="*/ 53 w 464"/>
                <a:gd name="T107" fmla="*/ 197 h 487"/>
                <a:gd name="T108" fmla="*/ 41 w 464"/>
                <a:gd name="T109" fmla="*/ 177 h 487"/>
                <a:gd name="T110" fmla="*/ 0 w 464"/>
                <a:gd name="T111" fmla="*/ 158 h 487"/>
                <a:gd name="T112" fmla="*/ 11 w 464"/>
                <a:gd name="T113" fmla="*/ 130 h 487"/>
                <a:gd name="T114" fmla="*/ 42 w 464"/>
                <a:gd name="T115" fmla="*/ 116 h 487"/>
                <a:gd name="T116" fmla="*/ 53 w 464"/>
                <a:gd name="T117" fmla="*/ 58 h 487"/>
                <a:gd name="T118" fmla="*/ 70 w 464"/>
                <a:gd name="T119" fmla="*/ 43 h 487"/>
                <a:gd name="T120" fmla="*/ 105 w 464"/>
                <a:gd name="T121" fmla="*/ 50 h 487"/>
                <a:gd name="T122" fmla="*/ 115 w 464"/>
                <a:gd name="T123" fmla="*/ 21 h 487"/>
                <a:gd name="T124" fmla="*/ 138 w 464"/>
                <a:gd name="T125" fmla="*/ 1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4" h="487">
                  <a:moveTo>
                    <a:pt x="53" y="197"/>
                  </a:moveTo>
                  <a:lnTo>
                    <a:pt x="53" y="197"/>
                  </a:lnTo>
                  <a:lnTo>
                    <a:pt x="53" y="197"/>
                  </a:lnTo>
                  <a:lnTo>
                    <a:pt x="53" y="197"/>
                  </a:lnTo>
                  <a:close/>
                  <a:moveTo>
                    <a:pt x="274" y="70"/>
                  </a:moveTo>
                  <a:lnTo>
                    <a:pt x="274" y="70"/>
                  </a:lnTo>
                  <a:lnTo>
                    <a:pt x="274" y="71"/>
                  </a:lnTo>
                  <a:lnTo>
                    <a:pt x="271" y="71"/>
                  </a:lnTo>
                  <a:lnTo>
                    <a:pt x="271" y="71"/>
                  </a:lnTo>
                  <a:lnTo>
                    <a:pt x="273" y="70"/>
                  </a:lnTo>
                  <a:lnTo>
                    <a:pt x="274" y="70"/>
                  </a:lnTo>
                  <a:close/>
                  <a:moveTo>
                    <a:pt x="275" y="64"/>
                  </a:moveTo>
                  <a:lnTo>
                    <a:pt x="277" y="66"/>
                  </a:lnTo>
                  <a:lnTo>
                    <a:pt x="274" y="67"/>
                  </a:lnTo>
                  <a:lnTo>
                    <a:pt x="273" y="68"/>
                  </a:lnTo>
                  <a:lnTo>
                    <a:pt x="270" y="70"/>
                  </a:lnTo>
                  <a:lnTo>
                    <a:pt x="270" y="71"/>
                  </a:lnTo>
                  <a:lnTo>
                    <a:pt x="269" y="71"/>
                  </a:lnTo>
                  <a:lnTo>
                    <a:pt x="270" y="67"/>
                  </a:lnTo>
                  <a:lnTo>
                    <a:pt x="273" y="66"/>
                  </a:lnTo>
                  <a:lnTo>
                    <a:pt x="274" y="64"/>
                  </a:lnTo>
                  <a:lnTo>
                    <a:pt x="275" y="64"/>
                  </a:lnTo>
                  <a:lnTo>
                    <a:pt x="275" y="64"/>
                  </a:lnTo>
                  <a:close/>
                  <a:moveTo>
                    <a:pt x="291" y="63"/>
                  </a:moveTo>
                  <a:lnTo>
                    <a:pt x="292" y="64"/>
                  </a:lnTo>
                  <a:lnTo>
                    <a:pt x="291" y="66"/>
                  </a:lnTo>
                  <a:lnTo>
                    <a:pt x="288" y="66"/>
                  </a:lnTo>
                  <a:lnTo>
                    <a:pt x="287" y="64"/>
                  </a:lnTo>
                  <a:lnTo>
                    <a:pt x="288" y="64"/>
                  </a:lnTo>
                  <a:lnTo>
                    <a:pt x="290" y="63"/>
                  </a:lnTo>
                  <a:lnTo>
                    <a:pt x="291" y="63"/>
                  </a:lnTo>
                  <a:close/>
                  <a:moveTo>
                    <a:pt x="278" y="62"/>
                  </a:moveTo>
                  <a:lnTo>
                    <a:pt x="279" y="62"/>
                  </a:lnTo>
                  <a:lnTo>
                    <a:pt x="279" y="63"/>
                  </a:lnTo>
                  <a:lnTo>
                    <a:pt x="279" y="64"/>
                  </a:lnTo>
                  <a:lnTo>
                    <a:pt x="278" y="63"/>
                  </a:lnTo>
                  <a:lnTo>
                    <a:pt x="278" y="63"/>
                  </a:lnTo>
                  <a:lnTo>
                    <a:pt x="278" y="62"/>
                  </a:lnTo>
                  <a:close/>
                  <a:moveTo>
                    <a:pt x="286" y="60"/>
                  </a:moveTo>
                  <a:lnTo>
                    <a:pt x="287" y="60"/>
                  </a:lnTo>
                  <a:lnTo>
                    <a:pt x="287" y="63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2" y="63"/>
                  </a:lnTo>
                  <a:lnTo>
                    <a:pt x="280" y="62"/>
                  </a:lnTo>
                  <a:lnTo>
                    <a:pt x="280" y="60"/>
                  </a:lnTo>
                  <a:lnTo>
                    <a:pt x="282" y="60"/>
                  </a:lnTo>
                  <a:lnTo>
                    <a:pt x="286" y="60"/>
                  </a:lnTo>
                  <a:close/>
                  <a:moveTo>
                    <a:pt x="283" y="55"/>
                  </a:moveTo>
                  <a:lnTo>
                    <a:pt x="284" y="55"/>
                  </a:lnTo>
                  <a:lnTo>
                    <a:pt x="283" y="56"/>
                  </a:lnTo>
                  <a:lnTo>
                    <a:pt x="282" y="58"/>
                  </a:lnTo>
                  <a:lnTo>
                    <a:pt x="280" y="59"/>
                  </a:lnTo>
                  <a:lnTo>
                    <a:pt x="279" y="60"/>
                  </a:lnTo>
                  <a:lnTo>
                    <a:pt x="279" y="58"/>
                  </a:lnTo>
                  <a:lnTo>
                    <a:pt x="280" y="56"/>
                  </a:lnTo>
                  <a:lnTo>
                    <a:pt x="282" y="56"/>
                  </a:lnTo>
                  <a:lnTo>
                    <a:pt x="283" y="55"/>
                  </a:lnTo>
                  <a:close/>
                  <a:moveTo>
                    <a:pt x="278" y="34"/>
                  </a:moveTo>
                  <a:lnTo>
                    <a:pt x="279" y="35"/>
                  </a:lnTo>
                  <a:lnTo>
                    <a:pt x="280" y="39"/>
                  </a:lnTo>
                  <a:lnTo>
                    <a:pt x="280" y="41"/>
                  </a:lnTo>
                  <a:lnTo>
                    <a:pt x="279" y="41"/>
                  </a:lnTo>
                  <a:lnTo>
                    <a:pt x="278" y="38"/>
                  </a:lnTo>
                  <a:lnTo>
                    <a:pt x="278" y="35"/>
                  </a:lnTo>
                  <a:lnTo>
                    <a:pt x="278" y="34"/>
                  </a:lnTo>
                  <a:close/>
                  <a:moveTo>
                    <a:pt x="157" y="0"/>
                  </a:moveTo>
                  <a:lnTo>
                    <a:pt x="158" y="0"/>
                  </a:lnTo>
                  <a:lnTo>
                    <a:pt x="159" y="1"/>
                  </a:lnTo>
                  <a:lnTo>
                    <a:pt x="161" y="0"/>
                  </a:lnTo>
                  <a:lnTo>
                    <a:pt x="163" y="0"/>
                  </a:lnTo>
                  <a:lnTo>
                    <a:pt x="165" y="2"/>
                  </a:lnTo>
                  <a:lnTo>
                    <a:pt x="165" y="6"/>
                  </a:lnTo>
                  <a:lnTo>
                    <a:pt x="163" y="8"/>
                  </a:lnTo>
                  <a:lnTo>
                    <a:pt x="162" y="9"/>
                  </a:lnTo>
                  <a:lnTo>
                    <a:pt x="165" y="10"/>
                  </a:lnTo>
                  <a:lnTo>
                    <a:pt x="167" y="10"/>
                  </a:lnTo>
                  <a:lnTo>
                    <a:pt x="167" y="12"/>
                  </a:lnTo>
                  <a:lnTo>
                    <a:pt x="169" y="14"/>
                  </a:lnTo>
                  <a:lnTo>
                    <a:pt x="171" y="14"/>
                  </a:lnTo>
                  <a:lnTo>
                    <a:pt x="171" y="16"/>
                  </a:lnTo>
                  <a:lnTo>
                    <a:pt x="169" y="18"/>
                  </a:lnTo>
                  <a:lnTo>
                    <a:pt x="169" y="21"/>
                  </a:lnTo>
                  <a:lnTo>
                    <a:pt x="166" y="25"/>
                  </a:lnTo>
                  <a:lnTo>
                    <a:pt x="166" y="27"/>
                  </a:lnTo>
                  <a:lnTo>
                    <a:pt x="166" y="29"/>
                  </a:lnTo>
                  <a:lnTo>
                    <a:pt x="165" y="31"/>
                  </a:lnTo>
                  <a:lnTo>
                    <a:pt x="166" y="33"/>
                  </a:lnTo>
                  <a:lnTo>
                    <a:pt x="165" y="34"/>
                  </a:lnTo>
                  <a:lnTo>
                    <a:pt x="166" y="37"/>
                  </a:lnTo>
                  <a:lnTo>
                    <a:pt x="167" y="39"/>
                  </a:lnTo>
                  <a:lnTo>
                    <a:pt x="170" y="41"/>
                  </a:lnTo>
                  <a:lnTo>
                    <a:pt x="170" y="43"/>
                  </a:lnTo>
                  <a:lnTo>
                    <a:pt x="173" y="45"/>
                  </a:lnTo>
                  <a:lnTo>
                    <a:pt x="176" y="48"/>
                  </a:lnTo>
                  <a:lnTo>
                    <a:pt x="178" y="50"/>
                  </a:lnTo>
                  <a:lnTo>
                    <a:pt x="180" y="48"/>
                  </a:lnTo>
                  <a:lnTo>
                    <a:pt x="182" y="47"/>
                  </a:lnTo>
                  <a:lnTo>
                    <a:pt x="182" y="48"/>
                  </a:lnTo>
                  <a:lnTo>
                    <a:pt x="184" y="48"/>
                  </a:lnTo>
                  <a:lnTo>
                    <a:pt x="186" y="46"/>
                  </a:lnTo>
                  <a:lnTo>
                    <a:pt x="187" y="45"/>
                  </a:lnTo>
                  <a:lnTo>
                    <a:pt x="190" y="45"/>
                  </a:lnTo>
                  <a:lnTo>
                    <a:pt x="194" y="45"/>
                  </a:lnTo>
                  <a:lnTo>
                    <a:pt x="195" y="41"/>
                  </a:lnTo>
                  <a:lnTo>
                    <a:pt x="198" y="39"/>
                  </a:lnTo>
                  <a:lnTo>
                    <a:pt x="201" y="39"/>
                  </a:lnTo>
                  <a:lnTo>
                    <a:pt x="203" y="41"/>
                  </a:lnTo>
                  <a:lnTo>
                    <a:pt x="204" y="41"/>
                  </a:lnTo>
                  <a:lnTo>
                    <a:pt x="208" y="41"/>
                  </a:lnTo>
                  <a:lnTo>
                    <a:pt x="208" y="41"/>
                  </a:lnTo>
                  <a:lnTo>
                    <a:pt x="208" y="41"/>
                  </a:lnTo>
                  <a:lnTo>
                    <a:pt x="209" y="41"/>
                  </a:lnTo>
                  <a:lnTo>
                    <a:pt x="209" y="41"/>
                  </a:lnTo>
                  <a:lnTo>
                    <a:pt x="213" y="42"/>
                  </a:lnTo>
                  <a:lnTo>
                    <a:pt x="215" y="42"/>
                  </a:lnTo>
                  <a:lnTo>
                    <a:pt x="216" y="41"/>
                  </a:lnTo>
                  <a:lnTo>
                    <a:pt x="215" y="38"/>
                  </a:lnTo>
                  <a:lnTo>
                    <a:pt x="213" y="37"/>
                  </a:lnTo>
                  <a:lnTo>
                    <a:pt x="212" y="34"/>
                  </a:lnTo>
                  <a:lnTo>
                    <a:pt x="212" y="33"/>
                  </a:lnTo>
                  <a:lnTo>
                    <a:pt x="215" y="31"/>
                  </a:lnTo>
                  <a:lnTo>
                    <a:pt x="217" y="31"/>
                  </a:lnTo>
                  <a:lnTo>
                    <a:pt x="221" y="31"/>
                  </a:lnTo>
                  <a:lnTo>
                    <a:pt x="224" y="30"/>
                  </a:lnTo>
                  <a:lnTo>
                    <a:pt x="228" y="30"/>
                  </a:lnTo>
                  <a:lnTo>
                    <a:pt x="229" y="33"/>
                  </a:lnTo>
                  <a:lnTo>
                    <a:pt x="230" y="33"/>
                  </a:lnTo>
                  <a:lnTo>
                    <a:pt x="232" y="34"/>
                  </a:lnTo>
                  <a:lnTo>
                    <a:pt x="232" y="35"/>
                  </a:lnTo>
                  <a:lnTo>
                    <a:pt x="233" y="37"/>
                  </a:lnTo>
                  <a:lnTo>
                    <a:pt x="233" y="38"/>
                  </a:lnTo>
                  <a:lnTo>
                    <a:pt x="234" y="39"/>
                  </a:lnTo>
                  <a:lnTo>
                    <a:pt x="237" y="39"/>
                  </a:lnTo>
                  <a:lnTo>
                    <a:pt x="238" y="38"/>
                  </a:lnTo>
                  <a:lnTo>
                    <a:pt x="240" y="38"/>
                  </a:lnTo>
                  <a:lnTo>
                    <a:pt x="241" y="38"/>
                  </a:lnTo>
                  <a:lnTo>
                    <a:pt x="241" y="39"/>
                  </a:lnTo>
                  <a:lnTo>
                    <a:pt x="242" y="39"/>
                  </a:lnTo>
                  <a:lnTo>
                    <a:pt x="242" y="42"/>
                  </a:lnTo>
                  <a:lnTo>
                    <a:pt x="244" y="43"/>
                  </a:lnTo>
                  <a:lnTo>
                    <a:pt x="245" y="42"/>
                  </a:lnTo>
                  <a:lnTo>
                    <a:pt x="246" y="39"/>
                  </a:lnTo>
                  <a:lnTo>
                    <a:pt x="248" y="38"/>
                  </a:lnTo>
                  <a:lnTo>
                    <a:pt x="249" y="38"/>
                  </a:lnTo>
                  <a:lnTo>
                    <a:pt x="250" y="35"/>
                  </a:lnTo>
                  <a:lnTo>
                    <a:pt x="253" y="33"/>
                  </a:lnTo>
                  <a:lnTo>
                    <a:pt x="255" y="27"/>
                  </a:lnTo>
                  <a:lnTo>
                    <a:pt x="255" y="25"/>
                  </a:lnTo>
                  <a:lnTo>
                    <a:pt x="258" y="21"/>
                  </a:lnTo>
                  <a:lnTo>
                    <a:pt x="261" y="18"/>
                  </a:lnTo>
                  <a:lnTo>
                    <a:pt x="262" y="16"/>
                  </a:lnTo>
                  <a:lnTo>
                    <a:pt x="262" y="16"/>
                  </a:lnTo>
                  <a:lnTo>
                    <a:pt x="262" y="16"/>
                  </a:lnTo>
                  <a:lnTo>
                    <a:pt x="265" y="14"/>
                  </a:lnTo>
                  <a:lnTo>
                    <a:pt x="266" y="13"/>
                  </a:lnTo>
                  <a:lnTo>
                    <a:pt x="266" y="10"/>
                  </a:lnTo>
                  <a:lnTo>
                    <a:pt x="266" y="10"/>
                  </a:lnTo>
                  <a:lnTo>
                    <a:pt x="267" y="13"/>
                  </a:lnTo>
                  <a:lnTo>
                    <a:pt x="267" y="16"/>
                  </a:lnTo>
                  <a:lnTo>
                    <a:pt x="269" y="17"/>
                  </a:lnTo>
                  <a:lnTo>
                    <a:pt x="270" y="20"/>
                  </a:lnTo>
                  <a:lnTo>
                    <a:pt x="270" y="22"/>
                  </a:lnTo>
                  <a:lnTo>
                    <a:pt x="271" y="26"/>
                  </a:lnTo>
                  <a:lnTo>
                    <a:pt x="274" y="30"/>
                  </a:lnTo>
                  <a:lnTo>
                    <a:pt x="277" y="37"/>
                  </a:lnTo>
                  <a:lnTo>
                    <a:pt x="278" y="41"/>
                  </a:lnTo>
                  <a:lnTo>
                    <a:pt x="279" y="42"/>
                  </a:lnTo>
                  <a:lnTo>
                    <a:pt x="279" y="42"/>
                  </a:lnTo>
                  <a:lnTo>
                    <a:pt x="282" y="42"/>
                  </a:lnTo>
                  <a:lnTo>
                    <a:pt x="284" y="43"/>
                  </a:lnTo>
                  <a:lnTo>
                    <a:pt x="284" y="46"/>
                  </a:lnTo>
                  <a:lnTo>
                    <a:pt x="283" y="46"/>
                  </a:lnTo>
                  <a:lnTo>
                    <a:pt x="283" y="47"/>
                  </a:lnTo>
                  <a:lnTo>
                    <a:pt x="284" y="50"/>
                  </a:lnTo>
                  <a:lnTo>
                    <a:pt x="283" y="50"/>
                  </a:lnTo>
                  <a:lnTo>
                    <a:pt x="283" y="51"/>
                  </a:lnTo>
                  <a:lnTo>
                    <a:pt x="277" y="56"/>
                  </a:lnTo>
                  <a:lnTo>
                    <a:pt x="275" y="60"/>
                  </a:lnTo>
                  <a:lnTo>
                    <a:pt x="273" y="62"/>
                  </a:lnTo>
                  <a:lnTo>
                    <a:pt x="271" y="63"/>
                  </a:lnTo>
                  <a:lnTo>
                    <a:pt x="269" y="64"/>
                  </a:lnTo>
                  <a:lnTo>
                    <a:pt x="267" y="67"/>
                  </a:lnTo>
                  <a:lnTo>
                    <a:pt x="266" y="70"/>
                  </a:lnTo>
                  <a:lnTo>
                    <a:pt x="262" y="75"/>
                  </a:lnTo>
                  <a:lnTo>
                    <a:pt x="261" y="77"/>
                  </a:lnTo>
                  <a:lnTo>
                    <a:pt x="259" y="81"/>
                  </a:lnTo>
                  <a:lnTo>
                    <a:pt x="262" y="80"/>
                  </a:lnTo>
                  <a:lnTo>
                    <a:pt x="262" y="77"/>
                  </a:lnTo>
                  <a:lnTo>
                    <a:pt x="263" y="75"/>
                  </a:lnTo>
                  <a:lnTo>
                    <a:pt x="266" y="72"/>
                  </a:lnTo>
                  <a:lnTo>
                    <a:pt x="267" y="72"/>
                  </a:lnTo>
                  <a:lnTo>
                    <a:pt x="267" y="73"/>
                  </a:lnTo>
                  <a:lnTo>
                    <a:pt x="266" y="75"/>
                  </a:lnTo>
                  <a:lnTo>
                    <a:pt x="266" y="77"/>
                  </a:lnTo>
                  <a:lnTo>
                    <a:pt x="263" y="81"/>
                  </a:lnTo>
                  <a:lnTo>
                    <a:pt x="267" y="77"/>
                  </a:lnTo>
                  <a:lnTo>
                    <a:pt x="270" y="73"/>
                  </a:lnTo>
                  <a:lnTo>
                    <a:pt x="273" y="72"/>
                  </a:lnTo>
                  <a:lnTo>
                    <a:pt x="274" y="73"/>
                  </a:lnTo>
                  <a:lnTo>
                    <a:pt x="274" y="75"/>
                  </a:lnTo>
                  <a:lnTo>
                    <a:pt x="275" y="73"/>
                  </a:lnTo>
                  <a:lnTo>
                    <a:pt x="277" y="72"/>
                  </a:lnTo>
                  <a:lnTo>
                    <a:pt x="278" y="72"/>
                  </a:lnTo>
                  <a:lnTo>
                    <a:pt x="277" y="71"/>
                  </a:lnTo>
                  <a:lnTo>
                    <a:pt x="277" y="71"/>
                  </a:lnTo>
                  <a:lnTo>
                    <a:pt x="277" y="70"/>
                  </a:lnTo>
                  <a:lnTo>
                    <a:pt x="279" y="66"/>
                  </a:lnTo>
                  <a:lnTo>
                    <a:pt x="283" y="66"/>
                  </a:lnTo>
                  <a:lnTo>
                    <a:pt x="288" y="67"/>
                  </a:lnTo>
                  <a:lnTo>
                    <a:pt x="291" y="67"/>
                  </a:lnTo>
                  <a:lnTo>
                    <a:pt x="294" y="66"/>
                  </a:lnTo>
                  <a:lnTo>
                    <a:pt x="296" y="66"/>
                  </a:lnTo>
                  <a:lnTo>
                    <a:pt x="299" y="67"/>
                  </a:lnTo>
                  <a:lnTo>
                    <a:pt x="303" y="68"/>
                  </a:lnTo>
                  <a:lnTo>
                    <a:pt x="302" y="70"/>
                  </a:lnTo>
                  <a:lnTo>
                    <a:pt x="302" y="72"/>
                  </a:lnTo>
                  <a:lnTo>
                    <a:pt x="302" y="75"/>
                  </a:lnTo>
                  <a:lnTo>
                    <a:pt x="298" y="77"/>
                  </a:lnTo>
                  <a:lnTo>
                    <a:pt x="298" y="80"/>
                  </a:lnTo>
                  <a:lnTo>
                    <a:pt x="295" y="81"/>
                  </a:lnTo>
                  <a:lnTo>
                    <a:pt x="292" y="83"/>
                  </a:lnTo>
                  <a:lnTo>
                    <a:pt x="291" y="84"/>
                  </a:lnTo>
                  <a:lnTo>
                    <a:pt x="290" y="83"/>
                  </a:lnTo>
                  <a:lnTo>
                    <a:pt x="290" y="83"/>
                  </a:lnTo>
                  <a:lnTo>
                    <a:pt x="287" y="85"/>
                  </a:lnTo>
                  <a:lnTo>
                    <a:pt x="286" y="85"/>
                  </a:lnTo>
                  <a:lnTo>
                    <a:pt x="282" y="85"/>
                  </a:lnTo>
                  <a:lnTo>
                    <a:pt x="279" y="85"/>
                  </a:lnTo>
                  <a:lnTo>
                    <a:pt x="278" y="87"/>
                  </a:lnTo>
                  <a:lnTo>
                    <a:pt x="277" y="87"/>
                  </a:lnTo>
                  <a:lnTo>
                    <a:pt x="278" y="88"/>
                  </a:lnTo>
                  <a:lnTo>
                    <a:pt x="279" y="87"/>
                  </a:lnTo>
                  <a:lnTo>
                    <a:pt x="282" y="87"/>
                  </a:lnTo>
                  <a:lnTo>
                    <a:pt x="286" y="88"/>
                  </a:lnTo>
                  <a:lnTo>
                    <a:pt x="288" y="87"/>
                  </a:lnTo>
                  <a:lnTo>
                    <a:pt x="290" y="87"/>
                  </a:lnTo>
                  <a:lnTo>
                    <a:pt x="290" y="88"/>
                  </a:lnTo>
                  <a:lnTo>
                    <a:pt x="288" y="92"/>
                  </a:lnTo>
                  <a:lnTo>
                    <a:pt x="288" y="95"/>
                  </a:lnTo>
                  <a:lnTo>
                    <a:pt x="287" y="96"/>
                  </a:lnTo>
                  <a:lnTo>
                    <a:pt x="286" y="98"/>
                  </a:lnTo>
                  <a:lnTo>
                    <a:pt x="286" y="100"/>
                  </a:lnTo>
                  <a:lnTo>
                    <a:pt x="287" y="102"/>
                  </a:lnTo>
                  <a:lnTo>
                    <a:pt x="287" y="105"/>
                  </a:lnTo>
                  <a:lnTo>
                    <a:pt x="288" y="101"/>
                  </a:lnTo>
                  <a:lnTo>
                    <a:pt x="288" y="98"/>
                  </a:lnTo>
                  <a:lnTo>
                    <a:pt x="287" y="97"/>
                  </a:lnTo>
                  <a:lnTo>
                    <a:pt x="290" y="95"/>
                  </a:lnTo>
                  <a:lnTo>
                    <a:pt x="291" y="93"/>
                  </a:lnTo>
                  <a:lnTo>
                    <a:pt x="291" y="91"/>
                  </a:lnTo>
                  <a:lnTo>
                    <a:pt x="292" y="87"/>
                  </a:lnTo>
                  <a:lnTo>
                    <a:pt x="295" y="84"/>
                  </a:lnTo>
                  <a:lnTo>
                    <a:pt x="299" y="81"/>
                  </a:lnTo>
                  <a:lnTo>
                    <a:pt x="302" y="80"/>
                  </a:lnTo>
                  <a:lnTo>
                    <a:pt x="304" y="77"/>
                  </a:lnTo>
                  <a:lnTo>
                    <a:pt x="304" y="76"/>
                  </a:lnTo>
                  <a:lnTo>
                    <a:pt x="305" y="73"/>
                  </a:lnTo>
                  <a:lnTo>
                    <a:pt x="308" y="72"/>
                  </a:lnTo>
                  <a:lnTo>
                    <a:pt x="311" y="72"/>
                  </a:lnTo>
                  <a:lnTo>
                    <a:pt x="311" y="73"/>
                  </a:lnTo>
                  <a:lnTo>
                    <a:pt x="312" y="73"/>
                  </a:lnTo>
                  <a:lnTo>
                    <a:pt x="313" y="72"/>
                  </a:lnTo>
                  <a:lnTo>
                    <a:pt x="315" y="72"/>
                  </a:lnTo>
                  <a:lnTo>
                    <a:pt x="316" y="73"/>
                  </a:lnTo>
                  <a:lnTo>
                    <a:pt x="317" y="72"/>
                  </a:lnTo>
                  <a:lnTo>
                    <a:pt x="319" y="73"/>
                  </a:lnTo>
                  <a:lnTo>
                    <a:pt x="321" y="75"/>
                  </a:lnTo>
                  <a:lnTo>
                    <a:pt x="324" y="76"/>
                  </a:lnTo>
                  <a:lnTo>
                    <a:pt x="325" y="75"/>
                  </a:lnTo>
                  <a:lnTo>
                    <a:pt x="327" y="77"/>
                  </a:lnTo>
                  <a:lnTo>
                    <a:pt x="328" y="77"/>
                  </a:lnTo>
                  <a:lnTo>
                    <a:pt x="328" y="79"/>
                  </a:lnTo>
                  <a:lnTo>
                    <a:pt x="329" y="77"/>
                  </a:lnTo>
                  <a:lnTo>
                    <a:pt x="331" y="77"/>
                  </a:lnTo>
                  <a:lnTo>
                    <a:pt x="332" y="79"/>
                  </a:lnTo>
                  <a:lnTo>
                    <a:pt x="333" y="79"/>
                  </a:lnTo>
                  <a:lnTo>
                    <a:pt x="334" y="80"/>
                  </a:lnTo>
                  <a:lnTo>
                    <a:pt x="334" y="81"/>
                  </a:lnTo>
                  <a:lnTo>
                    <a:pt x="336" y="83"/>
                  </a:lnTo>
                  <a:lnTo>
                    <a:pt x="337" y="84"/>
                  </a:lnTo>
                  <a:lnTo>
                    <a:pt x="338" y="84"/>
                  </a:lnTo>
                  <a:lnTo>
                    <a:pt x="340" y="81"/>
                  </a:lnTo>
                  <a:lnTo>
                    <a:pt x="342" y="83"/>
                  </a:lnTo>
                  <a:lnTo>
                    <a:pt x="345" y="81"/>
                  </a:lnTo>
                  <a:lnTo>
                    <a:pt x="346" y="85"/>
                  </a:lnTo>
                  <a:lnTo>
                    <a:pt x="349" y="88"/>
                  </a:lnTo>
                  <a:lnTo>
                    <a:pt x="348" y="91"/>
                  </a:lnTo>
                  <a:lnTo>
                    <a:pt x="349" y="92"/>
                  </a:lnTo>
                  <a:lnTo>
                    <a:pt x="350" y="92"/>
                  </a:lnTo>
                  <a:lnTo>
                    <a:pt x="349" y="93"/>
                  </a:lnTo>
                  <a:lnTo>
                    <a:pt x="348" y="97"/>
                  </a:lnTo>
                  <a:lnTo>
                    <a:pt x="348" y="100"/>
                  </a:lnTo>
                  <a:lnTo>
                    <a:pt x="348" y="102"/>
                  </a:lnTo>
                  <a:lnTo>
                    <a:pt x="348" y="105"/>
                  </a:lnTo>
                  <a:lnTo>
                    <a:pt x="348" y="102"/>
                  </a:lnTo>
                  <a:lnTo>
                    <a:pt x="350" y="98"/>
                  </a:lnTo>
                  <a:lnTo>
                    <a:pt x="350" y="96"/>
                  </a:lnTo>
                  <a:lnTo>
                    <a:pt x="350" y="96"/>
                  </a:lnTo>
                  <a:lnTo>
                    <a:pt x="352" y="97"/>
                  </a:lnTo>
                  <a:lnTo>
                    <a:pt x="353" y="100"/>
                  </a:lnTo>
                  <a:lnTo>
                    <a:pt x="353" y="97"/>
                  </a:lnTo>
                  <a:lnTo>
                    <a:pt x="354" y="96"/>
                  </a:lnTo>
                  <a:lnTo>
                    <a:pt x="356" y="95"/>
                  </a:lnTo>
                  <a:lnTo>
                    <a:pt x="357" y="93"/>
                  </a:lnTo>
                  <a:lnTo>
                    <a:pt x="357" y="93"/>
                  </a:lnTo>
                  <a:lnTo>
                    <a:pt x="358" y="95"/>
                  </a:lnTo>
                  <a:lnTo>
                    <a:pt x="359" y="93"/>
                  </a:lnTo>
                  <a:lnTo>
                    <a:pt x="358" y="92"/>
                  </a:lnTo>
                  <a:lnTo>
                    <a:pt x="358" y="92"/>
                  </a:lnTo>
                  <a:lnTo>
                    <a:pt x="361" y="91"/>
                  </a:lnTo>
                  <a:lnTo>
                    <a:pt x="367" y="95"/>
                  </a:lnTo>
                  <a:lnTo>
                    <a:pt x="370" y="95"/>
                  </a:lnTo>
                  <a:lnTo>
                    <a:pt x="371" y="95"/>
                  </a:lnTo>
                  <a:lnTo>
                    <a:pt x="375" y="96"/>
                  </a:lnTo>
                  <a:lnTo>
                    <a:pt x="377" y="96"/>
                  </a:lnTo>
                  <a:lnTo>
                    <a:pt x="375" y="95"/>
                  </a:lnTo>
                  <a:lnTo>
                    <a:pt x="377" y="95"/>
                  </a:lnTo>
                  <a:lnTo>
                    <a:pt x="378" y="96"/>
                  </a:lnTo>
                  <a:lnTo>
                    <a:pt x="379" y="97"/>
                  </a:lnTo>
                  <a:lnTo>
                    <a:pt x="379" y="96"/>
                  </a:lnTo>
                  <a:lnTo>
                    <a:pt x="379" y="95"/>
                  </a:lnTo>
                  <a:lnTo>
                    <a:pt x="381" y="96"/>
                  </a:lnTo>
                  <a:lnTo>
                    <a:pt x="382" y="95"/>
                  </a:lnTo>
                  <a:lnTo>
                    <a:pt x="385" y="97"/>
                  </a:lnTo>
                  <a:lnTo>
                    <a:pt x="386" y="98"/>
                  </a:lnTo>
                  <a:lnTo>
                    <a:pt x="387" y="97"/>
                  </a:lnTo>
                  <a:lnTo>
                    <a:pt x="390" y="96"/>
                  </a:lnTo>
                  <a:lnTo>
                    <a:pt x="391" y="97"/>
                  </a:lnTo>
                  <a:lnTo>
                    <a:pt x="395" y="97"/>
                  </a:lnTo>
                  <a:lnTo>
                    <a:pt x="398" y="96"/>
                  </a:lnTo>
                  <a:lnTo>
                    <a:pt x="400" y="97"/>
                  </a:lnTo>
                  <a:lnTo>
                    <a:pt x="404" y="97"/>
                  </a:lnTo>
                  <a:lnTo>
                    <a:pt x="411" y="102"/>
                  </a:lnTo>
                  <a:lnTo>
                    <a:pt x="413" y="102"/>
                  </a:lnTo>
                  <a:lnTo>
                    <a:pt x="416" y="105"/>
                  </a:lnTo>
                  <a:lnTo>
                    <a:pt x="419" y="105"/>
                  </a:lnTo>
                  <a:lnTo>
                    <a:pt x="423" y="112"/>
                  </a:lnTo>
                  <a:lnTo>
                    <a:pt x="428" y="117"/>
                  </a:lnTo>
                  <a:lnTo>
                    <a:pt x="431" y="117"/>
                  </a:lnTo>
                  <a:lnTo>
                    <a:pt x="435" y="120"/>
                  </a:lnTo>
                  <a:lnTo>
                    <a:pt x="437" y="122"/>
                  </a:lnTo>
                  <a:lnTo>
                    <a:pt x="440" y="122"/>
                  </a:lnTo>
                  <a:lnTo>
                    <a:pt x="441" y="126"/>
                  </a:lnTo>
                  <a:lnTo>
                    <a:pt x="445" y="125"/>
                  </a:lnTo>
                  <a:lnTo>
                    <a:pt x="449" y="125"/>
                  </a:lnTo>
                  <a:lnTo>
                    <a:pt x="457" y="127"/>
                  </a:lnTo>
                  <a:lnTo>
                    <a:pt x="457" y="131"/>
                  </a:lnTo>
                  <a:lnTo>
                    <a:pt x="457" y="134"/>
                  </a:lnTo>
                  <a:lnTo>
                    <a:pt x="462" y="143"/>
                  </a:lnTo>
                  <a:lnTo>
                    <a:pt x="462" y="146"/>
                  </a:lnTo>
                  <a:lnTo>
                    <a:pt x="464" y="147"/>
                  </a:lnTo>
                  <a:lnTo>
                    <a:pt x="464" y="154"/>
                  </a:lnTo>
                  <a:lnTo>
                    <a:pt x="462" y="154"/>
                  </a:lnTo>
                  <a:lnTo>
                    <a:pt x="462" y="156"/>
                  </a:lnTo>
                  <a:lnTo>
                    <a:pt x="464" y="159"/>
                  </a:lnTo>
                  <a:lnTo>
                    <a:pt x="464" y="162"/>
                  </a:lnTo>
                  <a:lnTo>
                    <a:pt x="462" y="163"/>
                  </a:lnTo>
                  <a:lnTo>
                    <a:pt x="461" y="166"/>
                  </a:lnTo>
                  <a:lnTo>
                    <a:pt x="458" y="172"/>
                  </a:lnTo>
                  <a:lnTo>
                    <a:pt x="457" y="173"/>
                  </a:lnTo>
                  <a:lnTo>
                    <a:pt x="453" y="180"/>
                  </a:lnTo>
                  <a:lnTo>
                    <a:pt x="448" y="185"/>
                  </a:lnTo>
                  <a:lnTo>
                    <a:pt x="445" y="188"/>
                  </a:lnTo>
                  <a:lnTo>
                    <a:pt x="444" y="188"/>
                  </a:lnTo>
                  <a:lnTo>
                    <a:pt x="442" y="191"/>
                  </a:lnTo>
                  <a:lnTo>
                    <a:pt x="437" y="195"/>
                  </a:lnTo>
                  <a:lnTo>
                    <a:pt x="435" y="197"/>
                  </a:lnTo>
                  <a:lnTo>
                    <a:pt x="433" y="202"/>
                  </a:lnTo>
                  <a:lnTo>
                    <a:pt x="432" y="204"/>
                  </a:lnTo>
                  <a:lnTo>
                    <a:pt x="432" y="206"/>
                  </a:lnTo>
                  <a:lnTo>
                    <a:pt x="429" y="210"/>
                  </a:lnTo>
                  <a:lnTo>
                    <a:pt x="425" y="217"/>
                  </a:lnTo>
                  <a:lnTo>
                    <a:pt x="423" y="218"/>
                  </a:lnTo>
                  <a:lnTo>
                    <a:pt x="420" y="221"/>
                  </a:lnTo>
                  <a:lnTo>
                    <a:pt x="419" y="221"/>
                  </a:lnTo>
                  <a:lnTo>
                    <a:pt x="420" y="218"/>
                  </a:lnTo>
                  <a:lnTo>
                    <a:pt x="421" y="217"/>
                  </a:lnTo>
                  <a:lnTo>
                    <a:pt x="423" y="216"/>
                  </a:lnTo>
                  <a:lnTo>
                    <a:pt x="421" y="216"/>
                  </a:lnTo>
                  <a:lnTo>
                    <a:pt x="420" y="214"/>
                  </a:lnTo>
                  <a:lnTo>
                    <a:pt x="419" y="214"/>
                  </a:lnTo>
                  <a:lnTo>
                    <a:pt x="419" y="216"/>
                  </a:lnTo>
                  <a:lnTo>
                    <a:pt x="416" y="216"/>
                  </a:lnTo>
                  <a:lnTo>
                    <a:pt x="415" y="214"/>
                  </a:lnTo>
                  <a:lnTo>
                    <a:pt x="413" y="213"/>
                  </a:lnTo>
                  <a:lnTo>
                    <a:pt x="413" y="214"/>
                  </a:lnTo>
                  <a:lnTo>
                    <a:pt x="412" y="214"/>
                  </a:lnTo>
                  <a:lnTo>
                    <a:pt x="416" y="216"/>
                  </a:lnTo>
                  <a:lnTo>
                    <a:pt x="417" y="218"/>
                  </a:lnTo>
                  <a:lnTo>
                    <a:pt x="417" y="221"/>
                  </a:lnTo>
                  <a:lnTo>
                    <a:pt x="416" y="222"/>
                  </a:lnTo>
                  <a:lnTo>
                    <a:pt x="415" y="223"/>
                  </a:lnTo>
                  <a:lnTo>
                    <a:pt x="416" y="226"/>
                  </a:lnTo>
                  <a:lnTo>
                    <a:pt x="413" y="229"/>
                  </a:lnTo>
                  <a:lnTo>
                    <a:pt x="413" y="230"/>
                  </a:lnTo>
                  <a:lnTo>
                    <a:pt x="416" y="231"/>
                  </a:lnTo>
                  <a:lnTo>
                    <a:pt x="417" y="230"/>
                  </a:lnTo>
                  <a:lnTo>
                    <a:pt x="417" y="233"/>
                  </a:lnTo>
                  <a:lnTo>
                    <a:pt x="416" y="235"/>
                  </a:lnTo>
                  <a:lnTo>
                    <a:pt x="416" y="238"/>
                  </a:lnTo>
                  <a:lnTo>
                    <a:pt x="417" y="254"/>
                  </a:lnTo>
                  <a:lnTo>
                    <a:pt x="416" y="259"/>
                  </a:lnTo>
                  <a:lnTo>
                    <a:pt x="416" y="260"/>
                  </a:lnTo>
                  <a:lnTo>
                    <a:pt x="416" y="263"/>
                  </a:lnTo>
                  <a:lnTo>
                    <a:pt x="416" y="267"/>
                  </a:lnTo>
                  <a:lnTo>
                    <a:pt x="415" y="272"/>
                  </a:lnTo>
                  <a:lnTo>
                    <a:pt x="415" y="277"/>
                  </a:lnTo>
                  <a:lnTo>
                    <a:pt x="415" y="279"/>
                  </a:lnTo>
                  <a:lnTo>
                    <a:pt x="411" y="281"/>
                  </a:lnTo>
                  <a:lnTo>
                    <a:pt x="411" y="283"/>
                  </a:lnTo>
                  <a:lnTo>
                    <a:pt x="410" y="284"/>
                  </a:lnTo>
                  <a:lnTo>
                    <a:pt x="408" y="289"/>
                  </a:lnTo>
                  <a:lnTo>
                    <a:pt x="410" y="291"/>
                  </a:lnTo>
                  <a:lnTo>
                    <a:pt x="410" y="298"/>
                  </a:lnTo>
                  <a:lnTo>
                    <a:pt x="410" y="300"/>
                  </a:lnTo>
                  <a:lnTo>
                    <a:pt x="406" y="305"/>
                  </a:lnTo>
                  <a:lnTo>
                    <a:pt x="402" y="312"/>
                  </a:lnTo>
                  <a:lnTo>
                    <a:pt x="403" y="312"/>
                  </a:lnTo>
                  <a:lnTo>
                    <a:pt x="402" y="314"/>
                  </a:lnTo>
                  <a:lnTo>
                    <a:pt x="400" y="316"/>
                  </a:lnTo>
                  <a:lnTo>
                    <a:pt x="399" y="316"/>
                  </a:lnTo>
                  <a:lnTo>
                    <a:pt x="399" y="318"/>
                  </a:lnTo>
                  <a:lnTo>
                    <a:pt x="398" y="321"/>
                  </a:lnTo>
                  <a:lnTo>
                    <a:pt x="396" y="323"/>
                  </a:lnTo>
                  <a:lnTo>
                    <a:pt x="398" y="327"/>
                  </a:lnTo>
                  <a:lnTo>
                    <a:pt x="399" y="329"/>
                  </a:lnTo>
                  <a:lnTo>
                    <a:pt x="398" y="330"/>
                  </a:lnTo>
                  <a:lnTo>
                    <a:pt x="395" y="331"/>
                  </a:lnTo>
                  <a:lnTo>
                    <a:pt x="391" y="333"/>
                  </a:lnTo>
                  <a:lnTo>
                    <a:pt x="386" y="337"/>
                  </a:lnTo>
                  <a:lnTo>
                    <a:pt x="386" y="338"/>
                  </a:lnTo>
                  <a:lnTo>
                    <a:pt x="386" y="339"/>
                  </a:lnTo>
                  <a:lnTo>
                    <a:pt x="386" y="339"/>
                  </a:lnTo>
                  <a:lnTo>
                    <a:pt x="383" y="342"/>
                  </a:lnTo>
                  <a:lnTo>
                    <a:pt x="379" y="341"/>
                  </a:lnTo>
                  <a:lnTo>
                    <a:pt x="377" y="341"/>
                  </a:lnTo>
                  <a:lnTo>
                    <a:pt x="374" y="342"/>
                  </a:lnTo>
                  <a:lnTo>
                    <a:pt x="371" y="342"/>
                  </a:lnTo>
                  <a:lnTo>
                    <a:pt x="370" y="339"/>
                  </a:lnTo>
                  <a:lnTo>
                    <a:pt x="371" y="338"/>
                  </a:lnTo>
                  <a:lnTo>
                    <a:pt x="370" y="338"/>
                  </a:lnTo>
                  <a:lnTo>
                    <a:pt x="369" y="339"/>
                  </a:lnTo>
                  <a:lnTo>
                    <a:pt x="369" y="341"/>
                  </a:lnTo>
                  <a:lnTo>
                    <a:pt x="363" y="342"/>
                  </a:lnTo>
                  <a:lnTo>
                    <a:pt x="358" y="345"/>
                  </a:lnTo>
                  <a:lnTo>
                    <a:pt x="358" y="343"/>
                  </a:lnTo>
                  <a:lnTo>
                    <a:pt x="358" y="343"/>
                  </a:lnTo>
                  <a:lnTo>
                    <a:pt x="361" y="342"/>
                  </a:lnTo>
                  <a:lnTo>
                    <a:pt x="363" y="341"/>
                  </a:lnTo>
                  <a:lnTo>
                    <a:pt x="365" y="339"/>
                  </a:lnTo>
                  <a:lnTo>
                    <a:pt x="362" y="339"/>
                  </a:lnTo>
                  <a:lnTo>
                    <a:pt x="361" y="341"/>
                  </a:lnTo>
                  <a:lnTo>
                    <a:pt x="358" y="341"/>
                  </a:lnTo>
                  <a:lnTo>
                    <a:pt x="357" y="341"/>
                  </a:lnTo>
                  <a:lnTo>
                    <a:pt x="354" y="342"/>
                  </a:lnTo>
                  <a:lnTo>
                    <a:pt x="352" y="342"/>
                  </a:lnTo>
                  <a:lnTo>
                    <a:pt x="353" y="345"/>
                  </a:lnTo>
                  <a:lnTo>
                    <a:pt x="354" y="345"/>
                  </a:lnTo>
                  <a:lnTo>
                    <a:pt x="356" y="345"/>
                  </a:lnTo>
                  <a:lnTo>
                    <a:pt x="356" y="346"/>
                  </a:lnTo>
                  <a:lnTo>
                    <a:pt x="354" y="347"/>
                  </a:lnTo>
                  <a:lnTo>
                    <a:pt x="349" y="350"/>
                  </a:lnTo>
                  <a:lnTo>
                    <a:pt x="346" y="352"/>
                  </a:lnTo>
                  <a:lnTo>
                    <a:pt x="346" y="355"/>
                  </a:lnTo>
                  <a:lnTo>
                    <a:pt x="345" y="354"/>
                  </a:lnTo>
                  <a:lnTo>
                    <a:pt x="344" y="352"/>
                  </a:lnTo>
                  <a:lnTo>
                    <a:pt x="341" y="352"/>
                  </a:lnTo>
                  <a:lnTo>
                    <a:pt x="338" y="355"/>
                  </a:lnTo>
                  <a:lnTo>
                    <a:pt x="336" y="358"/>
                  </a:lnTo>
                  <a:lnTo>
                    <a:pt x="332" y="358"/>
                  </a:lnTo>
                  <a:lnTo>
                    <a:pt x="327" y="363"/>
                  </a:lnTo>
                  <a:lnTo>
                    <a:pt x="324" y="366"/>
                  </a:lnTo>
                  <a:lnTo>
                    <a:pt x="320" y="368"/>
                  </a:lnTo>
                  <a:lnTo>
                    <a:pt x="320" y="370"/>
                  </a:lnTo>
                  <a:lnTo>
                    <a:pt x="319" y="371"/>
                  </a:lnTo>
                  <a:lnTo>
                    <a:pt x="315" y="375"/>
                  </a:lnTo>
                  <a:lnTo>
                    <a:pt x="313" y="373"/>
                  </a:lnTo>
                  <a:lnTo>
                    <a:pt x="312" y="376"/>
                  </a:lnTo>
                  <a:lnTo>
                    <a:pt x="309" y="376"/>
                  </a:lnTo>
                  <a:lnTo>
                    <a:pt x="312" y="377"/>
                  </a:lnTo>
                  <a:lnTo>
                    <a:pt x="312" y="380"/>
                  </a:lnTo>
                  <a:lnTo>
                    <a:pt x="309" y="380"/>
                  </a:lnTo>
                  <a:lnTo>
                    <a:pt x="311" y="381"/>
                  </a:lnTo>
                  <a:lnTo>
                    <a:pt x="312" y="384"/>
                  </a:lnTo>
                  <a:lnTo>
                    <a:pt x="308" y="384"/>
                  </a:lnTo>
                  <a:lnTo>
                    <a:pt x="308" y="385"/>
                  </a:lnTo>
                  <a:lnTo>
                    <a:pt x="308" y="388"/>
                  </a:lnTo>
                  <a:lnTo>
                    <a:pt x="309" y="392"/>
                  </a:lnTo>
                  <a:lnTo>
                    <a:pt x="309" y="393"/>
                  </a:lnTo>
                  <a:lnTo>
                    <a:pt x="309" y="395"/>
                  </a:lnTo>
                  <a:lnTo>
                    <a:pt x="309" y="396"/>
                  </a:lnTo>
                  <a:lnTo>
                    <a:pt x="312" y="400"/>
                  </a:lnTo>
                  <a:lnTo>
                    <a:pt x="312" y="402"/>
                  </a:lnTo>
                  <a:lnTo>
                    <a:pt x="312" y="402"/>
                  </a:lnTo>
                  <a:lnTo>
                    <a:pt x="313" y="404"/>
                  </a:lnTo>
                  <a:lnTo>
                    <a:pt x="312" y="405"/>
                  </a:lnTo>
                  <a:lnTo>
                    <a:pt x="313" y="408"/>
                  </a:lnTo>
                  <a:lnTo>
                    <a:pt x="312" y="408"/>
                  </a:lnTo>
                  <a:lnTo>
                    <a:pt x="311" y="410"/>
                  </a:lnTo>
                  <a:lnTo>
                    <a:pt x="309" y="412"/>
                  </a:lnTo>
                  <a:lnTo>
                    <a:pt x="309" y="413"/>
                  </a:lnTo>
                  <a:lnTo>
                    <a:pt x="309" y="413"/>
                  </a:lnTo>
                  <a:lnTo>
                    <a:pt x="309" y="416"/>
                  </a:lnTo>
                  <a:lnTo>
                    <a:pt x="304" y="421"/>
                  </a:lnTo>
                  <a:lnTo>
                    <a:pt x="299" y="431"/>
                  </a:lnTo>
                  <a:lnTo>
                    <a:pt x="296" y="438"/>
                  </a:lnTo>
                  <a:lnTo>
                    <a:pt x="294" y="443"/>
                  </a:lnTo>
                  <a:lnTo>
                    <a:pt x="288" y="452"/>
                  </a:lnTo>
                  <a:lnTo>
                    <a:pt x="284" y="456"/>
                  </a:lnTo>
                  <a:lnTo>
                    <a:pt x="277" y="463"/>
                  </a:lnTo>
                  <a:lnTo>
                    <a:pt x="275" y="462"/>
                  </a:lnTo>
                  <a:lnTo>
                    <a:pt x="275" y="460"/>
                  </a:lnTo>
                  <a:lnTo>
                    <a:pt x="275" y="459"/>
                  </a:lnTo>
                  <a:lnTo>
                    <a:pt x="278" y="459"/>
                  </a:lnTo>
                  <a:lnTo>
                    <a:pt x="278" y="458"/>
                  </a:lnTo>
                  <a:lnTo>
                    <a:pt x="279" y="456"/>
                  </a:lnTo>
                  <a:lnTo>
                    <a:pt x="282" y="455"/>
                  </a:lnTo>
                  <a:lnTo>
                    <a:pt x="283" y="455"/>
                  </a:lnTo>
                  <a:lnTo>
                    <a:pt x="283" y="454"/>
                  </a:lnTo>
                  <a:lnTo>
                    <a:pt x="284" y="451"/>
                  </a:lnTo>
                  <a:lnTo>
                    <a:pt x="287" y="451"/>
                  </a:lnTo>
                  <a:lnTo>
                    <a:pt x="290" y="446"/>
                  </a:lnTo>
                  <a:lnTo>
                    <a:pt x="291" y="442"/>
                  </a:lnTo>
                  <a:lnTo>
                    <a:pt x="291" y="442"/>
                  </a:lnTo>
                  <a:lnTo>
                    <a:pt x="291" y="439"/>
                  </a:lnTo>
                  <a:lnTo>
                    <a:pt x="290" y="439"/>
                  </a:lnTo>
                  <a:lnTo>
                    <a:pt x="290" y="439"/>
                  </a:lnTo>
                  <a:lnTo>
                    <a:pt x="288" y="439"/>
                  </a:lnTo>
                  <a:lnTo>
                    <a:pt x="286" y="437"/>
                  </a:lnTo>
                  <a:lnTo>
                    <a:pt x="284" y="434"/>
                  </a:lnTo>
                  <a:lnTo>
                    <a:pt x="283" y="433"/>
                  </a:lnTo>
                  <a:lnTo>
                    <a:pt x="283" y="434"/>
                  </a:lnTo>
                  <a:lnTo>
                    <a:pt x="283" y="438"/>
                  </a:lnTo>
                  <a:lnTo>
                    <a:pt x="284" y="439"/>
                  </a:lnTo>
                  <a:lnTo>
                    <a:pt x="286" y="441"/>
                  </a:lnTo>
                  <a:lnTo>
                    <a:pt x="284" y="443"/>
                  </a:lnTo>
                  <a:lnTo>
                    <a:pt x="283" y="443"/>
                  </a:lnTo>
                  <a:lnTo>
                    <a:pt x="283" y="445"/>
                  </a:lnTo>
                  <a:lnTo>
                    <a:pt x="282" y="447"/>
                  </a:lnTo>
                  <a:lnTo>
                    <a:pt x="282" y="447"/>
                  </a:lnTo>
                  <a:lnTo>
                    <a:pt x="282" y="450"/>
                  </a:lnTo>
                  <a:lnTo>
                    <a:pt x="279" y="452"/>
                  </a:lnTo>
                  <a:lnTo>
                    <a:pt x="278" y="452"/>
                  </a:lnTo>
                  <a:lnTo>
                    <a:pt x="277" y="451"/>
                  </a:lnTo>
                  <a:lnTo>
                    <a:pt x="277" y="452"/>
                  </a:lnTo>
                  <a:lnTo>
                    <a:pt x="274" y="455"/>
                  </a:lnTo>
                  <a:lnTo>
                    <a:pt x="274" y="456"/>
                  </a:lnTo>
                  <a:lnTo>
                    <a:pt x="273" y="458"/>
                  </a:lnTo>
                  <a:lnTo>
                    <a:pt x="271" y="460"/>
                  </a:lnTo>
                  <a:lnTo>
                    <a:pt x="274" y="463"/>
                  </a:lnTo>
                  <a:lnTo>
                    <a:pt x="275" y="464"/>
                  </a:lnTo>
                  <a:lnTo>
                    <a:pt x="274" y="466"/>
                  </a:lnTo>
                  <a:lnTo>
                    <a:pt x="273" y="471"/>
                  </a:lnTo>
                  <a:lnTo>
                    <a:pt x="270" y="479"/>
                  </a:lnTo>
                  <a:lnTo>
                    <a:pt x="269" y="483"/>
                  </a:lnTo>
                  <a:lnTo>
                    <a:pt x="265" y="487"/>
                  </a:lnTo>
                  <a:lnTo>
                    <a:pt x="263" y="485"/>
                  </a:lnTo>
                  <a:lnTo>
                    <a:pt x="262" y="484"/>
                  </a:lnTo>
                  <a:lnTo>
                    <a:pt x="262" y="483"/>
                  </a:lnTo>
                  <a:lnTo>
                    <a:pt x="261" y="483"/>
                  </a:lnTo>
                  <a:lnTo>
                    <a:pt x="261" y="479"/>
                  </a:lnTo>
                  <a:lnTo>
                    <a:pt x="262" y="476"/>
                  </a:lnTo>
                  <a:lnTo>
                    <a:pt x="263" y="472"/>
                  </a:lnTo>
                  <a:lnTo>
                    <a:pt x="261" y="471"/>
                  </a:lnTo>
                  <a:lnTo>
                    <a:pt x="257" y="466"/>
                  </a:lnTo>
                  <a:lnTo>
                    <a:pt x="254" y="463"/>
                  </a:lnTo>
                  <a:lnTo>
                    <a:pt x="250" y="460"/>
                  </a:lnTo>
                  <a:lnTo>
                    <a:pt x="248" y="462"/>
                  </a:lnTo>
                  <a:lnTo>
                    <a:pt x="248" y="458"/>
                  </a:lnTo>
                  <a:lnTo>
                    <a:pt x="245" y="455"/>
                  </a:lnTo>
                  <a:lnTo>
                    <a:pt x="242" y="455"/>
                  </a:lnTo>
                  <a:lnTo>
                    <a:pt x="238" y="454"/>
                  </a:lnTo>
                  <a:lnTo>
                    <a:pt x="236" y="448"/>
                  </a:lnTo>
                  <a:lnTo>
                    <a:pt x="234" y="448"/>
                  </a:lnTo>
                  <a:lnTo>
                    <a:pt x="233" y="451"/>
                  </a:lnTo>
                  <a:lnTo>
                    <a:pt x="232" y="451"/>
                  </a:lnTo>
                  <a:lnTo>
                    <a:pt x="228" y="446"/>
                  </a:lnTo>
                  <a:lnTo>
                    <a:pt x="226" y="443"/>
                  </a:lnTo>
                  <a:lnTo>
                    <a:pt x="224" y="442"/>
                  </a:lnTo>
                  <a:lnTo>
                    <a:pt x="221" y="438"/>
                  </a:lnTo>
                  <a:lnTo>
                    <a:pt x="220" y="437"/>
                  </a:lnTo>
                  <a:lnTo>
                    <a:pt x="213" y="438"/>
                  </a:lnTo>
                  <a:lnTo>
                    <a:pt x="212" y="438"/>
                  </a:lnTo>
                  <a:lnTo>
                    <a:pt x="211" y="438"/>
                  </a:lnTo>
                  <a:lnTo>
                    <a:pt x="211" y="437"/>
                  </a:lnTo>
                  <a:lnTo>
                    <a:pt x="213" y="435"/>
                  </a:lnTo>
                  <a:lnTo>
                    <a:pt x="213" y="434"/>
                  </a:lnTo>
                  <a:lnTo>
                    <a:pt x="215" y="431"/>
                  </a:lnTo>
                  <a:lnTo>
                    <a:pt x="216" y="429"/>
                  </a:lnTo>
                  <a:lnTo>
                    <a:pt x="219" y="425"/>
                  </a:lnTo>
                  <a:lnTo>
                    <a:pt x="220" y="423"/>
                  </a:lnTo>
                  <a:lnTo>
                    <a:pt x="221" y="422"/>
                  </a:lnTo>
                  <a:lnTo>
                    <a:pt x="221" y="420"/>
                  </a:lnTo>
                  <a:lnTo>
                    <a:pt x="223" y="418"/>
                  </a:lnTo>
                  <a:lnTo>
                    <a:pt x="226" y="414"/>
                  </a:lnTo>
                  <a:lnTo>
                    <a:pt x="228" y="414"/>
                  </a:lnTo>
                  <a:lnTo>
                    <a:pt x="229" y="413"/>
                  </a:lnTo>
                  <a:lnTo>
                    <a:pt x="229" y="410"/>
                  </a:lnTo>
                  <a:lnTo>
                    <a:pt x="230" y="410"/>
                  </a:lnTo>
                  <a:lnTo>
                    <a:pt x="234" y="406"/>
                  </a:lnTo>
                  <a:lnTo>
                    <a:pt x="237" y="406"/>
                  </a:lnTo>
                  <a:lnTo>
                    <a:pt x="238" y="404"/>
                  </a:lnTo>
                  <a:lnTo>
                    <a:pt x="242" y="401"/>
                  </a:lnTo>
                  <a:lnTo>
                    <a:pt x="244" y="401"/>
                  </a:lnTo>
                  <a:lnTo>
                    <a:pt x="245" y="400"/>
                  </a:lnTo>
                  <a:lnTo>
                    <a:pt x="245" y="400"/>
                  </a:lnTo>
                  <a:lnTo>
                    <a:pt x="249" y="397"/>
                  </a:lnTo>
                  <a:lnTo>
                    <a:pt x="252" y="397"/>
                  </a:lnTo>
                  <a:lnTo>
                    <a:pt x="252" y="396"/>
                  </a:lnTo>
                  <a:lnTo>
                    <a:pt x="252" y="392"/>
                  </a:lnTo>
                  <a:lnTo>
                    <a:pt x="250" y="387"/>
                  </a:lnTo>
                  <a:lnTo>
                    <a:pt x="250" y="383"/>
                  </a:lnTo>
                  <a:lnTo>
                    <a:pt x="249" y="379"/>
                  </a:lnTo>
                  <a:lnTo>
                    <a:pt x="249" y="376"/>
                  </a:lnTo>
                  <a:lnTo>
                    <a:pt x="242" y="375"/>
                  </a:lnTo>
                  <a:lnTo>
                    <a:pt x="241" y="376"/>
                  </a:lnTo>
                  <a:lnTo>
                    <a:pt x="241" y="375"/>
                  </a:lnTo>
                  <a:lnTo>
                    <a:pt x="241" y="373"/>
                  </a:lnTo>
                  <a:lnTo>
                    <a:pt x="241" y="372"/>
                  </a:lnTo>
                  <a:lnTo>
                    <a:pt x="241" y="372"/>
                  </a:lnTo>
                  <a:lnTo>
                    <a:pt x="242" y="371"/>
                  </a:lnTo>
                  <a:lnTo>
                    <a:pt x="242" y="359"/>
                  </a:lnTo>
                  <a:lnTo>
                    <a:pt x="244" y="358"/>
                  </a:lnTo>
                  <a:lnTo>
                    <a:pt x="242" y="358"/>
                  </a:lnTo>
                  <a:lnTo>
                    <a:pt x="240" y="355"/>
                  </a:lnTo>
                  <a:lnTo>
                    <a:pt x="237" y="355"/>
                  </a:lnTo>
                  <a:lnTo>
                    <a:pt x="233" y="356"/>
                  </a:lnTo>
                  <a:lnTo>
                    <a:pt x="230" y="356"/>
                  </a:lnTo>
                  <a:lnTo>
                    <a:pt x="229" y="352"/>
                  </a:lnTo>
                  <a:lnTo>
                    <a:pt x="225" y="339"/>
                  </a:lnTo>
                  <a:lnTo>
                    <a:pt x="225" y="337"/>
                  </a:lnTo>
                  <a:lnTo>
                    <a:pt x="223" y="335"/>
                  </a:lnTo>
                  <a:lnTo>
                    <a:pt x="220" y="334"/>
                  </a:lnTo>
                  <a:lnTo>
                    <a:pt x="215" y="335"/>
                  </a:lnTo>
                  <a:lnTo>
                    <a:pt x="211" y="334"/>
                  </a:lnTo>
                  <a:lnTo>
                    <a:pt x="205" y="335"/>
                  </a:lnTo>
                  <a:lnTo>
                    <a:pt x="203" y="334"/>
                  </a:lnTo>
                  <a:lnTo>
                    <a:pt x="199" y="334"/>
                  </a:lnTo>
                  <a:lnTo>
                    <a:pt x="198" y="331"/>
                  </a:lnTo>
                  <a:lnTo>
                    <a:pt x="199" y="329"/>
                  </a:lnTo>
                  <a:lnTo>
                    <a:pt x="198" y="326"/>
                  </a:lnTo>
                  <a:lnTo>
                    <a:pt x="199" y="320"/>
                  </a:lnTo>
                  <a:lnTo>
                    <a:pt x="198" y="316"/>
                  </a:lnTo>
                  <a:lnTo>
                    <a:pt x="196" y="312"/>
                  </a:lnTo>
                  <a:lnTo>
                    <a:pt x="194" y="310"/>
                  </a:lnTo>
                  <a:lnTo>
                    <a:pt x="195" y="308"/>
                  </a:lnTo>
                  <a:lnTo>
                    <a:pt x="194" y="306"/>
                  </a:lnTo>
                  <a:lnTo>
                    <a:pt x="195" y="304"/>
                  </a:lnTo>
                  <a:lnTo>
                    <a:pt x="195" y="302"/>
                  </a:lnTo>
                  <a:lnTo>
                    <a:pt x="200" y="291"/>
                  </a:lnTo>
                  <a:lnTo>
                    <a:pt x="200" y="285"/>
                  </a:lnTo>
                  <a:lnTo>
                    <a:pt x="194" y="273"/>
                  </a:lnTo>
                  <a:lnTo>
                    <a:pt x="188" y="272"/>
                  </a:lnTo>
                  <a:lnTo>
                    <a:pt x="188" y="268"/>
                  </a:lnTo>
                  <a:lnTo>
                    <a:pt x="187" y="260"/>
                  </a:lnTo>
                  <a:lnTo>
                    <a:pt x="166" y="260"/>
                  </a:lnTo>
                  <a:lnTo>
                    <a:pt x="167" y="254"/>
                  </a:lnTo>
                  <a:lnTo>
                    <a:pt x="162" y="247"/>
                  </a:lnTo>
                  <a:lnTo>
                    <a:pt x="163" y="245"/>
                  </a:lnTo>
                  <a:lnTo>
                    <a:pt x="162" y="239"/>
                  </a:lnTo>
                  <a:lnTo>
                    <a:pt x="163" y="234"/>
                  </a:lnTo>
                  <a:lnTo>
                    <a:pt x="162" y="233"/>
                  </a:lnTo>
                  <a:lnTo>
                    <a:pt x="158" y="229"/>
                  </a:lnTo>
                  <a:lnTo>
                    <a:pt x="150" y="230"/>
                  </a:lnTo>
                  <a:lnTo>
                    <a:pt x="147" y="229"/>
                  </a:lnTo>
                  <a:lnTo>
                    <a:pt x="145" y="227"/>
                  </a:lnTo>
                  <a:lnTo>
                    <a:pt x="145" y="225"/>
                  </a:lnTo>
                  <a:lnTo>
                    <a:pt x="141" y="223"/>
                  </a:lnTo>
                  <a:lnTo>
                    <a:pt x="136" y="221"/>
                  </a:lnTo>
                  <a:lnTo>
                    <a:pt x="134" y="222"/>
                  </a:lnTo>
                  <a:lnTo>
                    <a:pt x="130" y="217"/>
                  </a:lnTo>
                  <a:lnTo>
                    <a:pt x="126" y="218"/>
                  </a:lnTo>
                  <a:lnTo>
                    <a:pt x="122" y="214"/>
                  </a:lnTo>
                  <a:lnTo>
                    <a:pt x="117" y="214"/>
                  </a:lnTo>
                  <a:lnTo>
                    <a:pt x="117" y="216"/>
                  </a:lnTo>
                  <a:lnTo>
                    <a:pt x="115" y="214"/>
                  </a:lnTo>
                  <a:lnTo>
                    <a:pt x="111" y="212"/>
                  </a:lnTo>
                  <a:lnTo>
                    <a:pt x="108" y="210"/>
                  </a:lnTo>
                  <a:lnTo>
                    <a:pt x="107" y="206"/>
                  </a:lnTo>
                  <a:lnTo>
                    <a:pt x="104" y="205"/>
                  </a:lnTo>
                  <a:lnTo>
                    <a:pt x="103" y="201"/>
                  </a:lnTo>
                  <a:lnTo>
                    <a:pt x="103" y="198"/>
                  </a:lnTo>
                  <a:lnTo>
                    <a:pt x="101" y="193"/>
                  </a:lnTo>
                  <a:lnTo>
                    <a:pt x="104" y="189"/>
                  </a:lnTo>
                  <a:lnTo>
                    <a:pt x="103" y="185"/>
                  </a:lnTo>
                  <a:lnTo>
                    <a:pt x="103" y="183"/>
                  </a:lnTo>
                  <a:lnTo>
                    <a:pt x="101" y="181"/>
                  </a:lnTo>
                  <a:lnTo>
                    <a:pt x="99" y="183"/>
                  </a:lnTo>
                  <a:lnTo>
                    <a:pt x="96" y="181"/>
                  </a:lnTo>
                  <a:lnTo>
                    <a:pt x="93" y="181"/>
                  </a:lnTo>
                  <a:lnTo>
                    <a:pt x="90" y="183"/>
                  </a:lnTo>
                  <a:lnTo>
                    <a:pt x="86" y="184"/>
                  </a:lnTo>
                  <a:lnTo>
                    <a:pt x="80" y="188"/>
                  </a:lnTo>
                  <a:lnTo>
                    <a:pt x="78" y="193"/>
                  </a:lnTo>
                  <a:lnTo>
                    <a:pt x="75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7" y="196"/>
                  </a:lnTo>
                  <a:lnTo>
                    <a:pt x="63" y="197"/>
                  </a:lnTo>
                  <a:lnTo>
                    <a:pt x="61" y="197"/>
                  </a:lnTo>
                  <a:lnTo>
                    <a:pt x="53" y="197"/>
                  </a:lnTo>
                  <a:lnTo>
                    <a:pt x="53" y="197"/>
                  </a:lnTo>
                  <a:lnTo>
                    <a:pt x="51" y="197"/>
                  </a:lnTo>
                  <a:lnTo>
                    <a:pt x="50" y="197"/>
                  </a:lnTo>
                  <a:lnTo>
                    <a:pt x="47" y="197"/>
                  </a:lnTo>
                  <a:lnTo>
                    <a:pt x="45" y="197"/>
                  </a:lnTo>
                  <a:lnTo>
                    <a:pt x="43" y="198"/>
                  </a:lnTo>
                  <a:lnTo>
                    <a:pt x="41" y="197"/>
                  </a:lnTo>
                  <a:lnTo>
                    <a:pt x="41" y="195"/>
                  </a:lnTo>
                  <a:lnTo>
                    <a:pt x="41" y="187"/>
                  </a:lnTo>
                  <a:lnTo>
                    <a:pt x="41" y="183"/>
                  </a:lnTo>
                  <a:lnTo>
                    <a:pt x="42" y="181"/>
                  </a:lnTo>
                  <a:lnTo>
                    <a:pt x="42" y="179"/>
                  </a:lnTo>
                  <a:lnTo>
                    <a:pt x="41" y="177"/>
                  </a:lnTo>
                  <a:lnTo>
                    <a:pt x="37" y="180"/>
                  </a:lnTo>
                  <a:lnTo>
                    <a:pt x="32" y="185"/>
                  </a:lnTo>
                  <a:lnTo>
                    <a:pt x="26" y="184"/>
                  </a:lnTo>
                  <a:lnTo>
                    <a:pt x="21" y="184"/>
                  </a:lnTo>
                  <a:lnTo>
                    <a:pt x="20" y="181"/>
                  </a:lnTo>
                  <a:lnTo>
                    <a:pt x="17" y="177"/>
                  </a:lnTo>
                  <a:lnTo>
                    <a:pt x="13" y="176"/>
                  </a:lnTo>
                  <a:lnTo>
                    <a:pt x="7" y="177"/>
                  </a:lnTo>
                  <a:lnTo>
                    <a:pt x="9" y="173"/>
                  </a:lnTo>
                  <a:lnTo>
                    <a:pt x="4" y="164"/>
                  </a:lnTo>
                  <a:lnTo>
                    <a:pt x="0" y="160"/>
                  </a:lnTo>
                  <a:lnTo>
                    <a:pt x="1" y="159"/>
                  </a:lnTo>
                  <a:lnTo>
                    <a:pt x="0" y="158"/>
                  </a:lnTo>
                  <a:lnTo>
                    <a:pt x="1" y="155"/>
                  </a:lnTo>
                  <a:lnTo>
                    <a:pt x="1" y="152"/>
                  </a:lnTo>
                  <a:lnTo>
                    <a:pt x="1" y="151"/>
                  </a:lnTo>
                  <a:lnTo>
                    <a:pt x="1" y="150"/>
                  </a:lnTo>
                  <a:lnTo>
                    <a:pt x="3" y="147"/>
                  </a:lnTo>
                  <a:lnTo>
                    <a:pt x="5" y="145"/>
                  </a:lnTo>
                  <a:lnTo>
                    <a:pt x="7" y="146"/>
                  </a:lnTo>
                  <a:lnTo>
                    <a:pt x="9" y="143"/>
                  </a:lnTo>
                  <a:lnTo>
                    <a:pt x="8" y="142"/>
                  </a:lnTo>
                  <a:lnTo>
                    <a:pt x="7" y="137"/>
                  </a:lnTo>
                  <a:lnTo>
                    <a:pt x="11" y="134"/>
                  </a:lnTo>
                  <a:lnTo>
                    <a:pt x="9" y="133"/>
                  </a:lnTo>
                  <a:lnTo>
                    <a:pt x="11" y="130"/>
                  </a:lnTo>
                  <a:lnTo>
                    <a:pt x="11" y="127"/>
                  </a:lnTo>
                  <a:lnTo>
                    <a:pt x="13" y="126"/>
                  </a:lnTo>
                  <a:lnTo>
                    <a:pt x="16" y="125"/>
                  </a:lnTo>
                  <a:lnTo>
                    <a:pt x="18" y="122"/>
                  </a:lnTo>
                  <a:lnTo>
                    <a:pt x="20" y="122"/>
                  </a:lnTo>
                  <a:lnTo>
                    <a:pt x="21" y="120"/>
                  </a:lnTo>
                  <a:lnTo>
                    <a:pt x="26" y="118"/>
                  </a:lnTo>
                  <a:lnTo>
                    <a:pt x="36" y="116"/>
                  </a:lnTo>
                  <a:lnTo>
                    <a:pt x="36" y="114"/>
                  </a:lnTo>
                  <a:lnTo>
                    <a:pt x="37" y="114"/>
                  </a:lnTo>
                  <a:lnTo>
                    <a:pt x="40" y="114"/>
                  </a:lnTo>
                  <a:lnTo>
                    <a:pt x="40" y="114"/>
                  </a:lnTo>
                  <a:lnTo>
                    <a:pt x="42" y="116"/>
                  </a:lnTo>
                  <a:lnTo>
                    <a:pt x="42" y="117"/>
                  </a:lnTo>
                  <a:lnTo>
                    <a:pt x="45" y="118"/>
                  </a:lnTo>
                  <a:lnTo>
                    <a:pt x="46" y="116"/>
                  </a:lnTo>
                  <a:lnTo>
                    <a:pt x="46" y="114"/>
                  </a:lnTo>
                  <a:lnTo>
                    <a:pt x="47" y="108"/>
                  </a:lnTo>
                  <a:lnTo>
                    <a:pt x="54" y="84"/>
                  </a:lnTo>
                  <a:lnTo>
                    <a:pt x="54" y="81"/>
                  </a:lnTo>
                  <a:lnTo>
                    <a:pt x="55" y="77"/>
                  </a:lnTo>
                  <a:lnTo>
                    <a:pt x="51" y="72"/>
                  </a:lnTo>
                  <a:lnTo>
                    <a:pt x="47" y="70"/>
                  </a:lnTo>
                  <a:lnTo>
                    <a:pt x="45" y="67"/>
                  </a:lnTo>
                  <a:lnTo>
                    <a:pt x="45" y="60"/>
                  </a:lnTo>
                  <a:lnTo>
                    <a:pt x="53" y="58"/>
                  </a:lnTo>
                  <a:lnTo>
                    <a:pt x="55" y="59"/>
                  </a:lnTo>
                  <a:lnTo>
                    <a:pt x="57" y="58"/>
                  </a:lnTo>
                  <a:lnTo>
                    <a:pt x="55" y="56"/>
                  </a:lnTo>
                  <a:lnTo>
                    <a:pt x="57" y="54"/>
                  </a:lnTo>
                  <a:lnTo>
                    <a:pt x="54" y="51"/>
                  </a:lnTo>
                  <a:lnTo>
                    <a:pt x="50" y="50"/>
                  </a:lnTo>
                  <a:lnTo>
                    <a:pt x="49" y="47"/>
                  </a:lnTo>
                  <a:lnTo>
                    <a:pt x="50" y="43"/>
                  </a:lnTo>
                  <a:lnTo>
                    <a:pt x="63" y="43"/>
                  </a:lnTo>
                  <a:lnTo>
                    <a:pt x="65" y="42"/>
                  </a:lnTo>
                  <a:lnTo>
                    <a:pt x="67" y="42"/>
                  </a:lnTo>
                  <a:lnTo>
                    <a:pt x="68" y="43"/>
                  </a:lnTo>
                  <a:lnTo>
                    <a:pt x="70" y="43"/>
                  </a:lnTo>
                  <a:lnTo>
                    <a:pt x="72" y="41"/>
                  </a:lnTo>
                  <a:lnTo>
                    <a:pt x="75" y="39"/>
                  </a:lnTo>
                  <a:lnTo>
                    <a:pt x="76" y="41"/>
                  </a:lnTo>
                  <a:lnTo>
                    <a:pt x="78" y="43"/>
                  </a:lnTo>
                  <a:lnTo>
                    <a:pt x="78" y="46"/>
                  </a:lnTo>
                  <a:lnTo>
                    <a:pt x="78" y="50"/>
                  </a:lnTo>
                  <a:lnTo>
                    <a:pt x="82" y="48"/>
                  </a:lnTo>
                  <a:lnTo>
                    <a:pt x="86" y="52"/>
                  </a:lnTo>
                  <a:lnTo>
                    <a:pt x="91" y="55"/>
                  </a:lnTo>
                  <a:lnTo>
                    <a:pt x="93" y="56"/>
                  </a:lnTo>
                  <a:lnTo>
                    <a:pt x="97" y="56"/>
                  </a:lnTo>
                  <a:lnTo>
                    <a:pt x="101" y="52"/>
                  </a:lnTo>
                  <a:lnTo>
                    <a:pt x="105" y="50"/>
                  </a:lnTo>
                  <a:lnTo>
                    <a:pt x="107" y="47"/>
                  </a:lnTo>
                  <a:lnTo>
                    <a:pt x="113" y="45"/>
                  </a:lnTo>
                  <a:lnTo>
                    <a:pt x="115" y="41"/>
                  </a:lnTo>
                  <a:lnTo>
                    <a:pt x="116" y="39"/>
                  </a:lnTo>
                  <a:lnTo>
                    <a:pt x="121" y="38"/>
                  </a:lnTo>
                  <a:lnTo>
                    <a:pt x="124" y="37"/>
                  </a:lnTo>
                  <a:lnTo>
                    <a:pt x="124" y="34"/>
                  </a:lnTo>
                  <a:lnTo>
                    <a:pt x="120" y="34"/>
                  </a:lnTo>
                  <a:lnTo>
                    <a:pt x="117" y="34"/>
                  </a:lnTo>
                  <a:lnTo>
                    <a:pt x="111" y="33"/>
                  </a:lnTo>
                  <a:lnTo>
                    <a:pt x="112" y="29"/>
                  </a:lnTo>
                  <a:lnTo>
                    <a:pt x="111" y="26"/>
                  </a:lnTo>
                  <a:lnTo>
                    <a:pt x="115" y="21"/>
                  </a:lnTo>
                  <a:lnTo>
                    <a:pt x="113" y="18"/>
                  </a:lnTo>
                  <a:lnTo>
                    <a:pt x="111" y="16"/>
                  </a:lnTo>
                  <a:lnTo>
                    <a:pt x="108" y="16"/>
                  </a:lnTo>
                  <a:lnTo>
                    <a:pt x="107" y="13"/>
                  </a:lnTo>
                  <a:lnTo>
                    <a:pt x="111" y="13"/>
                  </a:lnTo>
                  <a:lnTo>
                    <a:pt x="113" y="14"/>
                  </a:lnTo>
                  <a:lnTo>
                    <a:pt x="117" y="16"/>
                  </a:lnTo>
                  <a:lnTo>
                    <a:pt x="121" y="16"/>
                  </a:lnTo>
                  <a:lnTo>
                    <a:pt x="126" y="16"/>
                  </a:lnTo>
                  <a:lnTo>
                    <a:pt x="128" y="16"/>
                  </a:lnTo>
                  <a:lnTo>
                    <a:pt x="132" y="14"/>
                  </a:lnTo>
                  <a:lnTo>
                    <a:pt x="136" y="12"/>
                  </a:lnTo>
                  <a:lnTo>
                    <a:pt x="138" y="10"/>
                  </a:lnTo>
                  <a:lnTo>
                    <a:pt x="141" y="12"/>
                  </a:lnTo>
                  <a:lnTo>
                    <a:pt x="146" y="9"/>
                  </a:lnTo>
                  <a:lnTo>
                    <a:pt x="150" y="9"/>
                  </a:lnTo>
                  <a:lnTo>
                    <a:pt x="157" y="5"/>
                  </a:lnTo>
                  <a:lnTo>
                    <a:pt x="157" y="2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900" name="Freeform 521"/>
            <p:cNvSpPr>
              <a:spLocks/>
            </p:cNvSpPr>
            <p:nvPr/>
          </p:nvSpPr>
          <p:spPr bwMode="auto">
            <a:xfrm>
              <a:off x="4059900" y="4167683"/>
              <a:ext cx="119275" cy="134501"/>
            </a:xfrm>
            <a:custGeom>
              <a:avLst/>
              <a:gdLst>
                <a:gd name="T0" fmla="*/ 39 w 47"/>
                <a:gd name="T1" fmla="*/ 2 h 53"/>
                <a:gd name="T2" fmla="*/ 46 w 47"/>
                <a:gd name="T3" fmla="*/ 4 h 53"/>
                <a:gd name="T4" fmla="*/ 43 w 47"/>
                <a:gd name="T5" fmla="*/ 8 h 53"/>
                <a:gd name="T6" fmla="*/ 43 w 47"/>
                <a:gd name="T7" fmla="*/ 9 h 53"/>
                <a:gd name="T8" fmla="*/ 40 w 47"/>
                <a:gd name="T9" fmla="*/ 15 h 53"/>
                <a:gd name="T10" fmla="*/ 42 w 47"/>
                <a:gd name="T11" fmla="*/ 20 h 53"/>
                <a:gd name="T12" fmla="*/ 43 w 47"/>
                <a:gd name="T13" fmla="*/ 24 h 53"/>
                <a:gd name="T14" fmla="*/ 46 w 47"/>
                <a:gd name="T15" fmla="*/ 28 h 53"/>
                <a:gd name="T16" fmla="*/ 47 w 47"/>
                <a:gd name="T17" fmla="*/ 31 h 53"/>
                <a:gd name="T18" fmla="*/ 44 w 47"/>
                <a:gd name="T19" fmla="*/ 34 h 53"/>
                <a:gd name="T20" fmla="*/ 46 w 47"/>
                <a:gd name="T21" fmla="*/ 40 h 53"/>
                <a:gd name="T22" fmla="*/ 42 w 47"/>
                <a:gd name="T23" fmla="*/ 44 h 53"/>
                <a:gd name="T24" fmla="*/ 38 w 47"/>
                <a:gd name="T25" fmla="*/ 41 h 53"/>
                <a:gd name="T26" fmla="*/ 31 w 47"/>
                <a:gd name="T27" fmla="*/ 42 h 53"/>
                <a:gd name="T28" fmla="*/ 25 w 47"/>
                <a:gd name="T29" fmla="*/ 42 h 53"/>
                <a:gd name="T30" fmla="*/ 22 w 47"/>
                <a:gd name="T31" fmla="*/ 45 h 53"/>
                <a:gd name="T32" fmla="*/ 25 w 47"/>
                <a:gd name="T33" fmla="*/ 49 h 53"/>
                <a:gd name="T34" fmla="*/ 25 w 47"/>
                <a:gd name="T35" fmla="*/ 53 h 53"/>
                <a:gd name="T36" fmla="*/ 19 w 47"/>
                <a:gd name="T37" fmla="*/ 52 h 53"/>
                <a:gd name="T38" fmla="*/ 18 w 47"/>
                <a:gd name="T39" fmla="*/ 52 h 53"/>
                <a:gd name="T40" fmla="*/ 17 w 47"/>
                <a:gd name="T41" fmla="*/ 50 h 53"/>
                <a:gd name="T42" fmla="*/ 15 w 47"/>
                <a:gd name="T43" fmla="*/ 48 h 53"/>
                <a:gd name="T44" fmla="*/ 13 w 47"/>
                <a:gd name="T45" fmla="*/ 45 h 53"/>
                <a:gd name="T46" fmla="*/ 10 w 47"/>
                <a:gd name="T47" fmla="*/ 41 h 53"/>
                <a:gd name="T48" fmla="*/ 9 w 47"/>
                <a:gd name="T49" fmla="*/ 36 h 53"/>
                <a:gd name="T50" fmla="*/ 8 w 47"/>
                <a:gd name="T51" fmla="*/ 33 h 53"/>
                <a:gd name="T52" fmla="*/ 5 w 47"/>
                <a:gd name="T53" fmla="*/ 32 h 53"/>
                <a:gd name="T54" fmla="*/ 4 w 47"/>
                <a:gd name="T55" fmla="*/ 28 h 53"/>
                <a:gd name="T56" fmla="*/ 1 w 47"/>
                <a:gd name="T57" fmla="*/ 25 h 53"/>
                <a:gd name="T58" fmla="*/ 0 w 47"/>
                <a:gd name="T59" fmla="*/ 23 h 53"/>
                <a:gd name="T60" fmla="*/ 1 w 47"/>
                <a:gd name="T61" fmla="*/ 15 h 53"/>
                <a:gd name="T62" fmla="*/ 6 w 47"/>
                <a:gd name="T63" fmla="*/ 12 h 53"/>
                <a:gd name="T64" fmla="*/ 9 w 47"/>
                <a:gd name="T65" fmla="*/ 9 h 53"/>
                <a:gd name="T66" fmla="*/ 10 w 47"/>
                <a:gd name="T67" fmla="*/ 6 h 53"/>
                <a:gd name="T68" fmla="*/ 10 w 47"/>
                <a:gd name="T69" fmla="*/ 2 h 53"/>
                <a:gd name="T70" fmla="*/ 18 w 47"/>
                <a:gd name="T71" fmla="*/ 2 h 53"/>
                <a:gd name="T72" fmla="*/ 27 w 47"/>
                <a:gd name="T73" fmla="*/ 2 h 53"/>
                <a:gd name="T74" fmla="*/ 33 w 47"/>
                <a:gd name="T7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53">
                  <a:moveTo>
                    <a:pt x="34" y="0"/>
                  </a:moveTo>
                  <a:lnTo>
                    <a:pt x="39" y="2"/>
                  </a:lnTo>
                  <a:lnTo>
                    <a:pt x="43" y="3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3" y="8"/>
                  </a:lnTo>
                  <a:lnTo>
                    <a:pt x="43" y="8"/>
                  </a:lnTo>
                  <a:lnTo>
                    <a:pt x="43" y="9"/>
                  </a:lnTo>
                  <a:lnTo>
                    <a:pt x="40" y="12"/>
                  </a:lnTo>
                  <a:lnTo>
                    <a:pt x="40" y="15"/>
                  </a:lnTo>
                  <a:lnTo>
                    <a:pt x="42" y="17"/>
                  </a:lnTo>
                  <a:lnTo>
                    <a:pt x="42" y="20"/>
                  </a:lnTo>
                  <a:lnTo>
                    <a:pt x="42" y="23"/>
                  </a:lnTo>
                  <a:lnTo>
                    <a:pt x="43" y="24"/>
                  </a:lnTo>
                  <a:lnTo>
                    <a:pt x="44" y="25"/>
                  </a:lnTo>
                  <a:lnTo>
                    <a:pt x="46" y="28"/>
                  </a:lnTo>
                  <a:lnTo>
                    <a:pt x="47" y="31"/>
                  </a:lnTo>
                  <a:lnTo>
                    <a:pt x="47" y="31"/>
                  </a:lnTo>
                  <a:lnTo>
                    <a:pt x="47" y="33"/>
                  </a:lnTo>
                  <a:lnTo>
                    <a:pt x="44" y="34"/>
                  </a:lnTo>
                  <a:lnTo>
                    <a:pt x="44" y="38"/>
                  </a:lnTo>
                  <a:lnTo>
                    <a:pt x="46" y="40"/>
                  </a:lnTo>
                  <a:lnTo>
                    <a:pt x="44" y="42"/>
                  </a:lnTo>
                  <a:lnTo>
                    <a:pt x="42" y="44"/>
                  </a:lnTo>
                  <a:lnTo>
                    <a:pt x="39" y="44"/>
                  </a:lnTo>
                  <a:lnTo>
                    <a:pt x="38" y="41"/>
                  </a:lnTo>
                  <a:lnTo>
                    <a:pt x="34" y="41"/>
                  </a:lnTo>
                  <a:lnTo>
                    <a:pt x="31" y="42"/>
                  </a:lnTo>
                  <a:lnTo>
                    <a:pt x="27" y="42"/>
                  </a:lnTo>
                  <a:lnTo>
                    <a:pt x="25" y="42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3" y="48"/>
                  </a:lnTo>
                  <a:lnTo>
                    <a:pt x="25" y="49"/>
                  </a:lnTo>
                  <a:lnTo>
                    <a:pt x="26" y="52"/>
                  </a:lnTo>
                  <a:lnTo>
                    <a:pt x="25" y="53"/>
                  </a:lnTo>
                  <a:lnTo>
                    <a:pt x="23" y="53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7" y="50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1" y="42"/>
                  </a:lnTo>
                  <a:lnTo>
                    <a:pt x="10" y="41"/>
                  </a:lnTo>
                  <a:lnTo>
                    <a:pt x="10" y="38"/>
                  </a:lnTo>
                  <a:lnTo>
                    <a:pt x="9" y="36"/>
                  </a:lnTo>
                  <a:lnTo>
                    <a:pt x="9" y="33"/>
                  </a:lnTo>
                  <a:lnTo>
                    <a:pt x="8" y="33"/>
                  </a:lnTo>
                  <a:lnTo>
                    <a:pt x="6" y="33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4" y="28"/>
                  </a:lnTo>
                  <a:lnTo>
                    <a:pt x="2" y="27"/>
                  </a:lnTo>
                  <a:lnTo>
                    <a:pt x="1" y="25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8" y="11"/>
                  </a:lnTo>
                  <a:lnTo>
                    <a:pt x="9" y="9"/>
                  </a:lnTo>
                  <a:lnTo>
                    <a:pt x="9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7" y="2"/>
                  </a:lnTo>
                  <a:lnTo>
                    <a:pt x="31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901" name="Freeform 522"/>
            <p:cNvSpPr>
              <a:spLocks/>
            </p:cNvSpPr>
            <p:nvPr/>
          </p:nvSpPr>
          <p:spPr bwMode="auto">
            <a:xfrm>
              <a:off x="3955853" y="4094088"/>
              <a:ext cx="149728" cy="228397"/>
            </a:xfrm>
            <a:custGeom>
              <a:avLst/>
              <a:gdLst>
                <a:gd name="T0" fmla="*/ 18 w 59"/>
                <a:gd name="T1" fmla="*/ 0 h 90"/>
                <a:gd name="T2" fmla="*/ 24 w 59"/>
                <a:gd name="T3" fmla="*/ 3 h 90"/>
                <a:gd name="T4" fmla="*/ 26 w 59"/>
                <a:gd name="T5" fmla="*/ 8 h 90"/>
                <a:gd name="T6" fmla="*/ 33 w 59"/>
                <a:gd name="T7" fmla="*/ 13 h 90"/>
                <a:gd name="T8" fmla="*/ 33 w 59"/>
                <a:gd name="T9" fmla="*/ 19 h 90"/>
                <a:gd name="T10" fmla="*/ 33 w 59"/>
                <a:gd name="T11" fmla="*/ 25 h 90"/>
                <a:gd name="T12" fmla="*/ 35 w 59"/>
                <a:gd name="T13" fmla="*/ 21 h 90"/>
                <a:gd name="T14" fmla="*/ 39 w 59"/>
                <a:gd name="T15" fmla="*/ 20 h 90"/>
                <a:gd name="T16" fmla="*/ 45 w 59"/>
                <a:gd name="T17" fmla="*/ 25 h 90"/>
                <a:gd name="T18" fmla="*/ 50 w 59"/>
                <a:gd name="T19" fmla="*/ 29 h 90"/>
                <a:gd name="T20" fmla="*/ 51 w 59"/>
                <a:gd name="T21" fmla="*/ 35 h 90"/>
                <a:gd name="T22" fmla="*/ 51 w 59"/>
                <a:gd name="T23" fmla="*/ 35 h 90"/>
                <a:gd name="T24" fmla="*/ 50 w 59"/>
                <a:gd name="T25" fmla="*/ 38 h 90"/>
                <a:gd name="T26" fmla="*/ 47 w 59"/>
                <a:gd name="T27" fmla="*/ 41 h 90"/>
                <a:gd name="T28" fmla="*/ 42 w 59"/>
                <a:gd name="T29" fmla="*/ 44 h 90"/>
                <a:gd name="T30" fmla="*/ 41 w 59"/>
                <a:gd name="T31" fmla="*/ 52 h 90"/>
                <a:gd name="T32" fmla="*/ 42 w 59"/>
                <a:gd name="T33" fmla="*/ 54 h 90"/>
                <a:gd name="T34" fmla="*/ 45 w 59"/>
                <a:gd name="T35" fmla="*/ 57 h 90"/>
                <a:gd name="T36" fmla="*/ 46 w 59"/>
                <a:gd name="T37" fmla="*/ 61 h 90"/>
                <a:gd name="T38" fmla="*/ 49 w 59"/>
                <a:gd name="T39" fmla="*/ 62 h 90"/>
                <a:gd name="T40" fmla="*/ 50 w 59"/>
                <a:gd name="T41" fmla="*/ 65 h 90"/>
                <a:gd name="T42" fmla="*/ 51 w 59"/>
                <a:gd name="T43" fmla="*/ 70 h 90"/>
                <a:gd name="T44" fmla="*/ 54 w 59"/>
                <a:gd name="T45" fmla="*/ 74 h 90"/>
                <a:gd name="T46" fmla="*/ 56 w 59"/>
                <a:gd name="T47" fmla="*/ 77 h 90"/>
                <a:gd name="T48" fmla="*/ 58 w 59"/>
                <a:gd name="T49" fmla="*/ 79 h 90"/>
                <a:gd name="T50" fmla="*/ 55 w 59"/>
                <a:gd name="T51" fmla="*/ 81 h 90"/>
                <a:gd name="T52" fmla="*/ 52 w 59"/>
                <a:gd name="T53" fmla="*/ 79 h 90"/>
                <a:gd name="T54" fmla="*/ 46 w 59"/>
                <a:gd name="T55" fmla="*/ 81 h 90"/>
                <a:gd name="T56" fmla="*/ 41 w 59"/>
                <a:gd name="T57" fmla="*/ 85 h 90"/>
                <a:gd name="T58" fmla="*/ 37 w 59"/>
                <a:gd name="T59" fmla="*/ 86 h 90"/>
                <a:gd name="T60" fmla="*/ 33 w 59"/>
                <a:gd name="T61" fmla="*/ 88 h 90"/>
                <a:gd name="T62" fmla="*/ 31 w 59"/>
                <a:gd name="T63" fmla="*/ 88 h 90"/>
                <a:gd name="T64" fmla="*/ 27 w 59"/>
                <a:gd name="T65" fmla="*/ 88 h 90"/>
                <a:gd name="T66" fmla="*/ 21 w 59"/>
                <a:gd name="T67" fmla="*/ 83 h 90"/>
                <a:gd name="T68" fmla="*/ 18 w 59"/>
                <a:gd name="T69" fmla="*/ 79 h 90"/>
                <a:gd name="T70" fmla="*/ 16 w 59"/>
                <a:gd name="T71" fmla="*/ 74 h 90"/>
                <a:gd name="T72" fmla="*/ 16 w 59"/>
                <a:gd name="T73" fmla="*/ 71 h 90"/>
                <a:gd name="T74" fmla="*/ 17 w 59"/>
                <a:gd name="T75" fmla="*/ 67 h 90"/>
                <a:gd name="T76" fmla="*/ 20 w 59"/>
                <a:gd name="T77" fmla="*/ 61 h 90"/>
                <a:gd name="T78" fmla="*/ 22 w 59"/>
                <a:gd name="T79" fmla="*/ 56 h 90"/>
                <a:gd name="T80" fmla="*/ 20 w 59"/>
                <a:gd name="T81" fmla="*/ 54 h 90"/>
                <a:gd name="T82" fmla="*/ 18 w 59"/>
                <a:gd name="T83" fmla="*/ 50 h 90"/>
                <a:gd name="T84" fmla="*/ 13 w 59"/>
                <a:gd name="T85" fmla="*/ 49 h 90"/>
                <a:gd name="T86" fmla="*/ 16 w 59"/>
                <a:gd name="T87" fmla="*/ 46 h 90"/>
                <a:gd name="T88" fmla="*/ 14 w 59"/>
                <a:gd name="T89" fmla="*/ 40 h 90"/>
                <a:gd name="T90" fmla="*/ 10 w 59"/>
                <a:gd name="T91" fmla="*/ 41 h 90"/>
                <a:gd name="T92" fmla="*/ 8 w 59"/>
                <a:gd name="T93" fmla="*/ 40 h 90"/>
                <a:gd name="T94" fmla="*/ 4 w 59"/>
                <a:gd name="T95" fmla="*/ 36 h 90"/>
                <a:gd name="T96" fmla="*/ 0 w 59"/>
                <a:gd name="T97" fmla="*/ 28 h 90"/>
                <a:gd name="T98" fmla="*/ 2 w 59"/>
                <a:gd name="T99" fmla="*/ 23 h 90"/>
                <a:gd name="T100" fmla="*/ 6 w 59"/>
                <a:gd name="T101" fmla="*/ 21 h 90"/>
                <a:gd name="T102" fmla="*/ 9 w 59"/>
                <a:gd name="T103" fmla="*/ 21 h 90"/>
                <a:gd name="T104" fmla="*/ 13 w 59"/>
                <a:gd name="T105" fmla="*/ 17 h 90"/>
                <a:gd name="T106" fmla="*/ 8 w 59"/>
                <a:gd name="T107" fmla="*/ 15 h 90"/>
                <a:gd name="T108" fmla="*/ 6 w 59"/>
                <a:gd name="T109" fmla="*/ 11 h 90"/>
                <a:gd name="T110" fmla="*/ 12 w 59"/>
                <a:gd name="T111" fmla="*/ 7 h 90"/>
                <a:gd name="T112" fmla="*/ 17 w 59"/>
                <a:gd name="T113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" h="90">
                  <a:moveTo>
                    <a:pt x="18" y="0"/>
                  </a:moveTo>
                  <a:lnTo>
                    <a:pt x="18" y="0"/>
                  </a:lnTo>
                  <a:lnTo>
                    <a:pt x="21" y="2"/>
                  </a:lnTo>
                  <a:lnTo>
                    <a:pt x="24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31" y="12"/>
                  </a:lnTo>
                  <a:lnTo>
                    <a:pt x="33" y="13"/>
                  </a:lnTo>
                  <a:lnTo>
                    <a:pt x="34" y="17"/>
                  </a:lnTo>
                  <a:lnTo>
                    <a:pt x="33" y="19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4" y="23"/>
                  </a:lnTo>
                  <a:lnTo>
                    <a:pt x="35" y="21"/>
                  </a:lnTo>
                  <a:lnTo>
                    <a:pt x="38" y="20"/>
                  </a:lnTo>
                  <a:lnTo>
                    <a:pt x="39" y="20"/>
                  </a:lnTo>
                  <a:lnTo>
                    <a:pt x="41" y="21"/>
                  </a:lnTo>
                  <a:lnTo>
                    <a:pt x="45" y="25"/>
                  </a:lnTo>
                  <a:lnTo>
                    <a:pt x="50" y="27"/>
                  </a:lnTo>
                  <a:lnTo>
                    <a:pt x="50" y="29"/>
                  </a:lnTo>
                  <a:lnTo>
                    <a:pt x="50" y="32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50" y="37"/>
                  </a:lnTo>
                  <a:lnTo>
                    <a:pt x="50" y="38"/>
                  </a:lnTo>
                  <a:lnTo>
                    <a:pt x="49" y="40"/>
                  </a:lnTo>
                  <a:lnTo>
                    <a:pt x="47" y="41"/>
                  </a:lnTo>
                  <a:lnTo>
                    <a:pt x="43" y="41"/>
                  </a:lnTo>
                  <a:lnTo>
                    <a:pt x="42" y="44"/>
                  </a:lnTo>
                  <a:lnTo>
                    <a:pt x="42" y="46"/>
                  </a:lnTo>
                  <a:lnTo>
                    <a:pt x="41" y="52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3" y="56"/>
                  </a:lnTo>
                  <a:lnTo>
                    <a:pt x="45" y="57"/>
                  </a:lnTo>
                  <a:lnTo>
                    <a:pt x="46" y="60"/>
                  </a:lnTo>
                  <a:lnTo>
                    <a:pt x="46" y="61"/>
                  </a:lnTo>
                  <a:lnTo>
                    <a:pt x="47" y="62"/>
                  </a:lnTo>
                  <a:lnTo>
                    <a:pt x="49" y="62"/>
                  </a:lnTo>
                  <a:lnTo>
                    <a:pt x="50" y="62"/>
                  </a:lnTo>
                  <a:lnTo>
                    <a:pt x="50" y="65"/>
                  </a:lnTo>
                  <a:lnTo>
                    <a:pt x="51" y="67"/>
                  </a:lnTo>
                  <a:lnTo>
                    <a:pt x="51" y="70"/>
                  </a:lnTo>
                  <a:lnTo>
                    <a:pt x="52" y="71"/>
                  </a:lnTo>
                  <a:lnTo>
                    <a:pt x="54" y="74"/>
                  </a:lnTo>
                  <a:lnTo>
                    <a:pt x="54" y="75"/>
                  </a:lnTo>
                  <a:lnTo>
                    <a:pt x="56" y="77"/>
                  </a:lnTo>
                  <a:lnTo>
                    <a:pt x="56" y="78"/>
                  </a:lnTo>
                  <a:lnTo>
                    <a:pt x="58" y="79"/>
                  </a:lnTo>
                  <a:lnTo>
                    <a:pt x="59" y="81"/>
                  </a:lnTo>
                  <a:lnTo>
                    <a:pt x="55" y="81"/>
                  </a:lnTo>
                  <a:lnTo>
                    <a:pt x="54" y="81"/>
                  </a:lnTo>
                  <a:lnTo>
                    <a:pt x="52" y="79"/>
                  </a:lnTo>
                  <a:lnTo>
                    <a:pt x="49" y="79"/>
                  </a:lnTo>
                  <a:lnTo>
                    <a:pt x="46" y="81"/>
                  </a:lnTo>
                  <a:lnTo>
                    <a:pt x="45" y="85"/>
                  </a:lnTo>
                  <a:lnTo>
                    <a:pt x="41" y="85"/>
                  </a:lnTo>
                  <a:lnTo>
                    <a:pt x="38" y="85"/>
                  </a:lnTo>
                  <a:lnTo>
                    <a:pt x="37" y="86"/>
                  </a:lnTo>
                  <a:lnTo>
                    <a:pt x="35" y="88"/>
                  </a:lnTo>
                  <a:lnTo>
                    <a:pt x="33" y="88"/>
                  </a:lnTo>
                  <a:lnTo>
                    <a:pt x="33" y="87"/>
                  </a:lnTo>
                  <a:lnTo>
                    <a:pt x="31" y="88"/>
                  </a:lnTo>
                  <a:lnTo>
                    <a:pt x="29" y="90"/>
                  </a:lnTo>
                  <a:lnTo>
                    <a:pt x="27" y="88"/>
                  </a:lnTo>
                  <a:lnTo>
                    <a:pt x="24" y="85"/>
                  </a:lnTo>
                  <a:lnTo>
                    <a:pt x="21" y="83"/>
                  </a:lnTo>
                  <a:lnTo>
                    <a:pt x="21" y="81"/>
                  </a:lnTo>
                  <a:lnTo>
                    <a:pt x="18" y="79"/>
                  </a:lnTo>
                  <a:lnTo>
                    <a:pt x="17" y="77"/>
                  </a:lnTo>
                  <a:lnTo>
                    <a:pt x="16" y="74"/>
                  </a:lnTo>
                  <a:lnTo>
                    <a:pt x="17" y="73"/>
                  </a:lnTo>
                  <a:lnTo>
                    <a:pt x="16" y="71"/>
                  </a:lnTo>
                  <a:lnTo>
                    <a:pt x="17" y="69"/>
                  </a:lnTo>
                  <a:lnTo>
                    <a:pt x="17" y="67"/>
                  </a:lnTo>
                  <a:lnTo>
                    <a:pt x="17" y="65"/>
                  </a:lnTo>
                  <a:lnTo>
                    <a:pt x="20" y="61"/>
                  </a:lnTo>
                  <a:lnTo>
                    <a:pt x="20" y="58"/>
                  </a:lnTo>
                  <a:lnTo>
                    <a:pt x="22" y="56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18" y="52"/>
                  </a:lnTo>
                  <a:lnTo>
                    <a:pt x="18" y="50"/>
                  </a:lnTo>
                  <a:lnTo>
                    <a:pt x="16" y="50"/>
                  </a:lnTo>
                  <a:lnTo>
                    <a:pt x="13" y="49"/>
                  </a:lnTo>
                  <a:lnTo>
                    <a:pt x="14" y="48"/>
                  </a:lnTo>
                  <a:lnTo>
                    <a:pt x="16" y="46"/>
                  </a:lnTo>
                  <a:lnTo>
                    <a:pt x="16" y="42"/>
                  </a:lnTo>
                  <a:lnTo>
                    <a:pt x="14" y="40"/>
                  </a:lnTo>
                  <a:lnTo>
                    <a:pt x="12" y="40"/>
                  </a:lnTo>
                  <a:lnTo>
                    <a:pt x="10" y="41"/>
                  </a:lnTo>
                  <a:lnTo>
                    <a:pt x="9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4" y="36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1" y="27"/>
                  </a:lnTo>
                  <a:lnTo>
                    <a:pt x="2" y="23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3" y="20"/>
                  </a:lnTo>
                  <a:lnTo>
                    <a:pt x="13" y="17"/>
                  </a:lnTo>
                  <a:lnTo>
                    <a:pt x="12" y="16"/>
                  </a:lnTo>
                  <a:lnTo>
                    <a:pt x="8" y="15"/>
                  </a:lnTo>
                  <a:lnTo>
                    <a:pt x="8" y="12"/>
                  </a:lnTo>
                  <a:lnTo>
                    <a:pt x="6" y="11"/>
                  </a:lnTo>
                  <a:lnTo>
                    <a:pt x="9" y="7"/>
                  </a:lnTo>
                  <a:lnTo>
                    <a:pt x="12" y="7"/>
                  </a:lnTo>
                  <a:lnTo>
                    <a:pt x="14" y="6"/>
                  </a:lnTo>
                  <a:lnTo>
                    <a:pt x="17" y="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902" name="Freeform 523"/>
            <p:cNvSpPr>
              <a:spLocks noEditPoints="1"/>
            </p:cNvSpPr>
            <p:nvPr/>
          </p:nvSpPr>
          <p:spPr bwMode="auto">
            <a:xfrm>
              <a:off x="3600569" y="3967201"/>
              <a:ext cx="400964" cy="370511"/>
            </a:xfrm>
            <a:custGeom>
              <a:avLst/>
              <a:gdLst>
                <a:gd name="T0" fmla="*/ 106 w 158"/>
                <a:gd name="T1" fmla="*/ 21 h 146"/>
                <a:gd name="T2" fmla="*/ 41 w 158"/>
                <a:gd name="T3" fmla="*/ 4 h 146"/>
                <a:gd name="T4" fmla="*/ 46 w 158"/>
                <a:gd name="T5" fmla="*/ 15 h 146"/>
                <a:gd name="T6" fmla="*/ 61 w 158"/>
                <a:gd name="T7" fmla="*/ 20 h 146"/>
                <a:gd name="T8" fmla="*/ 62 w 158"/>
                <a:gd name="T9" fmla="*/ 27 h 146"/>
                <a:gd name="T10" fmla="*/ 87 w 158"/>
                <a:gd name="T11" fmla="*/ 27 h 146"/>
                <a:gd name="T12" fmla="*/ 100 w 158"/>
                <a:gd name="T13" fmla="*/ 29 h 146"/>
                <a:gd name="T14" fmla="*/ 113 w 158"/>
                <a:gd name="T15" fmla="*/ 24 h 146"/>
                <a:gd name="T16" fmla="*/ 133 w 158"/>
                <a:gd name="T17" fmla="*/ 23 h 146"/>
                <a:gd name="T18" fmla="*/ 121 w 158"/>
                <a:gd name="T19" fmla="*/ 27 h 146"/>
                <a:gd name="T20" fmla="*/ 127 w 158"/>
                <a:gd name="T21" fmla="*/ 32 h 146"/>
                <a:gd name="T22" fmla="*/ 135 w 158"/>
                <a:gd name="T23" fmla="*/ 35 h 146"/>
                <a:gd name="T24" fmla="*/ 144 w 158"/>
                <a:gd name="T25" fmla="*/ 41 h 146"/>
                <a:gd name="T26" fmla="*/ 140 w 158"/>
                <a:gd name="T27" fmla="*/ 49 h 146"/>
                <a:gd name="T28" fmla="*/ 144 w 158"/>
                <a:gd name="T29" fmla="*/ 49 h 146"/>
                <a:gd name="T30" fmla="*/ 153 w 158"/>
                <a:gd name="T31" fmla="*/ 48 h 146"/>
                <a:gd name="T32" fmla="*/ 152 w 158"/>
                <a:gd name="T33" fmla="*/ 57 h 146"/>
                <a:gd name="T34" fmla="*/ 152 w 158"/>
                <a:gd name="T35" fmla="*/ 66 h 146"/>
                <a:gd name="T36" fmla="*/ 146 w 158"/>
                <a:gd name="T37" fmla="*/ 71 h 146"/>
                <a:gd name="T38" fmla="*/ 141 w 158"/>
                <a:gd name="T39" fmla="*/ 82 h 146"/>
                <a:gd name="T40" fmla="*/ 141 w 158"/>
                <a:gd name="T41" fmla="*/ 99 h 146"/>
                <a:gd name="T42" fmla="*/ 123 w 158"/>
                <a:gd name="T43" fmla="*/ 104 h 146"/>
                <a:gd name="T44" fmla="*/ 104 w 158"/>
                <a:gd name="T45" fmla="*/ 104 h 146"/>
                <a:gd name="T46" fmla="*/ 104 w 158"/>
                <a:gd name="T47" fmla="*/ 108 h 146"/>
                <a:gd name="T48" fmla="*/ 108 w 158"/>
                <a:gd name="T49" fmla="*/ 124 h 146"/>
                <a:gd name="T50" fmla="*/ 107 w 158"/>
                <a:gd name="T51" fmla="*/ 129 h 146"/>
                <a:gd name="T52" fmla="*/ 92 w 158"/>
                <a:gd name="T53" fmla="*/ 142 h 146"/>
                <a:gd name="T54" fmla="*/ 73 w 158"/>
                <a:gd name="T55" fmla="*/ 138 h 146"/>
                <a:gd name="T56" fmla="*/ 69 w 158"/>
                <a:gd name="T57" fmla="*/ 127 h 146"/>
                <a:gd name="T58" fmla="*/ 65 w 158"/>
                <a:gd name="T59" fmla="*/ 121 h 146"/>
                <a:gd name="T60" fmla="*/ 65 w 158"/>
                <a:gd name="T61" fmla="*/ 104 h 146"/>
                <a:gd name="T62" fmla="*/ 62 w 158"/>
                <a:gd name="T63" fmla="*/ 91 h 146"/>
                <a:gd name="T64" fmla="*/ 69 w 158"/>
                <a:gd name="T65" fmla="*/ 83 h 146"/>
                <a:gd name="T66" fmla="*/ 59 w 158"/>
                <a:gd name="T67" fmla="*/ 78 h 146"/>
                <a:gd name="T68" fmla="*/ 50 w 158"/>
                <a:gd name="T69" fmla="*/ 78 h 146"/>
                <a:gd name="T70" fmla="*/ 32 w 158"/>
                <a:gd name="T71" fmla="*/ 67 h 146"/>
                <a:gd name="T72" fmla="*/ 20 w 158"/>
                <a:gd name="T73" fmla="*/ 69 h 146"/>
                <a:gd name="T74" fmla="*/ 9 w 158"/>
                <a:gd name="T75" fmla="*/ 62 h 146"/>
                <a:gd name="T76" fmla="*/ 8 w 158"/>
                <a:gd name="T77" fmla="*/ 50 h 146"/>
                <a:gd name="T78" fmla="*/ 2 w 158"/>
                <a:gd name="T79" fmla="*/ 37 h 146"/>
                <a:gd name="T80" fmla="*/ 8 w 158"/>
                <a:gd name="T81" fmla="*/ 21 h 146"/>
                <a:gd name="T82" fmla="*/ 23 w 158"/>
                <a:gd name="T83" fmla="*/ 10 h 146"/>
                <a:gd name="T84" fmla="*/ 16 w 158"/>
                <a:gd name="T85" fmla="*/ 13 h 146"/>
                <a:gd name="T86" fmla="*/ 19 w 158"/>
                <a:gd name="T87" fmla="*/ 21 h 146"/>
                <a:gd name="T88" fmla="*/ 13 w 158"/>
                <a:gd name="T89" fmla="*/ 35 h 146"/>
                <a:gd name="T90" fmla="*/ 23 w 158"/>
                <a:gd name="T91" fmla="*/ 41 h 146"/>
                <a:gd name="T92" fmla="*/ 21 w 158"/>
                <a:gd name="T93" fmla="*/ 25 h 146"/>
                <a:gd name="T94" fmla="*/ 36 w 158"/>
                <a:gd name="T95" fmla="*/ 16 h 146"/>
                <a:gd name="T96" fmla="*/ 42 w 158"/>
                <a:gd name="T97" fmla="*/ 16 h 146"/>
                <a:gd name="T98" fmla="*/ 34 w 158"/>
                <a:gd name="T99" fmla="*/ 12 h 146"/>
                <a:gd name="T100" fmla="*/ 61 w 158"/>
                <a:gd name="T101" fmla="*/ 6 h 146"/>
                <a:gd name="T102" fmla="*/ 59 w 158"/>
                <a:gd name="T103" fmla="*/ 4 h 146"/>
                <a:gd name="T104" fmla="*/ 49 w 158"/>
                <a:gd name="T105" fmla="*/ 7 h 146"/>
                <a:gd name="T106" fmla="*/ 41 w 158"/>
                <a:gd name="T107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8" h="146">
                  <a:moveTo>
                    <a:pt x="111" y="17"/>
                  </a:moveTo>
                  <a:lnTo>
                    <a:pt x="112" y="19"/>
                  </a:lnTo>
                  <a:lnTo>
                    <a:pt x="111" y="21"/>
                  </a:lnTo>
                  <a:lnTo>
                    <a:pt x="108" y="21"/>
                  </a:lnTo>
                  <a:lnTo>
                    <a:pt x="106" y="21"/>
                  </a:lnTo>
                  <a:lnTo>
                    <a:pt x="104" y="20"/>
                  </a:lnTo>
                  <a:lnTo>
                    <a:pt x="107" y="19"/>
                  </a:lnTo>
                  <a:lnTo>
                    <a:pt x="108" y="20"/>
                  </a:lnTo>
                  <a:lnTo>
                    <a:pt x="111" y="17"/>
                  </a:lnTo>
                  <a:close/>
                  <a:moveTo>
                    <a:pt x="41" y="4"/>
                  </a:moveTo>
                  <a:lnTo>
                    <a:pt x="42" y="6"/>
                  </a:lnTo>
                  <a:lnTo>
                    <a:pt x="42" y="10"/>
                  </a:lnTo>
                  <a:lnTo>
                    <a:pt x="42" y="12"/>
                  </a:lnTo>
                  <a:lnTo>
                    <a:pt x="45" y="15"/>
                  </a:lnTo>
                  <a:lnTo>
                    <a:pt x="46" y="15"/>
                  </a:lnTo>
                  <a:lnTo>
                    <a:pt x="48" y="15"/>
                  </a:lnTo>
                  <a:lnTo>
                    <a:pt x="50" y="16"/>
                  </a:lnTo>
                  <a:lnTo>
                    <a:pt x="56" y="16"/>
                  </a:lnTo>
                  <a:lnTo>
                    <a:pt x="58" y="16"/>
                  </a:lnTo>
                  <a:lnTo>
                    <a:pt x="61" y="20"/>
                  </a:lnTo>
                  <a:lnTo>
                    <a:pt x="61" y="21"/>
                  </a:lnTo>
                  <a:lnTo>
                    <a:pt x="59" y="23"/>
                  </a:lnTo>
                  <a:lnTo>
                    <a:pt x="59" y="24"/>
                  </a:lnTo>
                  <a:lnTo>
                    <a:pt x="61" y="25"/>
                  </a:lnTo>
                  <a:lnTo>
                    <a:pt x="62" y="27"/>
                  </a:lnTo>
                  <a:lnTo>
                    <a:pt x="69" y="27"/>
                  </a:lnTo>
                  <a:lnTo>
                    <a:pt x="79" y="25"/>
                  </a:lnTo>
                  <a:lnTo>
                    <a:pt x="84" y="24"/>
                  </a:lnTo>
                  <a:lnTo>
                    <a:pt x="87" y="25"/>
                  </a:lnTo>
                  <a:lnTo>
                    <a:pt x="87" y="27"/>
                  </a:lnTo>
                  <a:lnTo>
                    <a:pt x="92" y="31"/>
                  </a:lnTo>
                  <a:lnTo>
                    <a:pt x="95" y="31"/>
                  </a:lnTo>
                  <a:lnTo>
                    <a:pt x="96" y="31"/>
                  </a:lnTo>
                  <a:lnTo>
                    <a:pt x="99" y="31"/>
                  </a:lnTo>
                  <a:lnTo>
                    <a:pt x="100" y="29"/>
                  </a:lnTo>
                  <a:lnTo>
                    <a:pt x="103" y="28"/>
                  </a:lnTo>
                  <a:lnTo>
                    <a:pt x="106" y="27"/>
                  </a:lnTo>
                  <a:lnTo>
                    <a:pt x="110" y="24"/>
                  </a:lnTo>
                  <a:lnTo>
                    <a:pt x="112" y="24"/>
                  </a:lnTo>
                  <a:lnTo>
                    <a:pt x="113" y="24"/>
                  </a:lnTo>
                  <a:lnTo>
                    <a:pt x="119" y="23"/>
                  </a:lnTo>
                  <a:lnTo>
                    <a:pt x="121" y="23"/>
                  </a:lnTo>
                  <a:lnTo>
                    <a:pt x="125" y="23"/>
                  </a:lnTo>
                  <a:lnTo>
                    <a:pt x="131" y="23"/>
                  </a:lnTo>
                  <a:lnTo>
                    <a:pt x="133" y="23"/>
                  </a:lnTo>
                  <a:lnTo>
                    <a:pt x="133" y="24"/>
                  </a:lnTo>
                  <a:lnTo>
                    <a:pt x="129" y="25"/>
                  </a:lnTo>
                  <a:lnTo>
                    <a:pt x="128" y="27"/>
                  </a:lnTo>
                  <a:lnTo>
                    <a:pt x="123" y="27"/>
                  </a:lnTo>
                  <a:lnTo>
                    <a:pt x="121" y="27"/>
                  </a:lnTo>
                  <a:lnTo>
                    <a:pt x="121" y="28"/>
                  </a:lnTo>
                  <a:lnTo>
                    <a:pt x="124" y="29"/>
                  </a:lnTo>
                  <a:lnTo>
                    <a:pt x="125" y="32"/>
                  </a:lnTo>
                  <a:lnTo>
                    <a:pt x="127" y="33"/>
                  </a:lnTo>
                  <a:lnTo>
                    <a:pt x="127" y="32"/>
                  </a:lnTo>
                  <a:lnTo>
                    <a:pt x="128" y="32"/>
                  </a:lnTo>
                  <a:lnTo>
                    <a:pt x="131" y="33"/>
                  </a:lnTo>
                  <a:lnTo>
                    <a:pt x="131" y="35"/>
                  </a:lnTo>
                  <a:lnTo>
                    <a:pt x="133" y="35"/>
                  </a:lnTo>
                  <a:lnTo>
                    <a:pt x="135" y="35"/>
                  </a:lnTo>
                  <a:lnTo>
                    <a:pt x="136" y="36"/>
                  </a:lnTo>
                  <a:lnTo>
                    <a:pt x="140" y="37"/>
                  </a:lnTo>
                  <a:lnTo>
                    <a:pt x="144" y="38"/>
                  </a:lnTo>
                  <a:lnTo>
                    <a:pt x="144" y="41"/>
                  </a:lnTo>
                  <a:lnTo>
                    <a:pt x="144" y="41"/>
                  </a:lnTo>
                  <a:lnTo>
                    <a:pt x="145" y="42"/>
                  </a:lnTo>
                  <a:lnTo>
                    <a:pt x="145" y="44"/>
                  </a:lnTo>
                  <a:lnTo>
                    <a:pt x="142" y="45"/>
                  </a:lnTo>
                  <a:lnTo>
                    <a:pt x="141" y="48"/>
                  </a:lnTo>
                  <a:lnTo>
                    <a:pt x="140" y="49"/>
                  </a:lnTo>
                  <a:lnTo>
                    <a:pt x="138" y="49"/>
                  </a:lnTo>
                  <a:lnTo>
                    <a:pt x="136" y="49"/>
                  </a:lnTo>
                  <a:lnTo>
                    <a:pt x="137" y="49"/>
                  </a:lnTo>
                  <a:lnTo>
                    <a:pt x="140" y="49"/>
                  </a:lnTo>
                  <a:lnTo>
                    <a:pt x="144" y="49"/>
                  </a:lnTo>
                  <a:lnTo>
                    <a:pt x="145" y="48"/>
                  </a:lnTo>
                  <a:lnTo>
                    <a:pt x="146" y="48"/>
                  </a:lnTo>
                  <a:lnTo>
                    <a:pt x="149" y="49"/>
                  </a:lnTo>
                  <a:lnTo>
                    <a:pt x="150" y="48"/>
                  </a:lnTo>
                  <a:lnTo>
                    <a:pt x="153" y="48"/>
                  </a:lnTo>
                  <a:lnTo>
                    <a:pt x="157" y="50"/>
                  </a:lnTo>
                  <a:lnTo>
                    <a:pt x="158" y="50"/>
                  </a:lnTo>
                  <a:lnTo>
                    <a:pt x="157" y="52"/>
                  </a:lnTo>
                  <a:lnTo>
                    <a:pt x="154" y="56"/>
                  </a:lnTo>
                  <a:lnTo>
                    <a:pt x="152" y="57"/>
                  </a:lnTo>
                  <a:lnTo>
                    <a:pt x="149" y="57"/>
                  </a:lnTo>
                  <a:lnTo>
                    <a:pt x="146" y="61"/>
                  </a:lnTo>
                  <a:lnTo>
                    <a:pt x="148" y="62"/>
                  </a:lnTo>
                  <a:lnTo>
                    <a:pt x="148" y="65"/>
                  </a:lnTo>
                  <a:lnTo>
                    <a:pt x="152" y="66"/>
                  </a:lnTo>
                  <a:lnTo>
                    <a:pt x="153" y="67"/>
                  </a:lnTo>
                  <a:lnTo>
                    <a:pt x="153" y="70"/>
                  </a:lnTo>
                  <a:lnTo>
                    <a:pt x="149" y="71"/>
                  </a:lnTo>
                  <a:lnTo>
                    <a:pt x="148" y="71"/>
                  </a:lnTo>
                  <a:lnTo>
                    <a:pt x="146" y="71"/>
                  </a:lnTo>
                  <a:lnTo>
                    <a:pt x="144" y="71"/>
                  </a:lnTo>
                  <a:lnTo>
                    <a:pt x="142" y="73"/>
                  </a:lnTo>
                  <a:lnTo>
                    <a:pt x="141" y="77"/>
                  </a:lnTo>
                  <a:lnTo>
                    <a:pt x="140" y="78"/>
                  </a:lnTo>
                  <a:lnTo>
                    <a:pt x="141" y="82"/>
                  </a:lnTo>
                  <a:lnTo>
                    <a:pt x="144" y="86"/>
                  </a:lnTo>
                  <a:lnTo>
                    <a:pt x="148" y="90"/>
                  </a:lnTo>
                  <a:lnTo>
                    <a:pt x="148" y="92"/>
                  </a:lnTo>
                  <a:lnTo>
                    <a:pt x="148" y="95"/>
                  </a:lnTo>
                  <a:lnTo>
                    <a:pt x="141" y="99"/>
                  </a:lnTo>
                  <a:lnTo>
                    <a:pt x="137" y="99"/>
                  </a:lnTo>
                  <a:lnTo>
                    <a:pt x="132" y="102"/>
                  </a:lnTo>
                  <a:lnTo>
                    <a:pt x="129" y="100"/>
                  </a:lnTo>
                  <a:lnTo>
                    <a:pt x="127" y="102"/>
                  </a:lnTo>
                  <a:lnTo>
                    <a:pt x="123" y="104"/>
                  </a:lnTo>
                  <a:lnTo>
                    <a:pt x="119" y="106"/>
                  </a:lnTo>
                  <a:lnTo>
                    <a:pt x="117" y="106"/>
                  </a:lnTo>
                  <a:lnTo>
                    <a:pt x="112" y="106"/>
                  </a:lnTo>
                  <a:lnTo>
                    <a:pt x="108" y="106"/>
                  </a:lnTo>
                  <a:lnTo>
                    <a:pt x="104" y="104"/>
                  </a:lnTo>
                  <a:lnTo>
                    <a:pt x="102" y="103"/>
                  </a:lnTo>
                  <a:lnTo>
                    <a:pt x="98" y="103"/>
                  </a:lnTo>
                  <a:lnTo>
                    <a:pt x="99" y="106"/>
                  </a:lnTo>
                  <a:lnTo>
                    <a:pt x="102" y="106"/>
                  </a:lnTo>
                  <a:lnTo>
                    <a:pt x="104" y="108"/>
                  </a:lnTo>
                  <a:lnTo>
                    <a:pt x="106" y="111"/>
                  </a:lnTo>
                  <a:lnTo>
                    <a:pt x="102" y="116"/>
                  </a:lnTo>
                  <a:lnTo>
                    <a:pt x="103" y="119"/>
                  </a:lnTo>
                  <a:lnTo>
                    <a:pt x="102" y="123"/>
                  </a:lnTo>
                  <a:lnTo>
                    <a:pt x="108" y="124"/>
                  </a:lnTo>
                  <a:lnTo>
                    <a:pt x="111" y="124"/>
                  </a:lnTo>
                  <a:lnTo>
                    <a:pt x="115" y="124"/>
                  </a:lnTo>
                  <a:lnTo>
                    <a:pt x="115" y="127"/>
                  </a:lnTo>
                  <a:lnTo>
                    <a:pt x="112" y="128"/>
                  </a:lnTo>
                  <a:lnTo>
                    <a:pt x="107" y="129"/>
                  </a:lnTo>
                  <a:lnTo>
                    <a:pt x="106" y="131"/>
                  </a:lnTo>
                  <a:lnTo>
                    <a:pt x="104" y="135"/>
                  </a:lnTo>
                  <a:lnTo>
                    <a:pt x="98" y="137"/>
                  </a:lnTo>
                  <a:lnTo>
                    <a:pt x="96" y="140"/>
                  </a:lnTo>
                  <a:lnTo>
                    <a:pt x="92" y="142"/>
                  </a:lnTo>
                  <a:lnTo>
                    <a:pt x="88" y="146"/>
                  </a:lnTo>
                  <a:lnTo>
                    <a:pt x="84" y="146"/>
                  </a:lnTo>
                  <a:lnTo>
                    <a:pt x="82" y="145"/>
                  </a:lnTo>
                  <a:lnTo>
                    <a:pt x="77" y="142"/>
                  </a:lnTo>
                  <a:lnTo>
                    <a:pt x="73" y="138"/>
                  </a:lnTo>
                  <a:lnTo>
                    <a:pt x="73" y="138"/>
                  </a:lnTo>
                  <a:lnTo>
                    <a:pt x="73" y="137"/>
                  </a:lnTo>
                  <a:lnTo>
                    <a:pt x="70" y="131"/>
                  </a:lnTo>
                  <a:lnTo>
                    <a:pt x="69" y="128"/>
                  </a:lnTo>
                  <a:lnTo>
                    <a:pt x="69" y="127"/>
                  </a:lnTo>
                  <a:lnTo>
                    <a:pt x="67" y="124"/>
                  </a:lnTo>
                  <a:lnTo>
                    <a:pt x="67" y="123"/>
                  </a:lnTo>
                  <a:lnTo>
                    <a:pt x="66" y="121"/>
                  </a:lnTo>
                  <a:lnTo>
                    <a:pt x="66" y="121"/>
                  </a:lnTo>
                  <a:lnTo>
                    <a:pt x="65" y="121"/>
                  </a:lnTo>
                  <a:lnTo>
                    <a:pt x="63" y="121"/>
                  </a:lnTo>
                  <a:lnTo>
                    <a:pt x="63" y="120"/>
                  </a:lnTo>
                  <a:lnTo>
                    <a:pt x="67" y="112"/>
                  </a:lnTo>
                  <a:lnTo>
                    <a:pt x="65" y="107"/>
                  </a:lnTo>
                  <a:lnTo>
                    <a:pt x="65" y="104"/>
                  </a:lnTo>
                  <a:lnTo>
                    <a:pt x="63" y="103"/>
                  </a:lnTo>
                  <a:lnTo>
                    <a:pt x="62" y="99"/>
                  </a:lnTo>
                  <a:lnTo>
                    <a:pt x="63" y="96"/>
                  </a:lnTo>
                  <a:lnTo>
                    <a:pt x="63" y="95"/>
                  </a:lnTo>
                  <a:lnTo>
                    <a:pt x="62" y="91"/>
                  </a:lnTo>
                  <a:lnTo>
                    <a:pt x="63" y="88"/>
                  </a:lnTo>
                  <a:lnTo>
                    <a:pt x="67" y="88"/>
                  </a:lnTo>
                  <a:lnTo>
                    <a:pt x="67" y="87"/>
                  </a:lnTo>
                  <a:lnTo>
                    <a:pt x="67" y="85"/>
                  </a:lnTo>
                  <a:lnTo>
                    <a:pt x="69" y="83"/>
                  </a:lnTo>
                  <a:lnTo>
                    <a:pt x="67" y="78"/>
                  </a:lnTo>
                  <a:lnTo>
                    <a:pt x="66" y="77"/>
                  </a:lnTo>
                  <a:lnTo>
                    <a:pt x="63" y="77"/>
                  </a:lnTo>
                  <a:lnTo>
                    <a:pt x="63" y="78"/>
                  </a:lnTo>
                  <a:lnTo>
                    <a:pt x="59" y="78"/>
                  </a:lnTo>
                  <a:lnTo>
                    <a:pt x="58" y="78"/>
                  </a:lnTo>
                  <a:lnTo>
                    <a:pt x="56" y="79"/>
                  </a:lnTo>
                  <a:lnTo>
                    <a:pt x="54" y="78"/>
                  </a:lnTo>
                  <a:lnTo>
                    <a:pt x="52" y="77"/>
                  </a:lnTo>
                  <a:lnTo>
                    <a:pt x="50" y="78"/>
                  </a:lnTo>
                  <a:lnTo>
                    <a:pt x="50" y="77"/>
                  </a:lnTo>
                  <a:lnTo>
                    <a:pt x="46" y="78"/>
                  </a:lnTo>
                  <a:lnTo>
                    <a:pt x="37" y="69"/>
                  </a:lnTo>
                  <a:lnTo>
                    <a:pt x="36" y="67"/>
                  </a:lnTo>
                  <a:lnTo>
                    <a:pt x="32" y="67"/>
                  </a:lnTo>
                  <a:lnTo>
                    <a:pt x="28" y="67"/>
                  </a:lnTo>
                  <a:lnTo>
                    <a:pt x="28" y="69"/>
                  </a:lnTo>
                  <a:lnTo>
                    <a:pt x="24" y="67"/>
                  </a:lnTo>
                  <a:lnTo>
                    <a:pt x="21" y="67"/>
                  </a:lnTo>
                  <a:lnTo>
                    <a:pt x="20" y="69"/>
                  </a:lnTo>
                  <a:lnTo>
                    <a:pt x="17" y="67"/>
                  </a:lnTo>
                  <a:lnTo>
                    <a:pt x="15" y="67"/>
                  </a:lnTo>
                  <a:lnTo>
                    <a:pt x="12" y="66"/>
                  </a:lnTo>
                  <a:lnTo>
                    <a:pt x="9" y="63"/>
                  </a:lnTo>
                  <a:lnTo>
                    <a:pt x="9" y="62"/>
                  </a:lnTo>
                  <a:lnTo>
                    <a:pt x="9" y="61"/>
                  </a:lnTo>
                  <a:lnTo>
                    <a:pt x="9" y="58"/>
                  </a:lnTo>
                  <a:lnTo>
                    <a:pt x="11" y="56"/>
                  </a:lnTo>
                  <a:lnTo>
                    <a:pt x="9" y="54"/>
                  </a:lnTo>
                  <a:lnTo>
                    <a:pt x="8" y="50"/>
                  </a:lnTo>
                  <a:lnTo>
                    <a:pt x="3" y="42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41"/>
                  </a:lnTo>
                  <a:lnTo>
                    <a:pt x="2" y="37"/>
                  </a:lnTo>
                  <a:lnTo>
                    <a:pt x="2" y="33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5" y="24"/>
                  </a:lnTo>
                  <a:lnTo>
                    <a:pt x="8" y="21"/>
                  </a:lnTo>
                  <a:lnTo>
                    <a:pt x="9" y="19"/>
                  </a:lnTo>
                  <a:lnTo>
                    <a:pt x="12" y="19"/>
                  </a:lnTo>
                  <a:lnTo>
                    <a:pt x="12" y="17"/>
                  </a:lnTo>
                  <a:lnTo>
                    <a:pt x="16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4" y="10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9" y="19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20" y="24"/>
                  </a:lnTo>
                  <a:lnTo>
                    <a:pt x="20" y="28"/>
                  </a:lnTo>
                  <a:lnTo>
                    <a:pt x="15" y="32"/>
                  </a:lnTo>
                  <a:lnTo>
                    <a:pt x="15" y="33"/>
                  </a:lnTo>
                  <a:lnTo>
                    <a:pt x="13" y="35"/>
                  </a:lnTo>
                  <a:lnTo>
                    <a:pt x="13" y="37"/>
                  </a:lnTo>
                  <a:lnTo>
                    <a:pt x="16" y="40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23" y="41"/>
                  </a:lnTo>
                  <a:lnTo>
                    <a:pt x="24" y="38"/>
                  </a:lnTo>
                  <a:lnTo>
                    <a:pt x="23" y="36"/>
                  </a:lnTo>
                  <a:lnTo>
                    <a:pt x="23" y="32"/>
                  </a:lnTo>
                  <a:lnTo>
                    <a:pt x="23" y="27"/>
                  </a:lnTo>
                  <a:lnTo>
                    <a:pt x="21" y="25"/>
                  </a:lnTo>
                  <a:lnTo>
                    <a:pt x="21" y="23"/>
                  </a:lnTo>
                  <a:lnTo>
                    <a:pt x="23" y="21"/>
                  </a:lnTo>
                  <a:lnTo>
                    <a:pt x="28" y="19"/>
                  </a:lnTo>
                  <a:lnTo>
                    <a:pt x="33" y="17"/>
                  </a:lnTo>
                  <a:lnTo>
                    <a:pt x="36" y="16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7" y="15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2" y="15"/>
                  </a:lnTo>
                  <a:lnTo>
                    <a:pt x="40" y="12"/>
                  </a:lnTo>
                  <a:lnTo>
                    <a:pt x="38" y="12"/>
                  </a:lnTo>
                  <a:lnTo>
                    <a:pt x="36" y="13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7" y="6"/>
                  </a:lnTo>
                  <a:lnTo>
                    <a:pt x="41" y="4"/>
                  </a:lnTo>
                  <a:close/>
                  <a:moveTo>
                    <a:pt x="59" y="4"/>
                  </a:moveTo>
                  <a:lnTo>
                    <a:pt x="61" y="6"/>
                  </a:lnTo>
                  <a:lnTo>
                    <a:pt x="61" y="8"/>
                  </a:lnTo>
                  <a:lnTo>
                    <a:pt x="59" y="6"/>
                  </a:lnTo>
                  <a:lnTo>
                    <a:pt x="58" y="6"/>
                  </a:lnTo>
                  <a:lnTo>
                    <a:pt x="57" y="4"/>
                  </a:lnTo>
                  <a:lnTo>
                    <a:pt x="59" y="4"/>
                  </a:lnTo>
                  <a:close/>
                  <a:moveTo>
                    <a:pt x="49" y="3"/>
                  </a:moveTo>
                  <a:lnTo>
                    <a:pt x="52" y="6"/>
                  </a:lnTo>
                  <a:lnTo>
                    <a:pt x="53" y="6"/>
                  </a:lnTo>
                  <a:lnTo>
                    <a:pt x="52" y="7"/>
                  </a:lnTo>
                  <a:lnTo>
                    <a:pt x="49" y="7"/>
                  </a:lnTo>
                  <a:lnTo>
                    <a:pt x="48" y="4"/>
                  </a:lnTo>
                  <a:lnTo>
                    <a:pt x="49" y="3"/>
                  </a:lnTo>
                  <a:close/>
                  <a:moveTo>
                    <a:pt x="37" y="0"/>
                  </a:moveTo>
                  <a:lnTo>
                    <a:pt x="40" y="0"/>
                  </a:lnTo>
                  <a:lnTo>
                    <a:pt x="41" y="3"/>
                  </a:lnTo>
                  <a:lnTo>
                    <a:pt x="38" y="3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903" name="Freeform 524"/>
            <p:cNvSpPr>
              <a:spLocks/>
            </p:cNvSpPr>
            <p:nvPr/>
          </p:nvSpPr>
          <p:spPr bwMode="auto">
            <a:xfrm>
              <a:off x="3422926" y="3972276"/>
              <a:ext cx="362898" cy="512624"/>
            </a:xfrm>
            <a:custGeom>
              <a:avLst/>
              <a:gdLst>
                <a:gd name="T0" fmla="*/ 95 w 143"/>
                <a:gd name="T1" fmla="*/ 5 h 202"/>
                <a:gd name="T2" fmla="*/ 86 w 143"/>
                <a:gd name="T3" fmla="*/ 10 h 202"/>
                <a:gd name="T4" fmla="*/ 75 w 143"/>
                <a:gd name="T5" fmla="*/ 22 h 202"/>
                <a:gd name="T6" fmla="*/ 70 w 143"/>
                <a:gd name="T7" fmla="*/ 39 h 202"/>
                <a:gd name="T8" fmla="*/ 79 w 143"/>
                <a:gd name="T9" fmla="*/ 52 h 202"/>
                <a:gd name="T10" fmla="*/ 79 w 143"/>
                <a:gd name="T11" fmla="*/ 61 h 202"/>
                <a:gd name="T12" fmla="*/ 91 w 143"/>
                <a:gd name="T13" fmla="*/ 65 h 202"/>
                <a:gd name="T14" fmla="*/ 106 w 143"/>
                <a:gd name="T15" fmla="*/ 65 h 202"/>
                <a:gd name="T16" fmla="*/ 122 w 143"/>
                <a:gd name="T17" fmla="*/ 75 h 202"/>
                <a:gd name="T18" fmla="*/ 133 w 143"/>
                <a:gd name="T19" fmla="*/ 76 h 202"/>
                <a:gd name="T20" fmla="*/ 137 w 143"/>
                <a:gd name="T21" fmla="*/ 83 h 202"/>
                <a:gd name="T22" fmla="*/ 133 w 143"/>
                <a:gd name="T23" fmla="*/ 93 h 202"/>
                <a:gd name="T24" fmla="*/ 135 w 143"/>
                <a:gd name="T25" fmla="*/ 105 h 202"/>
                <a:gd name="T26" fmla="*/ 136 w 143"/>
                <a:gd name="T27" fmla="*/ 119 h 202"/>
                <a:gd name="T28" fmla="*/ 139 w 143"/>
                <a:gd name="T29" fmla="*/ 126 h 202"/>
                <a:gd name="T30" fmla="*/ 139 w 143"/>
                <a:gd name="T31" fmla="*/ 134 h 202"/>
                <a:gd name="T32" fmla="*/ 131 w 143"/>
                <a:gd name="T33" fmla="*/ 131 h 202"/>
                <a:gd name="T34" fmla="*/ 111 w 143"/>
                <a:gd name="T35" fmla="*/ 131 h 202"/>
                <a:gd name="T36" fmla="*/ 116 w 143"/>
                <a:gd name="T37" fmla="*/ 144 h 202"/>
                <a:gd name="T38" fmla="*/ 106 w 143"/>
                <a:gd name="T39" fmla="*/ 155 h 202"/>
                <a:gd name="T40" fmla="*/ 115 w 143"/>
                <a:gd name="T41" fmla="*/ 172 h 202"/>
                <a:gd name="T42" fmla="*/ 102 w 143"/>
                <a:gd name="T43" fmla="*/ 198 h 202"/>
                <a:gd name="T44" fmla="*/ 103 w 143"/>
                <a:gd name="T45" fmla="*/ 184 h 202"/>
                <a:gd name="T46" fmla="*/ 95 w 143"/>
                <a:gd name="T47" fmla="*/ 180 h 202"/>
                <a:gd name="T48" fmla="*/ 81 w 143"/>
                <a:gd name="T49" fmla="*/ 181 h 202"/>
                <a:gd name="T50" fmla="*/ 70 w 143"/>
                <a:gd name="T51" fmla="*/ 180 h 202"/>
                <a:gd name="T52" fmla="*/ 66 w 143"/>
                <a:gd name="T53" fmla="*/ 171 h 202"/>
                <a:gd name="T54" fmla="*/ 56 w 143"/>
                <a:gd name="T55" fmla="*/ 160 h 202"/>
                <a:gd name="T56" fmla="*/ 44 w 143"/>
                <a:gd name="T57" fmla="*/ 152 h 202"/>
                <a:gd name="T58" fmla="*/ 39 w 143"/>
                <a:gd name="T59" fmla="*/ 148 h 202"/>
                <a:gd name="T60" fmla="*/ 31 w 143"/>
                <a:gd name="T61" fmla="*/ 152 h 202"/>
                <a:gd name="T62" fmla="*/ 18 w 143"/>
                <a:gd name="T63" fmla="*/ 147 h 202"/>
                <a:gd name="T64" fmla="*/ 3 w 143"/>
                <a:gd name="T65" fmla="*/ 136 h 202"/>
                <a:gd name="T66" fmla="*/ 8 w 143"/>
                <a:gd name="T67" fmla="*/ 121 h 202"/>
                <a:gd name="T68" fmla="*/ 23 w 143"/>
                <a:gd name="T69" fmla="*/ 108 h 202"/>
                <a:gd name="T70" fmla="*/ 22 w 143"/>
                <a:gd name="T71" fmla="*/ 102 h 202"/>
                <a:gd name="T72" fmla="*/ 20 w 143"/>
                <a:gd name="T73" fmla="*/ 92 h 202"/>
                <a:gd name="T74" fmla="*/ 20 w 143"/>
                <a:gd name="T75" fmla="*/ 83 h 202"/>
                <a:gd name="T76" fmla="*/ 20 w 143"/>
                <a:gd name="T77" fmla="*/ 72 h 202"/>
                <a:gd name="T78" fmla="*/ 15 w 143"/>
                <a:gd name="T79" fmla="*/ 67 h 202"/>
                <a:gd name="T80" fmla="*/ 18 w 143"/>
                <a:gd name="T81" fmla="*/ 59 h 202"/>
                <a:gd name="T82" fmla="*/ 20 w 143"/>
                <a:gd name="T83" fmla="*/ 46 h 202"/>
                <a:gd name="T84" fmla="*/ 24 w 143"/>
                <a:gd name="T85" fmla="*/ 54 h 202"/>
                <a:gd name="T86" fmla="*/ 27 w 143"/>
                <a:gd name="T87" fmla="*/ 47 h 202"/>
                <a:gd name="T88" fmla="*/ 32 w 143"/>
                <a:gd name="T89" fmla="*/ 40 h 202"/>
                <a:gd name="T90" fmla="*/ 43 w 143"/>
                <a:gd name="T91" fmla="*/ 34 h 202"/>
                <a:gd name="T92" fmla="*/ 44 w 143"/>
                <a:gd name="T93" fmla="*/ 23 h 202"/>
                <a:gd name="T94" fmla="*/ 56 w 143"/>
                <a:gd name="T95" fmla="*/ 18 h 202"/>
                <a:gd name="T96" fmla="*/ 57 w 143"/>
                <a:gd name="T97" fmla="*/ 22 h 202"/>
                <a:gd name="T98" fmla="*/ 61 w 143"/>
                <a:gd name="T99" fmla="*/ 13 h 202"/>
                <a:gd name="T100" fmla="*/ 78 w 143"/>
                <a:gd name="T101" fmla="*/ 9 h 202"/>
                <a:gd name="T102" fmla="*/ 83 w 143"/>
                <a:gd name="T103" fmla="*/ 2 h 202"/>
                <a:gd name="T104" fmla="*/ 89 w 143"/>
                <a:gd name="T10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3" h="202">
                  <a:moveTo>
                    <a:pt x="89" y="0"/>
                  </a:moveTo>
                  <a:lnTo>
                    <a:pt x="91" y="0"/>
                  </a:lnTo>
                  <a:lnTo>
                    <a:pt x="95" y="2"/>
                  </a:lnTo>
                  <a:lnTo>
                    <a:pt x="97" y="4"/>
                  </a:lnTo>
                  <a:lnTo>
                    <a:pt x="95" y="5"/>
                  </a:lnTo>
                  <a:lnTo>
                    <a:pt x="94" y="6"/>
                  </a:lnTo>
                  <a:lnTo>
                    <a:pt x="94" y="8"/>
                  </a:lnTo>
                  <a:lnTo>
                    <a:pt x="93" y="8"/>
                  </a:lnTo>
                  <a:lnTo>
                    <a:pt x="93" y="8"/>
                  </a:lnTo>
                  <a:lnTo>
                    <a:pt x="86" y="10"/>
                  </a:lnTo>
                  <a:lnTo>
                    <a:pt x="82" y="15"/>
                  </a:lnTo>
                  <a:lnTo>
                    <a:pt x="82" y="17"/>
                  </a:lnTo>
                  <a:lnTo>
                    <a:pt x="79" y="17"/>
                  </a:lnTo>
                  <a:lnTo>
                    <a:pt x="78" y="19"/>
                  </a:lnTo>
                  <a:lnTo>
                    <a:pt x="75" y="22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2" y="31"/>
                  </a:lnTo>
                  <a:lnTo>
                    <a:pt x="72" y="35"/>
                  </a:lnTo>
                  <a:lnTo>
                    <a:pt x="70" y="39"/>
                  </a:lnTo>
                  <a:lnTo>
                    <a:pt x="70" y="40"/>
                  </a:lnTo>
                  <a:lnTo>
                    <a:pt x="72" y="40"/>
                  </a:lnTo>
                  <a:lnTo>
                    <a:pt x="73" y="40"/>
                  </a:lnTo>
                  <a:lnTo>
                    <a:pt x="78" y="48"/>
                  </a:lnTo>
                  <a:lnTo>
                    <a:pt x="79" y="52"/>
                  </a:lnTo>
                  <a:lnTo>
                    <a:pt x="81" y="54"/>
                  </a:lnTo>
                  <a:lnTo>
                    <a:pt x="79" y="56"/>
                  </a:lnTo>
                  <a:lnTo>
                    <a:pt x="79" y="59"/>
                  </a:lnTo>
                  <a:lnTo>
                    <a:pt x="79" y="60"/>
                  </a:lnTo>
                  <a:lnTo>
                    <a:pt x="79" y="61"/>
                  </a:lnTo>
                  <a:lnTo>
                    <a:pt x="82" y="64"/>
                  </a:lnTo>
                  <a:lnTo>
                    <a:pt x="85" y="65"/>
                  </a:lnTo>
                  <a:lnTo>
                    <a:pt x="87" y="65"/>
                  </a:lnTo>
                  <a:lnTo>
                    <a:pt x="90" y="67"/>
                  </a:lnTo>
                  <a:lnTo>
                    <a:pt x="91" y="65"/>
                  </a:lnTo>
                  <a:lnTo>
                    <a:pt x="94" y="65"/>
                  </a:lnTo>
                  <a:lnTo>
                    <a:pt x="98" y="67"/>
                  </a:lnTo>
                  <a:lnTo>
                    <a:pt x="98" y="65"/>
                  </a:lnTo>
                  <a:lnTo>
                    <a:pt x="102" y="65"/>
                  </a:lnTo>
                  <a:lnTo>
                    <a:pt x="106" y="65"/>
                  </a:lnTo>
                  <a:lnTo>
                    <a:pt x="107" y="67"/>
                  </a:lnTo>
                  <a:lnTo>
                    <a:pt x="116" y="76"/>
                  </a:lnTo>
                  <a:lnTo>
                    <a:pt x="120" y="75"/>
                  </a:lnTo>
                  <a:lnTo>
                    <a:pt x="120" y="76"/>
                  </a:lnTo>
                  <a:lnTo>
                    <a:pt x="122" y="75"/>
                  </a:lnTo>
                  <a:lnTo>
                    <a:pt x="124" y="76"/>
                  </a:lnTo>
                  <a:lnTo>
                    <a:pt x="126" y="77"/>
                  </a:lnTo>
                  <a:lnTo>
                    <a:pt x="128" y="76"/>
                  </a:lnTo>
                  <a:lnTo>
                    <a:pt x="129" y="76"/>
                  </a:lnTo>
                  <a:lnTo>
                    <a:pt x="133" y="76"/>
                  </a:lnTo>
                  <a:lnTo>
                    <a:pt x="133" y="75"/>
                  </a:lnTo>
                  <a:lnTo>
                    <a:pt x="136" y="75"/>
                  </a:lnTo>
                  <a:lnTo>
                    <a:pt x="137" y="76"/>
                  </a:lnTo>
                  <a:lnTo>
                    <a:pt x="139" y="81"/>
                  </a:lnTo>
                  <a:lnTo>
                    <a:pt x="137" y="83"/>
                  </a:lnTo>
                  <a:lnTo>
                    <a:pt x="137" y="85"/>
                  </a:lnTo>
                  <a:lnTo>
                    <a:pt x="137" y="86"/>
                  </a:lnTo>
                  <a:lnTo>
                    <a:pt x="133" y="86"/>
                  </a:lnTo>
                  <a:lnTo>
                    <a:pt x="132" y="89"/>
                  </a:lnTo>
                  <a:lnTo>
                    <a:pt x="133" y="93"/>
                  </a:lnTo>
                  <a:lnTo>
                    <a:pt x="133" y="94"/>
                  </a:lnTo>
                  <a:lnTo>
                    <a:pt x="132" y="97"/>
                  </a:lnTo>
                  <a:lnTo>
                    <a:pt x="133" y="101"/>
                  </a:lnTo>
                  <a:lnTo>
                    <a:pt x="135" y="102"/>
                  </a:lnTo>
                  <a:lnTo>
                    <a:pt x="135" y="105"/>
                  </a:lnTo>
                  <a:lnTo>
                    <a:pt x="137" y="110"/>
                  </a:lnTo>
                  <a:lnTo>
                    <a:pt x="133" y="118"/>
                  </a:lnTo>
                  <a:lnTo>
                    <a:pt x="133" y="119"/>
                  </a:lnTo>
                  <a:lnTo>
                    <a:pt x="135" y="119"/>
                  </a:lnTo>
                  <a:lnTo>
                    <a:pt x="136" y="119"/>
                  </a:lnTo>
                  <a:lnTo>
                    <a:pt x="136" y="119"/>
                  </a:lnTo>
                  <a:lnTo>
                    <a:pt x="137" y="121"/>
                  </a:lnTo>
                  <a:lnTo>
                    <a:pt x="137" y="122"/>
                  </a:lnTo>
                  <a:lnTo>
                    <a:pt x="139" y="125"/>
                  </a:lnTo>
                  <a:lnTo>
                    <a:pt x="139" y="126"/>
                  </a:lnTo>
                  <a:lnTo>
                    <a:pt x="140" y="129"/>
                  </a:lnTo>
                  <a:lnTo>
                    <a:pt x="143" y="135"/>
                  </a:lnTo>
                  <a:lnTo>
                    <a:pt x="143" y="136"/>
                  </a:lnTo>
                  <a:lnTo>
                    <a:pt x="139" y="138"/>
                  </a:lnTo>
                  <a:lnTo>
                    <a:pt x="139" y="134"/>
                  </a:lnTo>
                  <a:lnTo>
                    <a:pt x="139" y="131"/>
                  </a:lnTo>
                  <a:lnTo>
                    <a:pt x="137" y="129"/>
                  </a:lnTo>
                  <a:lnTo>
                    <a:pt x="136" y="127"/>
                  </a:lnTo>
                  <a:lnTo>
                    <a:pt x="133" y="129"/>
                  </a:lnTo>
                  <a:lnTo>
                    <a:pt x="131" y="131"/>
                  </a:lnTo>
                  <a:lnTo>
                    <a:pt x="129" y="131"/>
                  </a:lnTo>
                  <a:lnTo>
                    <a:pt x="128" y="130"/>
                  </a:lnTo>
                  <a:lnTo>
                    <a:pt x="126" y="130"/>
                  </a:lnTo>
                  <a:lnTo>
                    <a:pt x="124" y="131"/>
                  </a:lnTo>
                  <a:lnTo>
                    <a:pt x="111" y="131"/>
                  </a:lnTo>
                  <a:lnTo>
                    <a:pt x="110" y="135"/>
                  </a:lnTo>
                  <a:lnTo>
                    <a:pt x="111" y="138"/>
                  </a:lnTo>
                  <a:lnTo>
                    <a:pt x="115" y="139"/>
                  </a:lnTo>
                  <a:lnTo>
                    <a:pt x="118" y="142"/>
                  </a:lnTo>
                  <a:lnTo>
                    <a:pt x="116" y="144"/>
                  </a:lnTo>
                  <a:lnTo>
                    <a:pt x="118" y="146"/>
                  </a:lnTo>
                  <a:lnTo>
                    <a:pt x="116" y="147"/>
                  </a:lnTo>
                  <a:lnTo>
                    <a:pt x="114" y="146"/>
                  </a:lnTo>
                  <a:lnTo>
                    <a:pt x="106" y="148"/>
                  </a:lnTo>
                  <a:lnTo>
                    <a:pt x="106" y="155"/>
                  </a:lnTo>
                  <a:lnTo>
                    <a:pt x="108" y="158"/>
                  </a:lnTo>
                  <a:lnTo>
                    <a:pt x="112" y="160"/>
                  </a:lnTo>
                  <a:lnTo>
                    <a:pt x="116" y="165"/>
                  </a:lnTo>
                  <a:lnTo>
                    <a:pt x="115" y="169"/>
                  </a:lnTo>
                  <a:lnTo>
                    <a:pt x="115" y="172"/>
                  </a:lnTo>
                  <a:lnTo>
                    <a:pt x="108" y="196"/>
                  </a:lnTo>
                  <a:lnTo>
                    <a:pt x="107" y="202"/>
                  </a:lnTo>
                  <a:lnTo>
                    <a:pt x="106" y="200"/>
                  </a:lnTo>
                  <a:lnTo>
                    <a:pt x="104" y="198"/>
                  </a:lnTo>
                  <a:lnTo>
                    <a:pt x="102" y="198"/>
                  </a:lnTo>
                  <a:lnTo>
                    <a:pt x="99" y="198"/>
                  </a:lnTo>
                  <a:lnTo>
                    <a:pt x="98" y="197"/>
                  </a:lnTo>
                  <a:lnTo>
                    <a:pt x="106" y="184"/>
                  </a:lnTo>
                  <a:lnTo>
                    <a:pt x="106" y="183"/>
                  </a:lnTo>
                  <a:lnTo>
                    <a:pt x="103" y="184"/>
                  </a:lnTo>
                  <a:lnTo>
                    <a:pt x="102" y="181"/>
                  </a:lnTo>
                  <a:lnTo>
                    <a:pt x="99" y="181"/>
                  </a:lnTo>
                  <a:lnTo>
                    <a:pt x="98" y="181"/>
                  </a:lnTo>
                  <a:lnTo>
                    <a:pt x="98" y="180"/>
                  </a:lnTo>
                  <a:lnTo>
                    <a:pt x="95" y="180"/>
                  </a:lnTo>
                  <a:lnTo>
                    <a:pt x="91" y="181"/>
                  </a:lnTo>
                  <a:lnTo>
                    <a:pt x="89" y="180"/>
                  </a:lnTo>
                  <a:lnTo>
                    <a:pt x="85" y="179"/>
                  </a:lnTo>
                  <a:lnTo>
                    <a:pt x="81" y="181"/>
                  </a:lnTo>
                  <a:lnTo>
                    <a:pt x="81" y="181"/>
                  </a:lnTo>
                  <a:lnTo>
                    <a:pt x="77" y="183"/>
                  </a:lnTo>
                  <a:lnTo>
                    <a:pt x="75" y="181"/>
                  </a:lnTo>
                  <a:lnTo>
                    <a:pt x="73" y="183"/>
                  </a:lnTo>
                  <a:lnTo>
                    <a:pt x="70" y="181"/>
                  </a:lnTo>
                  <a:lnTo>
                    <a:pt x="70" y="180"/>
                  </a:lnTo>
                  <a:lnTo>
                    <a:pt x="70" y="179"/>
                  </a:lnTo>
                  <a:lnTo>
                    <a:pt x="70" y="175"/>
                  </a:lnTo>
                  <a:lnTo>
                    <a:pt x="68" y="175"/>
                  </a:lnTo>
                  <a:lnTo>
                    <a:pt x="66" y="175"/>
                  </a:lnTo>
                  <a:lnTo>
                    <a:pt x="66" y="171"/>
                  </a:lnTo>
                  <a:lnTo>
                    <a:pt x="65" y="168"/>
                  </a:lnTo>
                  <a:lnTo>
                    <a:pt x="58" y="165"/>
                  </a:lnTo>
                  <a:lnTo>
                    <a:pt x="57" y="165"/>
                  </a:lnTo>
                  <a:lnTo>
                    <a:pt x="56" y="163"/>
                  </a:lnTo>
                  <a:lnTo>
                    <a:pt x="56" y="160"/>
                  </a:lnTo>
                  <a:lnTo>
                    <a:pt x="52" y="156"/>
                  </a:lnTo>
                  <a:lnTo>
                    <a:pt x="52" y="155"/>
                  </a:lnTo>
                  <a:lnTo>
                    <a:pt x="49" y="155"/>
                  </a:lnTo>
                  <a:lnTo>
                    <a:pt x="45" y="154"/>
                  </a:lnTo>
                  <a:lnTo>
                    <a:pt x="44" y="152"/>
                  </a:lnTo>
                  <a:lnTo>
                    <a:pt x="43" y="152"/>
                  </a:lnTo>
                  <a:lnTo>
                    <a:pt x="43" y="152"/>
                  </a:lnTo>
                  <a:lnTo>
                    <a:pt x="41" y="151"/>
                  </a:lnTo>
                  <a:lnTo>
                    <a:pt x="40" y="150"/>
                  </a:lnTo>
                  <a:lnTo>
                    <a:pt x="39" y="148"/>
                  </a:lnTo>
                  <a:lnTo>
                    <a:pt x="35" y="147"/>
                  </a:lnTo>
                  <a:lnTo>
                    <a:pt x="33" y="147"/>
                  </a:lnTo>
                  <a:lnTo>
                    <a:pt x="32" y="148"/>
                  </a:lnTo>
                  <a:lnTo>
                    <a:pt x="32" y="151"/>
                  </a:lnTo>
                  <a:lnTo>
                    <a:pt x="31" y="152"/>
                  </a:lnTo>
                  <a:lnTo>
                    <a:pt x="27" y="152"/>
                  </a:lnTo>
                  <a:lnTo>
                    <a:pt x="25" y="151"/>
                  </a:lnTo>
                  <a:lnTo>
                    <a:pt x="22" y="148"/>
                  </a:lnTo>
                  <a:lnTo>
                    <a:pt x="18" y="148"/>
                  </a:lnTo>
                  <a:lnTo>
                    <a:pt x="18" y="147"/>
                  </a:lnTo>
                  <a:lnTo>
                    <a:pt x="18" y="146"/>
                  </a:lnTo>
                  <a:lnTo>
                    <a:pt x="15" y="142"/>
                  </a:lnTo>
                  <a:lnTo>
                    <a:pt x="12" y="142"/>
                  </a:lnTo>
                  <a:lnTo>
                    <a:pt x="7" y="139"/>
                  </a:lnTo>
                  <a:lnTo>
                    <a:pt x="3" y="136"/>
                  </a:lnTo>
                  <a:lnTo>
                    <a:pt x="0" y="135"/>
                  </a:lnTo>
                  <a:lnTo>
                    <a:pt x="0" y="133"/>
                  </a:lnTo>
                  <a:lnTo>
                    <a:pt x="2" y="129"/>
                  </a:lnTo>
                  <a:lnTo>
                    <a:pt x="4" y="123"/>
                  </a:lnTo>
                  <a:lnTo>
                    <a:pt x="8" y="121"/>
                  </a:lnTo>
                  <a:lnTo>
                    <a:pt x="12" y="121"/>
                  </a:lnTo>
                  <a:lnTo>
                    <a:pt x="16" y="117"/>
                  </a:lnTo>
                  <a:lnTo>
                    <a:pt x="18" y="114"/>
                  </a:lnTo>
                  <a:lnTo>
                    <a:pt x="22" y="110"/>
                  </a:lnTo>
                  <a:lnTo>
                    <a:pt x="23" y="108"/>
                  </a:lnTo>
                  <a:lnTo>
                    <a:pt x="24" y="106"/>
                  </a:lnTo>
                  <a:lnTo>
                    <a:pt x="23" y="105"/>
                  </a:lnTo>
                  <a:lnTo>
                    <a:pt x="23" y="105"/>
                  </a:lnTo>
                  <a:lnTo>
                    <a:pt x="22" y="104"/>
                  </a:lnTo>
                  <a:lnTo>
                    <a:pt x="22" y="102"/>
                  </a:lnTo>
                  <a:lnTo>
                    <a:pt x="19" y="102"/>
                  </a:lnTo>
                  <a:lnTo>
                    <a:pt x="18" y="101"/>
                  </a:lnTo>
                  <a:lnTo>
                    <a:pt x="18" y="100"/>
                  </a:lnTo>
                  <a:lnTo>
                    <a:pt x="20" y="97"/>
                  </a:lnTo>
                  <a:lnTo>
                    <a:pt x="20" y="92"/>
                  </a:lnTo>
                  <a:lnTo>
                    <a:pt x="20" y="88"/>
                  </a:lnTo>
                  <a:lnTo>
                    <a:pt x="19" y="85"/>
                  </a:lnTo>
                  <a:lnTo>
                    <a:pt x="18" y="85"/>
                  </a:lnTo>
                  <a:lnTo>
                    <a:pt x="19" y="84"/>
                  </a:lnTo>
                  <a:lnTo>
                    <a:pt x="20" y="83"/>
                  </a:lnTo>
                  <a:lnTo>
                    <a:pt x="20" y="79"/>
                  </a:lnTo>
                  <a:lnTo>
                    <a:pt x="19" y="77"/>
                  </a:lnTo>
                  <a:lnTo>
                    <a:pt x="19" y="76"/>
                  </a:lnTo>
                  <a:lnTo>
                    <a:pt x="20" y="75"/>
                  </a:lnTo>
                  <a:lnTo>
                    <a:pt x="20" y="72"/>
                  </a:lnTo>
                  <a:lnTo>
                    <a:pt x="20" y="71"/>
                  </a:lnTo>
                  <a:lnTo>
                    <a:pt x="19" y="72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15" y="67"/>
                  </a:lnTo>
                  <a:lnTo>
                    <a:pt x="15" y="64"/>
                  </a:lnTo>
                  <a:lnTo>
                    <a:pt x="14" y="63"/>
                  </a:lnTo>
                  <a:lnTo>
                    <a:pt x="15" y="59"/>
                  </a:lnTo>
                  <a:lnTo>
                    <a:pt x="16" y="59"/>
                  </a:lnTo>
                  <a:lnTo>
                    <a:pt x="18" y="59"/>
                  </a:lnTo>
                  <a:lnTo>
                    <a:pt x="19" y="55"/>
                  </a:lnTo>
                  <a:lnTo>
                    <a:pt x="20" y="52"/>
                  </a:lnTo>
                  <a:lnTo>
                    <a:pt x="20" y="50"/>
                  </a:lnTo>
                  <a:lnTo>
                    <a:pt x="19" y="48"/>
                  </a:lnTo>
                  <a:lnTo>
                    <a:pt x="20" y="46"/>
                  </a:lnTo>
                  <a:lnTo>
                    <a:pt x="23" y="48"/>
                  </a:lnTo>
                  <a:lnTo>
                    <a:pt x="23" y="50"/>
                  </a:lnTo>
                  <a:lnTo>
                    <a:pt x="25" y="51"/>
                  </a:lnTo>
                  <a:lnTo>
                    <a:pt x="24" y="52"/>
                  </a:lnTo>
                  <a:lnTo>
                    <a:pt x="24" y="54"/>
                  </a:lnTo>
                  <a:lnTo>
                    <a:pt x="25" y="55"/>
                  </a:lnTo>
                  <a:lnTo>
                    <a:pt x="27" y="55"/>
                  </a:lnTo>
                  <a:lnTo>
                    <a:pt x="28" y="52"/>
                  </a:lnTo>
                  <a:lnTo>
                    <a:pt x="28" y="50"/>
                  </a:lnTo>
                  <a:lnTo>
                    <a:pt x="27" y="47"/>
                  </a:lnTo>
                  <a:lnTo>
                    <a:pt x="25" y="46"/>
                  </a:lnTo>
                  <a:lnTo>
                    <a:pt x="28" y="46"/>
                  </a:lnTo>
                  <a:lnTo>
                    <a:pt x="29" y="44"/>
                  </a:lnTo>
                  <a:lnTo>
                    <a:pt x="31" y="42"/>
                  </a:lnTo>
                  <a:lnTo>
                    <a:pt x="32" y="40"/>
                  </a:lnTo>
                  <a:lnTo>
                    <a:pt x="36" y="38"/>
                  </a:lnTo>
                  <a:lnTo>
                    <a:pt x="37" y="36"/>
                  </a:lnTo>
                  <a:lnTo>
                    <a:pt x="40" y="36"/>
                  </a:lnTo>
                  <a:lnTo>
                    <a:pt x="41" y="36"/>
                  </a:lnTo>
                  <a:lnTo>
                    <a:pt x="43" y="34"/>
                  </a:lnTo>
                  <a:lnTo>
                    <a:pt x="41" y="31"/>
                  </a:lnTo>
                  <a:lnTo>
                    <a:pt x="41" y="31"/>
                  </a:lnTo>
                  <a:lnTo>
                    <a:pt x="40" y="31"/>
                  </a:lnTo>
                  <a:lnTo>
                    <a:pt x="40" y="30"/>
                  </a:lnTo>
                  <a:lnTo>
                    <a:pt x="44" y="23"/>
                  </a:lnTo>
                  <a:lnTo>
                    <a:pt x="47" y="21"/>
                  </a:lnTo>
                  <a:lnTo>
                    <a:pt x="47" y="19"/>
                  </a:lnTo>
                  <a:lnTo>
                    <a:pt x="50" y="17"/>
                  </a:lnTo>
                  <a:lnTo>
                    <a:pt x="53" y="17"/>
                  </a:lnTo>
                  <a:lnTo>
                    <a:pt x="56" y="18"/>
                  </a:lnTo>
                  <a:lnTo>
                    <a:pt x="58" y="18"/>
                  </a:lnTo>
                  <a:lnTo>
                    <a:pt x="56" y="18"/>
                  </a:lnTo>
                  <a:lnTo>
                    <a:pt x="57" y="19"/>
                  </a:lnTo>
                  <a:lnTo>
                    <a:pt x="56" y="21"/>
                  </a:lnTo>
                  <a:lnTo>
                    <a:pt x="57" y="22"/>
                  </a:lnTo>
                  <a:lnTo>
                    <a:pt x="60" y="19"/>
                  </a:lnTo>
                  <a:lnTo>
                    <a:pt x="60" y="18"/>
                  </a:lnTo>
                  <a:lnTo>
                    <a:pt x="58" y="17"/>
                  </a:lnTo>
                  <a:lnTo>
                    <a:pt x="58" y="14"/>
                  </a:lnTo>
                  <a:lnTo>
                    <a:pt x="61" y="13"/>
                  </a:lnTo>
                  <a:lnTo>
                    <a:pt x="65" y="14"/>
                  </a:lnTo>
                  <a:lnTo>
                    <a:pt x="68" y="14"/>
                  </a:lnTo>
                  <a:lnTo>
                    <a:pt x="72" y="13"/>
                  </a:lnTo>
                  <a:lnTo>
                    <a:pt x="74" y="11"/>
                  </a:lnTo>
                  <a:lnTo>
                    <a:pt x="78" y="9"/>
                  </a:lnTo>
                  <a:lnTo>
                    <a:pt x="81" y="8"/>
                  </a:lnTo>
                  <a:lnTo>
                    <a:pt x="82" y="6"/>
                  </a:lnTo>
                  <a:lnTo>
                    <a:pt x="81" y="5"/>
                  </a:lnTo>
                  <a:lnTo>
                    <a:pt x="82" y="4"/>
                  </a:lnTo>
                  <a:lnTo>
                    <a:pt x="83" y="2"/>
                  </a:lnTo>
                  <a:lnTo>
                    <a:pt x="86" y="4"/>
                  </a:lnTo>
                  <a:lnTo>
                    <a:pt x="86" y="2"/>
                  </a:lnTo>
                  <a:lnTo>
                    <a:pt x="89" y="2"/>
                  </a:lnTo>
                  <a:lnTo>
                    <a:pt x="89" y="1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904" name="Freeform 525"/>
            <p:cNvSpPr>
              <a:spLocks noEditPoints="1"/>
            </p:cNvSpPr>
            <p:nvPr/>
          </p:nvSpPr>
          <p:spPr bwMode="auto">
            <a:xfrm>
              <a:off x="3359482" y="4314873"/>
              <a:ext cx="177642" cy="192869"/>
            </a:xfrm>
            <a:custGeom>
              <a:avLst/>
              <a:gdLst>
                <a:gd name="T0" fmla="*/ 12 w 70"/>
                <a:gd name="T1" fmla="*/ 51 h 76"/>
                <a:gd name="T2" fmla="*/ 12 w 70"/>
                <a:gd name="T3" fmla="*/ 54 h 76"/>
                <a:gd name="T4" fmla="*/ 10 w 70"/>
                <a:gd name="T5" fmla="*/ 57 h 76"/>
                <a:gd name="T6" fmla="*/ 8 w 70"/>
                <a:gd name="T7" fmla="*/ 55 h 76"/>
                <a:gd name="T8" fmla="*/ 12 w 70"/>
                <a:gd name="T9" fmla="*/ 50 h 76"/>
                <a:gd name="T10" fmla="*/ 28 w 70"/>
                <a:gd name="T11" fmla="*/ 1 h 76"/>
                <a:gd name="T12" fmla="*/ 37 w 70"/>
                <a:gd name="T13" fmla="*/ 7 h 76"/>
                <a:gd name="T14" fmla="*/ 43 w 70"/>
                <a:gd name="T15" fmla="*/ 11 h 76"/>
                <a:gd name="T16" fmla="*/ 43 w 70"/>
                <a:gd name="T17" fmla="*/ 13 h 76"/>
                <a:gd name="T18" fmla="*/ 50 w 70"/>
                <a:gd name="T19" fmla="*/ 16 h 76"/>
                <a:gd name="T20" fmla="*/ 56 w 70"/>
                <a:gd name="T21" fmla="*/ 17 h 76"/>
                <a:gd name="T22" fmla="*/ 57 w 70"/>
                <a:gd name="T23" fmla="*/ 13 h 76"/>
                <a:gd name="T24" fmla="*/ 60 w 70"/>
                <a:gd name="T25" fmla="*/ 12 h 76"/>
                <a:gd name="T26" fmla="*/ 65 w 70"/>
                <a:gd name="T27" fmla="*/ 15 h 76"/>
                <a:gd name="T28" fmla="*/ 68 w 70"/>
                <a:gd name="T29" fmla="*/ 17 h 76"/>
                <a:gd name="T30" fmla="*/ 68 w 70"/>
                <a:gd name="T31" fmla="*/ 17 h 76"/>
                <a:gd name="T32" fmla="*/ 68 w 70"/>
                <a:gd name="T33" fmla="*/ 20 h 76"/>
                <a:gd name="T34" fmla="*/ 70 w 70"/>
                <a:gd name="T35" fmla="*/ 28 h 76"/>
                <a:gd name="T36" fmla="*/ 69 w 70"/>
                <a:gd name="T37" fmla="*/ 30 h 76"/>
                <a:gd name="T38" fmla="*/ 64 w 70"/>
                <a:gd name="T39" fmla="*/ 38 h 76"/>
                <a:gd name="T40" fmla="*/ 50 w 70"/>
                <a:gd name="T41" fmla="*/ 50 h 76"/>
                <a:gd name="T42" fmla="*/ 37 w 70"/>
                <a:gd name="T43" fmla="*/ 55 h 76"/>
                <a:gd name="T44" fmla="*/ 25 w 70"/>
                <a:gd name="T45" fmla="*/ 76 h 76"/>
                <a:gd name="T46" fmla="*/ 20 w 70"/>
                <a:gd name="T47" fmla="*/ 73 h 76"/>
                <a:gd name="T48" fmla="*/ 15 w 70"/>
                <a:gd name="T49" fmla="*/ 70 h 76"/>
                <a:gd name="T50" fmla="*/ 11 w 70"/>
                <a:gd name="T51" fmla="*/ 70 h 76"/>
                <a:gd name="T52" fmla="*/ 8 w 70"/>
                <a:gd name="T53" fmla="*/ 67 h 76"/>
                <a:gd name="T54" fmla="*/ 12 w 70"/>
                <a:gd name="T55" fmla="*/ 65 h 76"/>
                <a:gd name="T56" fmla="*/ 11 w 70"/>
                <a:gd name="T57" fmla="*/ 61 h 76"/>
                <a:gd name="T58" fmla="*/ 15 w 70"/>
                <a:gd name="T59" fmla="*/ 54 h 76"/>
                <a:gd name="T60" fmla="*/ 15 w 70"/>
                <a:gd name="T61" fmla="*/ 49 h 76"/>
                <a:gd name="T62" fmla="*/ 14 w 70"/>
                <a:gd name="T63" fmla="*/ 46 h 76"/>
                <a:gd name="T64" fmla="*/ 14 w 70"/>
                <a:gd name="T65" fmla="*/ 49 h 76"/>
                <a:gd name="T66" fmla="*/ 14 w 70"/>
                <a:gd name="T67" fmla="*/ 45 h 76"/>
                <a:gd name="T68" fmla="*/ 11 w 70"/>
                <a:gd name="T69" fmla="*/ 49 h 76"/>
                <a:gd name="T70" fmla="*/ 8 w 70"/>
                <a:gd name="T71" fmla="*/ 51 h 76"/>
                <a:gd name="T72" fmla="*/ 4 w 70"/>
                <a:gd name="T73" fmla="*/ 49 h 76"/>
                <a:gd name="T74" fmla="*/ 0 w 70"/>
                <a:gd name="T75" fmla="*/ 45 h 76"/>
                <a:gd name="T76" fmla="*/ 3 w 70"/>
                <a:gd name="T77" fmla="*/ 42 h 76"/>
                <a:gd name="T78" fmla="*/ 3 w 70"/>
                <a:gd name="T79" fmla="*/ 37 h 76"/>
                <a:gd name="T80" fmla="*/ 0 w 70"/>
                <a:gd name="T81" fmla="*/ 33 h 76"/>
                <a:gd name="T82" fmla="*/ 6 w 70"/>
                <a:gd name="T83" fmla="*/ 29 h 76"/>
                <a:gd name="T84" fmla="*/ 7 w 70"/>
                <a:gd name="T85" fmla="*/ 25 h 76"/>
                <a:gd name="T86" fmla="*/ 11 w 70"/>
                <a:gd name="T87" fmla="*/ 17 h 76"/>
                <a:gd name="T88" fmla="*/ 11 w 70"/>
                <a:gd name="T89" fmla="*/ 13 h 76"/>
                <a:gd name="T90" fmla="*/ 10 w 70"/>
                <a:gd name="T91" fmla="*/ 8 h 76"/>
                <a:gd name="T92" fmla="*/ 15 w 70"/>
                <a:gd name="T93" fmla="*/ 7 h 76"/>
                <a:gd name="T94" fmla="*/ 24 w 70"/>
                <a:gd name="T9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" h="76">
                  <a:moveTo>
                    <a:pt x="12" y="50"/>
                  </a:moveTo>
                  <a:lnTo>
                    <a:pt x="12" y="51"/>
                  </a:lnTo>
                  <a:lnTo>
                    <a:pt x="11" y="53"/>
                  </a:lnTo>
                  <a:lnTo>
                    <a:pt x="12" y="54"/>
                  </a:lnTo>
                  <a:lnTo>
                    <a:pt x="11" y="57"/>
                  </a:lnTo>
                  <a:lnTo>
                    <a:pt x="10" y="57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10" y="53"/>
                  </a:lnTo>
                  <a:lnTo>
                    <a:pt x="12" y="50"/>
                  </a:lnTo>
                  <a:close/>
                  <a:moveTo>
                    <a:pt x="25" y="0"/>
                  </a:moveTo>
                  <a:lnTo>
                    <a:pt x="28" y="1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7"/>
                  </a:lnTo>
                  <a:lnTo>
                    <a:pt x="43" y="11"/>
                  </a:lnTo>
                  <a:lnTo>
                    <a:pt x="43" y="12"/>
                  </a:lnTo>
                  <a:lnTo>
                    <a:pt x="43" y="13"/>
                  </a:lnTo>
                  <a:lnTo>
                    <a:pt x="47" y="13"/>
                  </a:lnTo>
                  <a:lnTo>
                    <a:pt x="50" y="16"/>
                  </a:lnTo>
                  <a:lnTo>
                    <a:pt x="52" y="17"/>
                  </a:lnTo>
                  <a:lnTo>
                    <a:pt x="56" y="17"/>
                  </a:lnTo>
                  <a:lnTo>
                    <a:pt x="57" y="16"/>
                  </a:lnTo>
                  <a:lnTo>
                    <a:pt x="57" y="13"/>
                  </a:lnTo>
                  <a:lnTo>
                    <a:pt x="58" y="12"/>
                  </a:lnTo>
                  <a:lnTo>
                    <a:pt x="60" y="12"/>
                  </a:lnTo>
                  <a:lnTo>
                    <a:pt x="64" y="13"/>
                  </a:lnTo>
                  <a:lnTo>
                    <a:pt x="65" y="15"/>
                  </a:lnTo>
                  <a:lnTo>
                    <a:pt x="66" y="16"/>
                  </a:lnTo>
                  <a:lnTo>
                    <a:pt x="68" y="17"/>
                  </a:lnTo>
                  <a:lnTo>
                    <a:pt x="68" y="17"/>
                  </a:lnTo>
                  <a:lnTo>
                    <a:pt x="68" y="17"/>
                  </a:lnTo>
                  <a:lnTo>
                    <a:pt x="68" y="19"/>
                  </a:lnTo>
                  <a:lnTo>
                    <a:pt x="68" y="20"/>
                  </a:lnTo>
                  <a:lnTo>
                    <a:pt x="70" y="25"/>
                  </a:lnTo>
                  <a:lnTo>
                    <a:pt x="70" y="28"/>
                  </a:lnTo>
                  <a:lnTo>
                    <a:pt x="70" y="30"/>
                  </a:lnTo>
                  <a:lnTo>
                    <a:pt x="69" y="30"/>
                  </a:lnTo>
                  <a:lnTo>
                    <a:pt x="68" y="32"/>
                  </a:lnTo>
                  <a:lnTo>
                    <a:pt x="64" y="38"/>
                  </a:lnTo>
                  <a:lnTo>
                    <a:pt x="56" y="46"/>
                  </a:lnTo>
                  <a:lnTo>
                    <a:pt x="50" y="50"/>
                  </a:lnTo>
                  <a:lnTo>
                    <a:pt x="39" y="54"/>
                  </a:lnTo>
                  <a:lnTo>
                    <a:pt x="37" y="55"/>
                  </a:lnTo>
                  <a:lnTo>
                    <a:pt x="28" y="75"/>
                  </a:lnTo>
                  <a:lnTo>
                    <a:pt x="25" y="76"/>
                  </a:lnTo>
                  <a:lnTo>
                    <a:pt x="24" y="76"/>
                  </a:lnTo>
                  <a:lnTo>
                    <a:pt x="20" y="73"/>
                  </a:lnTo>
                  <a:lnTo>
                    <a:pt x="19" y="71"/>
                  </a:lnTo>
                  <a:lnTo>
                    <a:pt x="15" y="70"/>
                  </a:lnTo>
                  <a:lnTo>
                    <a:pt x="14" y="69"/>
                  </a:lnTo>
                  <a:lnTo>
                    <a:pt x="11" y="70"/>
                  </a:lnTo>
                  <a:lnTo>
                    <a:pt x="8" y="70"/>
                  </a:lnTo>
                  <a:lnTo>
                    <a:pt x="8" y="67"/>
                  </a:lnTo>
                  <a:lnTo>
                    <a:pt x="11" y="65"/>
                  </a:lnTo>
                  <a:lnTo>
                    <a:pt x="12" y="65"/>
                  </a:lnTo>
                  <a:lnTo>
                    <a:pt x="12" y="61"/>
                  </a:lnTo>
                  <a:lnTo>
                    <a:pt x="11" y="61"/>
                  </a:lnTo>
                  <a:lnTo>
                    <a:pt x="14" y="58"/>
                  </a:lnTo>
                  <a:lnTo>
                    <a:pt x="15" y="54"/>
                  </a:lnTo>
                  <a:lnTo>
                    <a:pt x="15" y="53"/>
                  </a:lnTo>
                  <a:lnTo>
                    <a:pt x="15" y="49"/>
                  </a:lnTo>
                  <a:lnTo>
                    <a:pt x="15" y="46"/>
                  </a:lnTo>
                  <a:lnTo>
                    <a:pt x="14" y="46"/>
                  </a:lnTo>
                  <a:lnTo>
                    <a:pt x="14" y="48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5"/>
                  </a:lnTo>
                  <a:lnTo>
                    <a:pt x="11" y="48"/>
                  </a:lnTo>
                  <a:lnTo>
                    <a:pt x="11" y="49"/>
                  </a:lnTo>
                  <a:lnTo>
                    <a:pt x="10" y="51"/>
                  </a:lnTo>
                  <a:lnTo>
                    <a:pt x="8" y="51"/>
                  </a:lnTo>
                  <a:lnTo>
                    <a:pt x="7" y="50"/>
                  </a:lnTo>
                  <a:lnTo>
                    <a:pt x="4" y="49"/>
                  </a:lnTo>
                  <a:lnTo>
                    <a:pt x="2" y="48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3" y="42"/>
                  </a:lnTo>
                  <a:lnTo>
                    <a:pt x="3" y="38"/>
                  </a:lnTo>
                  <a:lnTo>
                    <a:pt x="3" y="37"/>
                  </a:lnTo>
                  <a:lnTo>
                    <a:pt x="2" y="34"/>
                  </a:lnTo>
                  <a:lnTo>
                    <a:pt x="0" y="33"/>
                  </a:lnTo>
                  <a:lnTo>
                    <a:pt x="3" y="29"/>
                  </a:lnTo>
                  <a:lnTo>
                    <a:pt x="6" y="29"/>
                  </a:lnTo>
                  <a:lnTo>
                    <a:pt x="8" y="26"/>
                  </a:lnTo>
                  <a:lnTo>
                    <a:pt x="7" y="25"/>
                  </a:lnTo>
                  <a:lnTo>
                    <a:pt x="7" y="23"/>
                  </a:lnTo>
                  <a:lnTo>
                    <a:pt x="11" y="17"/>
                  </a:lnTo>
                  <a:lnTo>
                    <a:pt x="12" y="15"/>
                  </a:lnTo>
                  <a:lnTo>
                    <a:pt x="11" y="13"/>
                  </a:lnTo>
                  <a:lnTo>
                    <a:pt x="11" y="11"/>
                  </a:lnTo>
                  <a:lnTo>
                    <a:pt x="10" y="8"/>
                  </a:lnTo>
                  <a:lnTo>
                    <a:pt x="12" y="7"/>
                  </a:lnTo>
                  <a:lnTo>
                    <a:pt x="15" y="7"/>
                  </a:lnTo>
                  <a:lnTo>
                    <a:pt x="21" y="3"/>
                  </a:lnTo>
                  <a:lnTo>
                    <a:pt x="24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905" name="Freeform 526"/>
            <p:cNvSpPr>
              <a:spLocks/>
            </p:cNvSpPr>
            <p:nvPr/>
          </p:nvSpPr>
          <p:spPr bwMode="auto">
            <a:xfrm>
              <a:off x="3349331" y="4358013"/>
              <a:ext cx="393351" cy="570993"/>
            </a:xfrm>
            <a:custGeom>
              <a:avLst/>
              <a:gdLst>
                <a:gd name="T0" fmla="*/ 81 w 155"/>
                <a:gd name="T1" fmla="*/ 3 h 225"/>
                <a:gd name="T2" fmla="*/ 86 w 155"/>
                <a:gd name="T3" fmla="*/ 13 h 225"/>
                <a:gd name="T4" fmla="*/ 95 w 155"/>
                <a:gd name="T5" fmla="*/ 23 h 225"/>
                <a:gd name="T6" fmla="*/ 99 w 155"/>
                <a:gd name="T7" fmla="*/ 28 h 225"/>
                <a:gd name="T8" fmla="*/ 106 w 155"/>
                <a:gd name="T9" fmla="*/ 31 h 225"/>
                <a:gd name="T10" fmla="*/ 118 w 155"/>
                <a:gd name="T11" fmla="*/ 28 h 225"/>
                <a:gd name="T12" fmla="*/ 127 w 155"/>
                <a:gd name="T13" fmla="*/ 29 h 225"/>
                <a:gd name="T14" fmla="*/ 135 w 155"/>
                <a:gd name="T15" fmla="*/ 31 h 225"/>
                <a:gd name="T16" fmla="*/ 131 w 155"/>
                <a:gd name="T17" fmla="*/ 46 h 225"/>
                <a:gd name="T18" fmla="*/ 135 w 155"/>
                <a:gd name="T19" fmla="*/ 54 h 225"/>
                <a:gd name="T20" fmla="*/ 130 w 155"/>
                <a:gd name="T21" fmla="*/ 50 h 225"/>
                <a:gd name="T22" fmla="*/ 116 w 155"/>
                <a:gd name="T23" fmla="*/ 54 h 225"/>
                <a:gd name="T24" fmla="*/ 106 w 155"/>
                <a:gd name="T25" fmla="*/ 61 h 225"/>
                <a:gd name="T26" fmla="*/ 99 w 155"/>
                <a:gd name="T27" fmla="*/ 69 h 225"/>
                <a:gd name="T28" fmla="*/ 99 w 155"/>
                <a:gd name="T29" fmla="*/ 79 h 225"/>
                <a:gd name="T30" fmla="*/ 91 w 155"/>
                <a:gd name="T31" fmla="*/ 86 h 225"/>
                <a:gd name="T32" fmla="*/ 90 w 155"/>
                <a:gd name="T33" fmla="*/ 94 h 225"/>
                <a:gd name="T34" fmla="*/ 99 w 155"/>
                <a:gd name="T35" fmla="*/ 109 h 225"/>
                <a:gd name="T36" fmla="*/ 110 w 155"/>
                <a:gd name="T37" fmla="*/ 117 h 225"/>
                <a:gd name="T38" fmla="*/ 127 w 155"/>
                <a:gd name="T39" fmla="*/ 116 h 225"/>
                <a:gd name="T40" fmla="*/ 131 w 155"/>
                <a:gd name="T41" fmla="*/ 119 h 225"/>
                <a:gd name="T42" fmla="*/ 133 w 155"/>
                <a:gd name="T43" fmla="*/ 134 h 225"/>
                <a:gd name="T44" fmla="*/ 141 w 155"/>
                <a:gd name="T45" fmla="*/ 133 h 225"/>
                <a:gd name="T46" fmla="*/ 155 w 155"/>
                <a:gd name="T47" fmla="*/ 150 h 225"/>
                <a:gd name="T48" fmla="*/ 152 w 155"/>
                <a:gd name="T49" fmla="*/ 169 h 225"/>
                <a:gd name="T50" fmla="*/ 151 w 155"/>
                <a:gd name="T51" fmla="*/ 184 h 225"/>
                <a:gd name="T52" fmla="*/ 153 w 155"/>
                <a:gd name="T53" fmla="*/ 199 h 225"/>
                <a:gd name="T54" fmla="*/ 147 w 155"/>
                <a:gd name="T55" fmla="*/ 211 h 225"/>
                <a:gd name="T56" fmla="*/ 148 w 155"/>
                <a:gd name="T57" fmla="*/ 213 h 225"/>
                <a:gd name="T58" fmla="*/ 147 w 155"/>
                <a:gd name="T59" fmla="*/ 221 h 225"/>
                <a:gd name="T60" fmla="*/ 137 w 155"/>
                <a:gd name="T61" fmla="*/ 225 h 225"/>
                <a:gd name="T62" fmla="*/ 128 w 155"/>
                <a:gd name="T63" fmla="*/ 219 h 225"/>
                <a:gd name="T64" fmla="*/ 123 w 155"/>
                <a:gd name="T65" fmla="*/ 213 h 225"/>
                <a:gd name="T66" fmla="*/ 116 w 155"/>
                <a:gd name="T67" fmla="*/ 208 h 225"/>
                <a:gd name="T68" fmla="*/ 110 w 155"/>
                <a:gd name="T69" fmla="*/ 203 h 225"/>
                <a:gd name="T70" fmla="*/ 99 w 155"/>
                <a:gd name="T71" fmla="*/ 199 h 225"/>
                <a:gd name="T72" fmla="*/ 93 w 155"/>
                <a:gd name="T73" fmla="*/ 194 h 225"/>
                <a:gd name="T74" fmla="*/ 86 w 155"/>
                <a:gd name="T75" fmla="*/ 188 h 225"/>
                <a:gd name="T76" fmla="*/ 79 w 155"/>
                <a:gd name="T77" fmla="*/ 184 h 225"/>
                <a:gd name="T78" fmla="*/ 72 w 155"/>
                <a:gd name="T79" fmla="*/ 179 h 225"/>
                <a:gd name="T80" fmla="*/ 66 w 155"/>
                <a:gd name="T81" fmla="*/ 173 h 225"/>
                <a:gd name="T82" fmla="*/ 64 w 155"/>
                <a:gd name="T83" fmla="*/ 167 h 225"/>
                <a:gd name="T84" fmla="*/ 62 w 155"/>
                <a:gd name="T85" fmla="*/ 161 h 225"/>
                <a:gd name="T86" fmla="*/ 54 w 155"/>
                <a:gd name="T87" fmla="*/ 148 h 225"/>
                <a:gd name="T88" fmla="*/ 48 w 155"/>
                <a:gd name="T89" fmla="*/ 138 h 225"/>
                <a:gd name="T90" fmla="*/ 45 w 155"/>
                <a:gd name="T91" fmla="*/ 132 h 225"/>
                <a:gd name="T92" fmla="*/ 40 w 155"/>
                <a:gd name="T93" fmla="*/ 119 h 225"/>
                <a:gd name="T94" fmla="*/ 33 w 155"/>
                <a:gd name="T95" fmla="*/ 107 h 225"/>
                <a:gd name="T96" fmla="*/ 24 w 155"/>
                <a:gd name="T97" fmla="*/ 95 h 225"/>
                <a:gd name="T98" fmla="*/ 19 w 155"/>
                <a:gd name="T99" fmla="*/ 84 h 225"/>
                <a:gd name="T100" fmla="*/ 6 w 155"/>
                <a:gd name="T101" fmla="*/ 77 h 225"/>
                <a:gd name="T102" fmla="*/ 4 w 155"/>
                <a:gd name="T103" fmla="*/ 71 h 225"/>
                <a:gd name="T104" fmla="*/ 2 w 155"/>
                <a:gd name="T105" fmla="*/ 63 h 225"/>
                <a:gd name="T106" fmla="*/ 0 w 155"/>
                <a:gd name="T107" fmla="*/ 58 h 225"/>
                <a:gd name="T108" fmla="*/ 7 w 155"/>
                <a:gd name="T109" fmla="*/ 48 h 225"/>
                <a:gd name="T110" fmla="*/ 16 w 155"/>
                <a:gd name="T111" fmla="*/ 44 h 225"/>
                <a:gd name="T112" fmla="*/ 12 w 155"/>
                <a:gd name="T113" fmla="*/ 53 h 225"/>
                <a:gd name="T114" fmla="*/ 23 w 155"/>
                <a:gd name="T115" fmla="*/ 54 h 225"/>
                <a:gd name="T116" fmla="*/ 32 w 155"/>
                <a:gd name="T117" fmla="*/ 58 h 225"/>
                <a:gd name="T118" fmla="*/ 60 w 155"/>
                <a:gd name="T119" fmla="*/ 29 h 225"/>
                <a:gd name="T120" fmla="*/ 74 w 155"/>
                <a:gd name="T121" fmla="*/ 13 h 225"/>
                <a:gd name="T122" fmla="*/ 72 w 155"/>
                <a:gd name="T123" fmla="*/ 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5" h="225">
                  <a:moveTo>
                    <a:pt x="73" y="0"/>
                  </a:moveTo>
                  <a:lnTo>
                    <a:pt x="74" y="2"/>
                  </a:lnTo>
                  <a:lnTo>
                    <a:pt x="78" y="3"/>
                  </a:lnTo>
                  <a:lnTo>
                    <a:pt x="81" y="3"/>
                  </a:lnTo>
                  <a:lnTo>
                    <a:pt x="81" y="4"/>
                  </a:lnTo>
                  <a:lnTo>
                    <a:pt x="85" y="8"/>
                  </a:lnTo>
                  <a:lnTo>
                    <a:pt x="85" y="11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94" y="16"/>
                  </a:lnTo>
                  <a:lnTo>
                    <a:pt x="95" y="19"/>
                  </a:lnTo>
                  <a:lnTo>
                    <a:pt x="95" y="23"/>
                  </a:lnTo>
                  <a:lnTo>
                    <a:pt x="97" y="23"/>
                  </a:lnTo>
                  <a:lnTo>
                    <a:pt x="99" y="23"/>
                  </a:lnTo>
                  <a:lnTo>
                    <a:pt x="99" y="27"/>
                  </a:lnTo>
                  <a:lnTo>
                    <a:pt x="99" y="28"/>
                  </a:lnTo>
                  <a:lnTo>
                    <a:pt x="99" y="29"/>
                  </a:lnTo>
                  <a:lnTo>
                    <a:pt x="102" y="31"/>
                  </a:lnTo>
                  <a:lnTo>
                    <a:pt x="104" y="29"/>
                  </a:lnTo>
                  <a:lnTo>
                    <a:pt x="106" y="31"/>
                  </a:lnTo>
                  <a:lnTo>
                    <a:pt x="110" y="29"/>
                  </a:lnTo>
                  <a:lnTo>
                    <a:pt x="110" y="29"/>
                  </a:lnTo>
                  <a:lnTo>
                    <a:pt x="114" y="27"/>
                  </a:lnTo>
                  <a:lnTo>
                    <a:pt x="118" y="28"/>
                  </a:lnTo>
                  <a:lnTo>
                    <a:pt x="120" y="29"/>
                  </a:lnTo>
                  <a:lnTo>
                    <a:pt x="124" y="28"/>
                  </a:lnTo>
                  <a:lnTo>
                    <a:pt x="127" y="28"/>
                  </a:lnTo>
                  <a:lnTo>
                    <a:pt x="127" y="29"/>
                  </a:lnTo>
                  <a:lnTo>
                    <a:pt x="128" y="29"/>
                  </a:lnTo>
                  <a:lnTo>
                    <a:pt x="131" y="29"/>
                  </a:lnTo>
                  <a:lnTo>
                    <a:pt x="132" y="32"/>
                  </a:lnTo>
                  <a:lnTo>
                    <a:pt x="135" y="31"/>
                  </a:lnTo>
                  <a:lnTo>
                    <a:pt x="135" y="32"/>
                  </a:lnTo>
                  <a:lnTo>
                    <a:pt x="127" y="45"/>
                  </a:lnTo>
                  <a:lnTo>
                    <a:pt x="128" y="46"/>
                  </a:lnTo>
                  <a:lnTo>
                    <a:pt x="131" y="46"/>
                  </a:lnTo>
                  <a:lnTo>
                    <a:pt x="133" y="46"/>
                  </a:lnTo>
                  <a:lnTo>
                    <a:pt x="135" y="48"/>
                  </a:lnTo>
                  <a:lnTo>
                    <a:pt x="136" y="52"/>
                  </a:lnTo>
                  <a:lnTo>
                    <a:pt x="135" y="54"/>
                  </a:lnTo>
                  <a:lnTo>
                    <a:pt x="132" y="53"/>
                  </a:lnTo>
                  <a:lnTo>
                    <a:pt x="132" y="52"/>
                  </a:lnTo>
                  <a:lnTo>
                    <a:pt x="130" y="50"/>
                  </a:lnTo>
                  <a:lnTo>
                    <a:pt x="130" y="50"/>
                  </a:lnTo>
                  <a:lnTo>
                    <a:pt x="127" y="50"/>
                  </a:lnTo>
                  <a:lnTo>
                    <a:pt x="126" y="50"/>
                  </a:lnTo>
                  <a:lnTo>
                    <a:pt x="126" y="52"/>
                  </a:lnTo>
                  <a:lnTo>
                    <a:pt x="116" y="54"/>
                  </a:lnTo>
                  <a:lnTo>
                    <a:pt x="111" y="56"/>
                  </a:lnTo>
                  <a:lnTo>
                    <a:pt x="110" y="58"/>
                  </a:lnTo>
                  <a:lnTo>
                    <a:pt x="108" y="58"/>
                  </a:lnTo>
                  <a:lnTo>
                    <a:pt x="106" y="61"/>
                  </a:lnTo>
                  <a:lnTo>
                    <a:pt x="103" y="62"/>
                  </a:lnTo>
                  <a:lnTo>
                    <a:pt x="101" y="63"/>
                  </a:lnTo>
                  <a:lnTo>
                    <a:pt x="101" y="66"/>
                  </a:lnTo>
                  <a:lnTo>
                    <a:pt x="99" y="69"/>
                  </a:lnTo>
                  <a:lnTo>
                    <a:pt x="101" y="70"/>
                  </a:lnTo>
                  <a:lnTo>
                    <a:pt x="97" y="73"/>
                  </a:lnTo>
                  <a:lnTo>
                    <a:pt x="98" y="78"/>
                  </a:lnTo>
                  <a:lnTo>
                    <a:pt x="99" y="79"/>
                  </a:lnTo>
                  <a:lnTo>
                    <a:pt x="97" y="82"/>
                  </a:lnTo>
                  <a:lnTo>
                    <a:pt x="95" y="81"/>
                  </a:lnTo>
                  <a:lnTo>
                    <a:pt x="93" y="83"/>
                  </a:lnTo>
                  <a:lnTo>
                    <a:pt x="91" y="86"/>
                  </a:lnTo>
                  <a:lnTo>
                    <a:pt x="91" y="87"/>
                  </a:lnTo>
                  <a:lnTo>
                    <a:pt x="91" y="88"/>
                  </a:lnTo>
                  <a:lnTo>
                    <a:pt x="91" y="91"/>
                  </a:lnTo>
                  <a:lnTo>
                    <a:pt x="90" y="94"/>
                  </a:lnTo>
                  <a:lnTo>
                    <a:pt x="91" y="95"/>
                  </a:lnTo>
                  <a:lnTo>
                    <a:pt x="90" y="96"/>
                  </a:lnTo>
                  <a:lnTo>
                    <a:pt x="94" y="100"/>
                  </a:lnTo>
                  <a:lnTo>
                    <a:pt x="99" y="109"/>
                  </a:lnTo>
                  <a:lnTo>
                    <a:pt x="97" y="113"/>
                  </a:lnTo>
                  <a:lnTo>
                    <a:pt x="103" y="112"/>
                  </a:lnTo>
                  <a:lnTo>
                    <a:pt x="107" y="113"/>
                  </a:lnTo>
                  <a:lnTo>
                    <a:pt x="110" y="117"/>
                  </a:lnTo>
                  <a:lnTo>
                    <a:pt x="111" y="120"/>
                  </a:lnTo>
                  <a:lnTo>
                    <a:pt x="116" y="120"/>
                  </a:lnTo>
                  <a:lnTo>
                    <a:pt x="122" y="121"/>
                  </a:lnTo>
                  <a:lnTo>
                    <a:pt x="127" y="116"/>
                  </a:lnTo>
                  <a:lnTo>
                    <a:pt x="131" y="113"/>
                  </a:lnTo>
                  <a:lnTo>
                    <a:pt x="132" y="115"/>
                  </a:lnTo>
                  <a:lnTo>
                    <a:pt x="132" y="117"/>
                  </a:lnTo>
                  <a:lnTo>
                    <a:pt x="131" y="119"/>
                  </a:lnTo>
                  <a:lnTo>
                    <a:pt x="131" y="123"/>
                  </a:lnTo>
                  <a:lnTo>
                    <a:pt x="131" y="131"/>
                  </a:lnTo>
                  <a:lnTo>
                    <a:pt x="131" y="133"/>
                  </a:lnTo>
                  <a:lnTo>
                    <a:pt x="133" y="134"/>
                  </a:lnTo>
                  <a:lnTo>
                    <a:pt x="135" y="133"/>
                  </a:lnTo>
                  <a:lnTo>
                    <a:pt x="137" y="133"/>
                  </a:lnTo>
                  <a:lnTo>
                    <a:pt x="140" y="133"/>
                  </a:lnTo>
                  <a:lnTo>
                    <a:pt x="141" y="133"/>
                  </a:lnTo>
                  <a:lnTo>
                    <a:pt x="143" y="133"/>
                  </a:lnTo>
                  <a:lnTo>
                    <a:pt x="143" y="133"/>
                  </a:lnTo>
                  <a:lnTo>
                    <a:pt x="153" y="149"/>
                  </a:lnTo>
                  <a:lnTo>
                    <a:pt x="155" y="150"/>
                  </a:lnTo>
                  <a:lnTo>
                    <a:pt x="152" y="154"/>
                  </a:lnTo>
                  <a:lnTo>
                    <a:pt x="152" y="162"/>
                  </a:lnTo>
                  <a:lnTo>
                    <a:pt x="151" y="166"/>
                  </a:lnTo>
                  <a:lnTo>
                    <a:pt x="152" y="169"/>
                  </a:lnTo>
                  <a:lnTo>
                    <a:pt x="152" y="177"/>
                  </a:lnTo>
                  <a:lnTo>
                    <a:pt x="151" y="181"/>
                  </a:lnTo>
                  <a:lnTo>
                    <a:pt x="149" y="183"/>
                  </a:lnTo>
                  <a:lnTo>
                    <a:pt x="151" y="184"/>
                  </a:lnTo>
                  <a:lnTo>
                    <a:pt x="151" y="187"/>
                  </a:lnTo>
                  <a:lnTo>
                    <a:pt x="152" y="190"/>
                  </a:lnTo>
                  <a:lnTo>
                    <a:pt x="151" y="191"/>
                  </a:lnTo>
                  <a:lnTo>
                    <a:pt x="153" y="199"/>
                  </a:lnTo>
                  <a:lnTo>
                    <a:pt x="153" y="202"/>
                  </a:lnTo>
                  <a:lnTo>
                    <a:pt x="151" y="206"/>
                  </a:lnTo>
                  <a:lnTo>
                    <a:pt x="148" y="207"/>
                  </a:lnTo>
                  <a:lnTo>
                    <a:pt x="147" y="211"/>
                  </a:lnTo>
                  <a:lnTo>
                    <a:pt x="148" y="212"/>
                  </a:lnTo>
                  <a:lnTo>
                    <a:pt x="149" y="212"/>
                  </a:lnTo>
                  <a:lnTo>
                    <a:pt x="149" y="213"/>
                  </a:lnTo>
                  <a:lnTo>
                    <a:pt x="148" y="213"/>
                  </a:lnTo>
                  <a:lnTo>
                    <a:pt x="147" y="215"/>
                  </a:lnTo>
                  <a:lnTo>
                    <a:pt x="145" y="217"/>
                  </a:lnTo>
                  <a:lnTo>
                    <a:pt x="148" y="220"/>
                  </a:lnTo>
                  <a:lnTo>
                    <a:pt x="147" y="221"/>
                  </a:lnTo>
                  <a:lnTo>
                    <a:pt x="144" y="223"/>
                  </a:lnTo>
                  <a:lnTo>
                    <a:pt x="143" y="223"/>
                  </a:lnTo>
                  <a:lnTo>
                    <a:pt x="140" y="224"/>
                  </a:lnTo>
                  <a:lnTo>
                    <a:pt x="137" y="225"/>
                  </a:lnTo>
                  <a:lnTo>
                    <a:pt x="137" y="225"/>
                  </a:lnTo>
                  <a:lnTo>
                    <a:pt x="135" y="224"/>
                  </a:lnTo>
                  <a:lnTo>
                    <a:pt x="132" y="221"/>
                  </a:lnTo>
                  <a:lnTo>
                    <a:pt x="128" y="219"/>
                  </a:lnTo>
                  <a:lnTo>
                    <a:pt x="126" y="217"/>
                  </a:lnTo>
                  <a:lnTo>
                    <a:pt x="123" y="216"/>
                  </a:lnTo>
                  <a:lnTo>
                    <a:pt x="123" y="215"/>
                  </a:lnTo>
                  <a:lnTo>
                    <a:pt x="123" y="213"/>
                  </a:lnTo>
                  <a:lnTo>
                    <a:pt x="123" y="212"/>
                  </a:lnTo>
                  <a:lnTo>
                    <a:pt x="122" y="212"/>
                  </a:lnTo>
                  <a:lnTo>
                    <a:pt x="119" y="209"/>
                  </a:lnTo>
                  <a:lnTo>
                    <a:pt x="116" y="208"/>
                  </a:lnTo>
                  <a:lnTo>
                    <a:pt x="114" y="206"/>
                  </a:lnTo>
                  <a:lnTo>
                    <a:pt x="112" y="204"/>
                  </a:lnTo>
                  <a:lnTo>
                    <a:pt x="112" y="204"/>
                  </a:lnTo>
                  <a:lnTo>
                    <a:pt x="110" y="203"/>
                  </a:lnTo>
                  <a:lnTo>
                    <a:pt x="106" y="203"/>
                  </a:lnTo>
                  <a:lnTo>
                    <a:pt x="102" y="199"/>
                  </a:lnTo>
                  <a:lnTo>
                    <a:pt x="99" y="199"/>
                  </a:lnTo>
                  <a:lnTo>
                    <a:pt x="99" y="199"/>
                  </a:lnTo>
                  <a:lnTo>
                    <a:pt x="97" y="199"/>
                  </a:lnTo>
                  <a:lnTo>
                    <a:pt x="94" y="198"/>
                  </a:lnTo>
                  <a:lnTo>
                    <a:pt x="94" y="195"/>
                  </a:lnTo>
                  <a:lnTo>
                    <a:pt x="93" y="194"/>
                  </a:lnTo>
                  <a:lnTo>
                    <a:pt x="89" y="192"/>
                  </a:lnTo>
                  <a:lnTo>
                    <a:pt x="86" y="190"/>
                  </a:lnTo>
                  <a:lnTo>
                    <a:pt x="87" y="187"/>
                  </a:lnTo>
                  <a:lnTo>
                    <a:pt x="86" y="188"/>
                  </a:lnTo>
                  <a:lnTo>
                    <a:pt x="82" y="188"/>
                  </a:lnTo>
                  <a:lnTo>
                    <a:pt x="81" y="188"/>
                  </a:lnTo>
                  <a:lnTo>
                    <a:pt x="79" y="186"/>
                  </a:lnTo>
                  <a:lnTo>
                    <a:pt x="79" y="184"/>
                  </a:lnTo>
                  <a:lnTo>
                    <a:pt x="77" y="184"/>
                  </a:lnTo>
                  <a:lnTo>
                    <a:pt x="76" y="182"/>
                  </a:lnTo>
                  <a:lnTo>
                    <a:pt x="74" y="181"/>
                  </a:lnTo>
                  <a:lnTo>
                    <a:pt x="72" y="179"/>
                  </a:lnTo>
                  <a:lnTo>
                    <a:pt x="68" y="177"/>
                  </a:lnTo>
                  <a:lnTo>
                    <a:pt x="68" y="175"/>
                  </a:lnTo>
                  <a:lnTo>
                    <a:pt x="68" y="174"/>
                  </a:lnTo>
                  <a:lnTo>
                    <a:pt x="66" y="173"/>
                  </a:lnTo>
                  <a:lnTo>
                    <a:pt x="65" y="173"/>
                  </a:lnTo>
                  <a:lnTo>
                    <a:pt x="65" y="171"/>
                  </a:lnTo>
                  <a:lnTo>
                    <a:pt x="64" y="169"/>
                  </a:lnTo>
                  <a:lnTo>
                    <a:pt x="64" y="167"/>
                  </a:lnTo>
                  <a:lnTo>
                    <a:pt x="65" y="169"/>
                  </a:lnTo>
                  <a:lnTo>
                    <a:pt x="66" y="169"/>
                  </a:lnTo>
                  <a:lnTo>
                    <a:pt x="66" y="166"/>
                  </a:lnTo>
                  <a:lnTo>
                    <a:pt x="62" y="161"/>
                  </a:lnTo>
                  <a:lnTo>
                    <a:pt x="61" y="158"/>
                  </a:lnTo>
                  <a:lnTo>
                    <a:pt x="58" y="152"/>
                  </a:lnTo>
                  <a:lnTo>
                    <a:pt x="57" y="149"/>
                  </a:lnTo>
                  <a:lnTo>
                    <a:pt x="54" y="148"/>
                  </a:lnTo>
                  <a:lnTo>
                    <a:pt x="53" y="146"/>
                  </a:lnTo>
                  <a:lnTo>
                    <a:pt x="53" y="144"/>
                  </a:lnTo>
                  <a:lnTo>
                    <a:pt x="52" y="141"/>
                  </a:lnTo>
                  <a:lnTo>
                    <a:pt x="48" y="138"/>
                  </a:lnTo>
                  <a:lnTo>
                    <a:pt x="47" y="137"/>
                  </a:lnTo>
                  <a:lnTo>
                    <a:pt x="45" y="136"/>
                  </a:lnTo>
                  <a:lnTo>
                    <a:pt x="47" y="133"/>
                  </a:lnTo>
                  <a:lnTo>
                    <a:pt x="45" y="132"/>
                  </a:lnTo>
                  <a:lnTo>
                    <a:pt x="41" y="127"/>
                  </a:lnTo>
                  <a:lnTo>
                    <a:pt x="39" y="123"/>
                  </a:lnTo>
                  <a:lnTo>
                    <a:pt x="40" y="121"/>
                  </a:lnTo>
                  <a:lnTo>
                    <a:pt x="40" y="119"/>
                  </a:lnTo>
                  <a:lnTo>
                    <a:pt x="37" y="115"/>
                  </a:lnTo>
                  <a:lnTo>
                    <a:pt x="36" y="113"/>
                  </a:lnTo>
                  <a:lnTo>
                    <a:pt x="33" y="111"/>
                  </a:lnTo>
                  <a:lnTo>
                    <a:pt x="33" y="107"/>
                  </a:lnTo>
                  <a:lnTo>
                    <a:pt x="32" y="106"/>
                  </a:lnTo>
                  <a:lnTo>
                    <a:pt x="32" y="102"/>
                  </a:lnTo>
                  <a:lnTo>
                    <a:pt x="29" y="98"/>
                  </a:lnTo>
                  <a:lnTo>
                    <a:pt x="24" y="95"/>
                  </a:lnTo>
                  <a:lnTo>
                    <a:pt x="23" y="94"/>
                  </a:lnTo>
                  <a:lnTo>
                    <a:pt x="23" y="90"/>
                  </a:lnTo>
                  <a:lnTo>
                    <a:pt x="20" y="86"/>
                  </a:lnTo>
                  <a:lnTo>
                    <a:pt x="19" y="84"/>
                  </a:lnTo>
                  <a:lnTo>
                    <a:pt x="18" y="83"/>
                  </a:lnTo>
                  <a:lnTo>
                    <a:pt x="12" y="81"/>
                  </a:lnTo>
                  <a:lnTo>
                    <a:pt x="10" y="81"/>
                  </a:lnTo>
                  <a:lnTo>
                    <a:pt x="6" y="77"/>
                  </a:lnTo>
                  <a:lnTo>
                    <a:pt x="3" y="77"/>
                  </a:lnTo>
                  <a:lnTo>
                    <a:pt x="2" y="74"/>
                  </a:lnTo>
                  <a:lnTo>
                    <a:pt x="2" y="73"/>
                  </a:lnTo>
                  <a:lnTo>
                    <a:pt x="4" y="71"/>
                  </a:lnTo>
                  <a:lnTo>
                    <a:pt x="6" y="71"/>
                  </a:lnTo>
                  <a:lnTo>
                    <a:pt x="6" y="69"/>
                  </a:lnTo>
                  <a:lnTo>
                    <a:pt x="4" y="66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3" y="62"/>
                  </a:lnTo>
                  <a:lnTo>
                    <a:pt x="3" y="59"/>
                  </a:lnTo>
                  <a:lnTo>
                    <a:pt x="0" y="58"/>
                  </a:lnTo>
                  <a:lnTo>
                    <a:pt x="0" y="57"/>
                  </a:lnTo>
                  <a:lnTo>
                    <a:pt x="2" y="54"/>
                  </a:lnTo>
                  <a:lnTo>
                    <a:pt x="3" y="52"/>
                  </a:lnTo>
                  <a:lnTo>
                    <a:pt x="7" y="48"/>
                  </a:lnTo>
                  <a:lnTo>
                    <a:pt x="8" y="46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16" y="44"/>
                  </a:lnTo>
                  <a:lnTo>
                    <a:pt x="16" y="48"/>
                  </a:lnTo>
                  <a:lnTo>
                    <a:pt x="15" y="48"/>
                  </a:lnTo>
                  <a:lnTo>
                    <a:pt x="12" y="50"/>
                  </a:lnTo>
                  <a:lnTo>
                    <a:pt x="12" y="53"/>
                  </a:lnTo>
                  <a:lnTo>
                    <a:pt x="15" y="53"/>
                  </a:lnTo>
                  <a:lnTo>
                    <a:pt x="18" y="52"/>
                  </a:lnTo>
                  <a:lnTo>
                    <a:pt x="19" y="53"/>
                  </a:lnTo>
                  <a:lnTo>
                    <a:pt x="23" y="54"/>
                  </a:lnTo>
                  <a:lnTo>
                    <a:pt x="24" y="56"/>
                  </a:lnTo>
                  <a:lnTo>
                    <a:pt x="28" y="59"/>
                  </a:lnTo>
                  <a:lnTo>
                    <a:pt x="29" y="59"/>
                  </a:lnTo>
                  <a:lnTo>
                    <a:pt x="32" y="58"/>
                  </a:lnTo>
                  <a:lnTo>
                    <a:pt x="41" y="38"/>
                  </a:lnTo>
                  <a:lnTo>
                    <a:pt x="43" y="37"/>
                  </a:lnTo>
                  <a:lnTo>
                    <a:pt x="54" y="33"/>
                  </a:lnTo>
                  <a:lnTo>
                    <a:pt x="60" y="29"/>
                  </a:lnTo>
                  <a:lnTo>
                    <a:pt x="68" y="21"/>
                  </a:lnTo>
                  <a:lnTo>
                    <a:pt x="72" y="15"/>
                  </a:lnTo>
                  <a:lnTo>
                    <a:pt x="73" y="13"/>
                  </a:lnTo>
                  <a:lnTo>
                    <a:pt x="74" y="13"/>
                  </a:lnTo>
                  <a:lnTo>
                    <a:pt x="74" y="11"/>
                  </a:lnTo>
                  <a:lnTo>
                    <a:pt x="74" y="8"/>
                  </a:lnTo>
                  <a:lnTo>
                    <a:pt x="72" y="3"/>
                  </a:lnTo>
                  <a:lnTo>
                    <a:pt x="72" y="2"/>
                  </a:lnTo>
                  <a:lnTo>
                    <a:pt x="72" y="0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906" name="Freeform 527"/>
            <p:cNvSpPr>
              <a:spLocks/>
            </p:cNvSpPr>
            <p:nvPr/>
          </p:nvSpPr>
          <p:spPr bwMode="auto">
            <a:xfrm>
              <a:off x="3712229" y="4654930"/>
              <a:ext cx="373049" cy="418729"/>
            </a:xfrm>
            <a:custGeom>
              <a:avLst/>
              <a:gdLst>
                <a:gd name="T0" fmla="*/ 46 w 147"/>
                <a:gd name="T1" fmla="*/ 2 h 165"/>
                <a:gd name="T2" fmla="*/ 50 w 147"/>
                <a:gd name="T3" fmla="*/ 4 h 165"/>
                <a:gd name="T4" fmla="*/ 50 w 147"/>
                <a:gd name="T5" fmla="*/ 17 h 165"/>
                <a:gd name="T6" fmla="*/ 54 w 147"/>
                <a:gd name="T7" fmla="*/ 25 h 165"/>
                <a:gd name="T8" fmla="*/ 62 w 147"/>
                <a:gd name="T9" fmla="*/ 33 h 165"/>
                <a:gd name="T10" fmla="*/ 69 w 147"/>
                <a:gd name="T11" fmla="*/ 33 h 165"/>
                <a:gd name="T12" fmla="*/ 81 w 147"/>
                <a:gd name="T13" fmla="*/ 41 h 165"/>
                <a:gd name="T14" fmla="*/ 92 w 147"/>
                <a:gd name="T15" fmla="*/ 44 h 165"/>
                <a:gd name="T16" fmla="*/ 97 w 147"/>
                <a:gd name="T17" fmla="*/ 49 h 165"/>
                <a:gd name="T18" fmla="*/ 110 w 147"/>
                <a:gd name="T19" fmla="*/ 53 h 165"/>
                <a:gd name="T20" fmla="*/ 109 w 147"/>
                <a:gd name="T21" fmla="*/ 66 h 165"/>
                <a:gd name="T22" fmla="*/ 134 w 147"/>
                <a:gd name="T23" fmla="*/ 79 h 165"/>
                <a:gd name="T24" fmla="*/ 141 w 147"/>
                <a:gd name="T25" fmla="*/ 92 h 165"/>
                <a:gd name="T26" fmla="*/ 142 w 147"/>
                <a:gd name="T27" fmla="*/ 121 h 165"/>
                <a:gd name="T28" fmla="*/ 139 w 147"/>
                <a:gd name="T29" fmla="*/ 124 h 165"/>
                <a:gd name="T30" fmla="*/ 116 w 147"/>
                <a:gd name="T31" fmla="*/ 117 h 165"/>
                <a:gd name="T32" fmla="*/ 97 w 147"/>
                <a:gd name="T33" fmla="*/ 125 h 165"/>
                <a:gd name="T34" fmla="*/ 93 w 147"/>
                <a:gd name="T35" fmla="*/ 137 h 165"/>
                <a:gd name="T36" fmla="*/ 91 w 147"/>
                <a:gd name="T37" fmla="*/ 150 h 165"/>
                <a:gd name="T38" fmla="*/ 81 w 147"/>
                <a:gd name="T39" fmla="*/ 152 h 165"/>
                <a:gd name="T40" fmla="*/ 72 w 147"/>
                <a:gd name="T41" fmla="*/ 157 h 165"/>
                <a:gd name="T42" fmla="*/ 69 w 147"/>
                <a:gd name="T43" fmla="*/ 162 h 165"/>
                <a:gd name="T44" fmla="*/ 67 w 147"/>
                <a:gd name="T45" fmla="*/ 153 h 165"/>
                <a:gd name="T46" fmla="*/ 58 w 147"/>
                <a:gd name="T47" fmla="*/ 153 h 165"/>
                <a:gd name="T48" fmla="*/ 50 w 147"/>
                <a:gd name="T49" fmla="*/ 152 h 165"/>
                <a:gd name="T50" fmla="*/ 39 w 147"/>
                <a:gd name="T51" fmla="*/ 161 h 165"/>
                <a:gd name="T52" fmla="*/ 37 w 147"/>
                <a:gd name="T53" fmla="*/ 164 h 165"/>
                <a:gd name="T54" fmla="*/ 23 w 147"/>
                <a:gd name="T55" fmla="*/ 141 h 165"/>
                <a:gd name="T56" fmla="*/ 18 w 147"/>
                <a:gd name="T57" fmla="*/ 128 h 165"/>
                <a:gd name="T58" fmla="*/ 18 w 147"/>
                <a:gd name="T59" fmla="*/ 120 h 165"/>
                <a:gd name="T60" fmla="*/ 12 w 147"/>
                <a:gd name="T61" fmla="*/ 110 h 165"/>
                <a:gd name="T62" fmla="*/ 10 w 147"/>
                <a:gd name="T63" fmla="*/ 103 h 165"/>
                <a:gd name="T64" fmla="*/ 6 w 147"/>
                <a:gd name="T65" fmla="*/ 96 h 165"/>
                <a:gd name="T66" fmla="*/ 5 w 147"/>
                <a:gd name="T67" fmla="*/ 95 h 165"/>
                <a:gd name="T68" fmla="*/ 8 w 147"/>
                <a:gd name="T69" fmla="*/ 89 h 165"/>
                <a:gd name="T70" fmla="*/ 8 w 147"/>
                <a:gd name="T71" fmla="*/ 74 h 165"/>
                <a:gd name="T72" fmla="*/ 8 w 147"/>
                <a:gd name="T73" fmla="*/ 67 h 165"/>
                <a:gd name="T74" fmla="*/ 9 w 147"/>
                <a:gd name="T75" fmla="*/ 60 h 165"/>
                <a:gd name="T76" fmla="*/ 9 w 147"/>
                <a:gd name="T77" fmla="*/ 45 h 165"/>
                <a:gd name="T78" fmla="*/ 10 w 147"/>
                <a:gd name="T79" fmla="*/ 32 h 165"/>
                <a:gd name="T80" fmla="*/ 10 w 147"/>
                <a:gd name="T81" fmla="*/ 16 h 165"/>
                <a:gd name="T82" fmla="*/ 18 w 147"/>
                <a:gd name="T83" fmla="*/ 12 h 165"/>
                <a:gd name="T84" fmla="*/ 27 w 147"/>
                <a:gd name="T85" fmla="*/ 7 h 165"/>
                <a:gd name="T86" fmla="*/ 40 w 147"/>
                <a:gd name="T8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7" h="165">
                  <a:moveTo>
                    <a:pt x="40" y="0"/>
                  </a:moveTo>
                  <a:lnTo>
                    <a:pt x="43" y="0"/>
                  </a:lnTo>
                  <a:lnTo>
                    <a:pt x="46" y="2"/>
                  </a:lnTo>
                  <a:lnTo>
                    <a:pt x="48" y="0"/>
                  </a:lnTo>
                  <a:lnTo>
                    <a:pt x="50" y="2"/>
                  </a:lnTo>
                  <a:lnTo>
                    <a:pt x="50" y="4"/>
                  </a:lnTo>
                  <a:lnTo>
                    <a:pt x="51" y="8"/>
                  </a:lnTo>
                  <a:lnTo>
                    <a:pt x="48" y="12"/>
                  </a:lnTo>
                  <a:lnTo>
                    <a:pt x="50" y="17"/>
                  </a:lnTo>
                  <a:lnTo>
                    <a:pt x="50" y="20"/>
                  </a:lnTo>
                  <a:lnTo>
                    <a:pt x="51" y="24"/>
                  </a:lnTo>
                  <a:lnTo>
                    <a:pt x="54" y="25"/>
                  </a:lnTo>
                  <a:lnTo>
                    <a:pt x="55" y="29"/>
                  </a:lnTo>
                  <a:lnTo>
                    <a:pt x="58" y="31"/>
                  </a:lnTo>
                  <a:lnTo>
                    <a:pt x="62" y="33"/>
                  </a:lnTo>
                  <a:lnTo>
                    <a:pt x="64" y="35"/>
                  </a:lnTo>
                  <a:lnTo>
                    <a:pt x="64" y="33"/>
                  </a:lnTo>
                  <a:lnTo>
                    <a:pt x="69" y="33"/>
                  </a:lnTo>
                  <a:lnTo>
                    <a:pt x="73" y="37"/>
                  </a:lnTo>
                  <a:lnTo>
                    <a:pt x="77" y="36"/>
                  </a:lnTo>
                  <a:lnTo>
                    <a:pt x="81" y="41"/>
                  </a:lnTo>
                  <a:lnTo>
                    <a:pt x="83" y="40"/>
                  </a:lnTo>
                  <a:lnTo>
                    <a:pt x="88" y="42"/>
                  </a:lnTo>
                  <a:lnTo>
                    <a:pt x="92" y="44"/>
                  </a:lnTo>
                  <a:lnTo>
                    <a:pt x="92" y="46"/>
                  </a:lnTo>
                  <a:lnTo>
                    <a:pt x="94" y="48"/>
                  </a:lnTo>
                  <a:lnTo>
                    <a:pt x="97" y="49"/>
                  </a:lnTo>
                  <a:lnTo>
                    <a:pt x="105" y="48"/>
                  </a:lnTo>
                  <a:lnTo>
                    <a:pt x="109" y="52"/>
                  </a:lnTo>
                  <a:lnTo>
                    <a:pt x="110" y="53"/>
                  </a:lnTo>
                  <a:lnTo>
                    <a:pt x="109" y="58"/>
                  </a:lnTo>
                  <a:lnTo>
                    <a:pt x="110" y="64"/>
                  </a:lnTo>
                  <a:lnTo>
                    <a:pt x="109" y="66"/>
                  </a:lnTo>
                  <a:lnTo>
                    <a:pt x="114" y="73"/>
                  </a:lnTo>
                  <a:lnTo>
                    <a:pt x="113" y="79"/>
                  </a:lnTo>
                  <a:lnTo>
                    <a:pt x="134" y="79"/>
                  </a:lnTo>
                  <a:lnTo>
                    <a:pt x="135" y="87"/>
                  </a:lnTo>
                  <a:lnTo>
                    <a:pt x="135" y="91"/>
                  </a:lnTo>
                  <a:lnTo>
                    <a:pt x="141" y="92"/>
                  </a:lnTo>
                  <a:lnTo>
                    <a:pt x="147" y="104"/>
                  </a:lnTo>
                  <a:lnTo>
                    <a:pt x="147" y="110"/>
                  </a:lnTo>
                  <a:lnTo>
                    <a:pt x="142" y="121"/>
                  </a:lnTo>
                  <a:lnTo>
                    <a:pt x="142" y="123"/>
                  </a:lnTo>
                  <a:lnTo>
                    <a:pt x="141" y="125"/>
                  </a:lnTo>
                  <a:lnTo>
                    <a:pt x="139" y="124"/>
                  </a:lnTo>
                  <a:lnTo>
                    <a:pt x="138" y="123"/>
                  </a:lnTo>
                  <a:lnTo>
                    <a:pt x="130" y="117"/>
                  </a:lnTo>
                  <a:lnTo>
                    <a:pt x="116" y="117"/>
                  </a:lnTo>
                  <a:lnTo>
                    <a:pt x="100" y="121"/>
                  </a:lnTo>
                  <a:lnTo>
                    <a:pt x="97" y="124"/>
                  </a:lnTo>
                  <a:lnTo>
                    <a:pt x="97" y="125"/>
                  </a:lnTo>
                  <a:lnTo>
                    <a:pt x="96" y="129"/>
                  </a:lnTo>
                  <a:lnTo>
                    <a:pt x="92" y="136"/>
                  </a:lnTo>
                  <a:lnTo>
                    <a:pt x="93" y="137"/>
                  </a:lnTo>
                  <a:lnTo>
                    <a:pt x="93" y="141"/>
                  </a:lnTo>
                  <a:lnTo>
                    <a:pt x="93" y="144"/>
                  </a:lnTo>
                  <a:lnTo>
                    <a:pt x="91" y="150"/>
                  </a:lnTo>
                  <a:lnTo>
                    <a:pt x="89" y="154"/>
                  </a:lnTo>
                  <a:lnTo>
                    <a:pt x="87" y="152"/>
                  </a:lnTo>
                  <a:lnTo>
                    <a:pt x="81" y="152"/>
                  </a:lnTo>
                  <a:lnTo>
                    <a:pt x="73" y="152"/>
                  </a:lnTo>
                  <a:lnTo>
                    <a:pt x="72" y="154"/>
                  </a:lnTo>
                  <a:lnTo>
                    <a:pt x="72" y="157"/>
                  </a:lnTo>
                  <a:lnTo>
                    <a:pt x="71" y="160"/>
                  </a:lnTo>
                  <a:lnTo>
                    <a:pt x="71" y="161"/>
                  </a:lnTo>
                  <a:lnTo>
                    <a:pt x="69" y="162"/>
                  </a:lnTo>
                  <a:lnTo>
                    <a:pt x="69" y="161"/>
                  </a:lnTo>
                  <a:lnTo>
                    <a:pt x="67" y="157"/>
                  </a:lnTo>
                  <a:lnTo>
                    <a:pt x="67" y="153"/>
                  </a:lnTo>
                  <a:lnTo>
                    <a:pt x="64" y="153"/>
                  </a:lnTo>
                  <a:lnTo>
                    <a:pt x="60" y="154"/>
                  </a:lnTo>
                  <a:lnTo>
                    <a:pt x="58" y="153"/>
                  </a:lnTo>
                  <a:lnTo>
                    <a:pt x="55" y="153"/>
                  </a:lnTo>
                  <a:lnTo>
                    <a:pt x="52" y="154"/>
                  </a:lnTo>
                  <a:lnTo>
                    <a:pt x="50" y="152"/>
                  </a:lnTo>
                  <a:lnTo>
                    <a:pt x="46" y="153"/>
                  </a:lnTo>
                  <a:lnTo>
                    <a:pt x="42" y="157"/>
                  </a:lnTo>
                  <a:lnTo>
                    <a:pt x="39" y="161"/>
                  </a:lnTo>
                  <a:lnTo>
                    <a:pt x="38" y="164"/>
                  </a:lnTo>
                  <a:lnTo>
                    <a:pt x="38" y="164"/>
                  </a:lnTo>
                  <a:lnTo>
                    <a:pt x="37" y="164"/>
                  </a:lnTo>
                  <a:lnTo>
                    <a:pt x="35" y="165"/>
                  </a:lnTo>
                  <a:lnTo>
                    <a:pt x="33" y="165"/>
                  </a:lnTo>
                  <a:lnTo>
                    <a:pt x="23" y="141"/>
                  </a:lnTo>
                  <a:lnTo>
                    <a:pt x="18" y="136"/>
                  </a:lnTo>
                  <a:lnTo>
                    <a:pt x="15" y="135"/>
                  </a:lnTo>
                  <a:lnTo>
                    <a:pt x="18" y="128"/>
                  </a:lnTo>
                  <a:lnTo>
                    <a:pt x="18" y="125"/>
                  </a:lnTo>
                  <a:lnTo>
                    <a:pt x="19" y="121"/>
                  </a:lnTo>
                  <a:lnTo>
                    <a:pt x="18" y="120"/>
                  </a:lnTo>
                  <a:lnTo>
                    <a:pt x="13" y="116"/>
                  </a:lnTo>
                  <a:lnTo>
                    <a:pt x="12" y="114"/>
                  </a:lnTo>
                  <a:lnTo>
                    <a:pt x="12" y="110"/>
                  </a:lnTo>
                  <a:lnTo>
                    <a:pt x="10" y="108"/>
                  </a:lnTo>
                  <a:lnTo>
                    <a:pt x="12" y="106"/>
                  </a:lnTo>
                  <a:lnTo>
                    <a:pt x="10" y="103"/>
                  </a:lnTo>
                  <a:lnTo>
                    <a:pt x="9" y="102"/>
                  </a:lnTo>
                  <a:lnTo>
                    <a:pt x="8" y="100"/>
                  </a:lnTo>
                  <a:lnTo>
                    <a:pt x="6" y="96"/>
                  </a:lnTo>
                  <a:lnTo>
                    <a:pt x="6" y="96"/>
                  </a:lnTo>
                  <a:lnTo>
                    <a:pt x="6" y="95"/>
                  </a:lnTo>
                  <a:lnTo>
                    <a:pt x="5" y="95"/>
                  </a:lnTo>
                  <a:lnTo>
                    <a:pt x="4" y="94"/>
                  </a:lnTo>
                  <a:lnTo>
                    <a:pt x="5" y="90"/>
                  </a:lnTo>
                  <a:lnTo>
                    <a:pt x="8" y="89"/>
                  </a:lnTo>
                  <a:lnTo>
                    <a:pt x="10" y="85"/>
                  </a:lnTo>
                  <a:lnTo>
                    <a:pt x="10" y="82"/>
                  </a:lnTo>
                  <a:lnTo>
                    <a:pt x="8" y="74"/>
                  </a:lnTo>
                  <a:lnTo>
                    <a:pt x="9" y="73"/>
                  </a:lnTo>
                  <a:lnTo>
                    <a:pt x="8" y="70"/>
                  </a:lnTo>
                  <a:lnTo>
                    <a:pt x="8" y="67"/>
                  </a:lnTo>
                  <a:lnTo>
                    <a:pt x="6" y="66"/>
                  </a:lnTo>
                  <a:lnTo>
                    <a:pt x="8" y="64"/>
                  </a:lnTo>
                  <a:lnTo>
                    <a:pt x="9" y="60"/>
                  </a:lnTo>
                  <a:lnTo>
                    <a:pt x="9" y="52"/>
                  </a:lnTo>
                  <a:lnTo>
                    <a:pt x="8" y="49"/>
                  </a:lnTo>
                  <a:lnTo>
                    <a:pt x="9" y="45"/>
                  </a:lnTo>
                  <a:lnTo>
                    <a:pt x="9" y="37"/>
                  </a:lnTo>
                  <a:lnTo>
                    <a:pt x="12" y="33"/>
                  </a:lnTo>
                  <a:lnTo>
                    <a:pt x="10" y="32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4" y="15"/>
                  </a:lnTo>
                  <a:lnTo>
                    <a:pt x="15" y="15"/>
                  </a:lnTo>
                  <a:lnTo>
                    <a:pt x="18" y="12"/>
                  </a:lnTo>
                  <a:lnTo>
                    <a:pt x="22" y="12"/>
                  </a:lnTo>
                  <a:lnTo>
                    <a:pt x="25" y="12"/>
                  </a:lnTo>
                  <a:lnTo>
                    <a:pt x="27" y="7"/>
                  </a:lnTo>
                  <a:lnTo>
                    <a:pt x="33" y="3"/>
                  </a:lnTo>
                  <a:lnTo>
                    <a:pt x="37" y="2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907" name="Freeform 528"/>
            <p:cNvSpPr>
              <a:spLocks/>
            </p:cNvSpPr>
            <p:nvPr/>
          </p:nvSpPr>
          <p:spPr bwMode="auto">
            <a:xfrm>
              <a:off x="3938088" y="4951846"/>
              <a:ext cx="258850" cy="271539"/>
            </a:xfrm>
            <a:custGeom>
              <a:avLst/>
              <a:gdLst>
                <a:gd name="T0" fmla="*/ 41 w 102"/>
                <a:gd name="T1" fmla="*/ 0 h 107"/>
                <a:gd name="T2" fmla="*/ 50 w 102"/>
                <a:gd name="T3" fmla="*/ 7 h 107"/>
                <a:gd name="T4" fmla="*/ 52 w 102"/>
                <a:gd name="T5" fmla="*/ 12 h 107"/>
                <a:gd name="T6" fmla="*/ 56 w 102"/>
                <a:gd name="T7" fmla="*/ 18 h 107"/>
                <a:gd name="T8" fmla="*/ 56 w 102"/>
                <a:gd name="T9" fmla="*/ 28 h 107"/>
                <a:gd name="T10" fmla="*/ 56 w 102"/>
                <a:gd name="T11" fmla="*/ 33 h 107"/>
                <a:gd name="T12" fmla="*/ 61 w 102"/>
                <a:gd name="T13" fmla="*/ 36 h 107"/>
                <a:gd name="T14" fmla="*/ 69 w 102"/>
                <a:gd name="T15" fmla="*/ 36 h 107"/>
                <a:gd name="T16" fmla="*/ 78 w 102"/>
                <a:gd name="T17" fmla="*/ 36 h 107"/>
                <a:gd name="T18" fmla="*/ 83 w 102"/>
                <a:gd name="T19" fmla="*/ 39 h 107"/>
                <a:gd name="T20" fmla="*/ 87 w 102"/>
                <a:gd name="T21" fmla="*/ 54 h 107"/>
                <a:gd name="T22" fmla="*/ 91 w 102"/>
                <a:gd name="T23" fmla="*/ 58 h 107"/>
                <a:gd name="T24" fmla="*/ 98 w 102"/>
                <a:gd name="T25" fmla="*/ 57 h 107"/>
                <a:gd name="T26" fmla="*/ 102 w 102"/>
                <a:gd name="T27" fmla="*/ 60 h 107"/>
                <a:gd name="T28" fmla="*/ 100 w 102"/>
                <a:gd name="T29" fmla="*/ 73 h 107"/>
                <a:gd name="T30" fmla="*/ 99 w 102"/>
                <a:gd name="T31" fmla="*/ 74 h 107"/>
                <a:gd name="T32" fmla="*/ 99 w 102"/>
                <a:gd name="T33" fmla="*/ 77 h 107"/>
                <a:gd name="T34" fmla="*/ 98 w 102"/>
                <a:gd name="T35" fmla="*/ 79 h 107"/>
                <a:gd name="T36" fmla="*/ 99 w 102"/>
                <a:gd name="T37" fmla="*/ 83 h 107"/>
                <a:gd name="T38" fmla="*/ 96 w 102"/>
                <a:gd name="T39" fmla="*/ 90 h 107"/>
                <a:gd name="T40" fmla="*/ 94 w 102"/>
                <a:gd name="T41" fmla="*/ 95 h 107"/>
                <a:gd name="T42" fmla="*/ 87 w 102"/>
                <a:gd name="T43" fmla="*/ 102 h 107"/>
                <a:gd name="T44" fmla="*/ 83 w 102"/>
                <a:gd name="T45" fmla="*/ 103 h 107"/>
                <a:gd name="T46" fmla="*/ 79 w 102"/>
                <a:gd name="T47" fmla="*/ 107 h 107"/>
                <a:gd name="T48" fmla="*/ 77 w 102"/>
                <a:gd name="T49" fmla="*/ 106 h 107"/>
                <a:gd name="T50" fmla="*/ 69 w 102"/>
                <a:gd name="T51" fmla="*/ 104 h 107"/>
                <a:gd name="T52" fmla="*/ 53 w 102"/>
                <a:gd name="T53" fmla="*/ 103 h 107"/>
                <a:gd name="T54" fmla="*/ 52 w 102"/>
                <a:gd name="T55" fmla="*/ 100 h 107"/>
                <a:gd name="T56" fmla="*/ 57 w 102"/>
                <a:gd name="T57" fmla="*/ 93 h 107"/>
                <a:gd name="T58" fmla="*/ 58 w 102"/>
                <a:gd name="T59" fmla="*/ 87 h 107"/>
                <a:gd name="T60" fmla="*/ 62 w 102"/>
                <a:gd name="T61" fmla="*/ 83 h 107"/>
                <a:gd name="T62" fmla="*/ 61 w 102"/>
                <a:gd name="T63" fmla="*/ 78 h 107"/>
                <a:gd name="T64" fmla="*/ 54 w 102"/>
                <a:gd name="T65" fmla="*/ 72 h 107"/>
                <a:gd name="T66" fmla="*/ 42 w 102"/>
                <a:gd name="T67" fmla="*/ 69 h 107"/>
                <a:gd name="T68" fmla="*/ 34 w 102"/>
                <a:gd name="T69" fmla="*/ 64 h 107"/>
                <a:gd name="T70" fmla="*/ 23 w 102"/>
                <a:gd name="T71" fmla="*/ 60 h 107"/>
                <a:gd name="T72" fmla="*/ 19 w 102"/>
                <a:gd name="T73" fmla="*/ 54 h 107"/>
                <a:gd name="T74" fmla="*/ 8 w 102"/>
                <a:gd name="T75" fmla="*/ 47 h 107"/>
                <a:gd name="T76" fmla="*/ 3 w 102"/>
                <a:gd name="T77" fmla="*/ 40 h 107"/>
                <a:gd name="T78" fmla="*/ 0 w 102"/>
                <a:gd name="T79" fmla="*/ 37 h 107"/>
                <a:gd name="T80" fmla="*/ 4 w 102"/>
                <a:gd name="T81" fmla="*/ 27 h 107"/>
                <a:gd name="T82" fmla="*/ 4 w 102"/>
                <a:gd name="T83" fmla="*/ 20 h 107"/>
                <a:gd name="T84" fmla="*/ 7 w 102"/>
                <a:gd name="T85" fmla="*/ 12 h 107"/>
                <a:gd name="T86" fmla="*/ 8 w 102"/>
                <a:gd name="T87" fmla="*/ 7 h 107"/>
                <a:gd name="T88" fmla="*/ 27 w 102"/>
                <a:gd name="T8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107">
                  <a:moveTo>
                    <a:pt x="27" y="0"/>
                  </a:moveTo>
                  <a:lnTo>
                    <a:pt x="41" y="0"/>
                  </a:lnTo>
                  <a:lnTo>
                    <a:pt x="49" y="6"/>
                  </a:lnTo>
                  <a:lnTo>
                    <a:pt x="50" y="7"/>
                  </a:lnTo>
                  <a:lnTo>
                    <a:pt x="53" y="10"/>
                  </a:lnTo>
                  <a:lnTo>
                    <a:pt x="52" y="12"/>
                  </a:lnTo>
                  <a:lnTo>
                    <a:pt x="54" y="14"/>
                  </a:lnTo>
                  <a:lnTo>
                    <a:pt x="56" y="18"/>
                  </a:lnTo>
                  <a:lnTo>
                    <a:pt x="57" y="22"/>
                  </a:lnTo>
                  <a:lnTo>
                    <a:pt x="56" y="28"/>
                  </a:lnTo>
                  <a:lnTo>
                    <a:pt x="57" y="31"/>
                  </a:lnTo>
                  <a:lnTo>
                    <a:pt x="56" y="33"/>
                  </a:lnTo>
                  <a:lnTo>
                    <a:pt x="57" y="36"/>
                  </a:lnTo>
                  <a:lnTo>
                    <a:pt x="61" y="36"/>
                  </a:lnTo>
                  <a:lnTo>
                    <a:pt x="63" y="37"/>
                  </a:lnTo>
                  <a:lnTo>
                    <a:pt x="69" y="36"/>
                  </a:lnTo>
                  <a:lnTo>
                    <a:pt x="73" y="37"/>
                  </a:lnTo>
                  <a:lnTo>
                    <a:pt x="78" y="36"/>
                  </a:lnTo>
                  <a:lnTo>
                    <a:pt x="81" y="37"/>
                  </a:lnTo>
                  <a:lnTo>
                    <a:pt x="83" y="39"/>
                  </a:lnTo>
                  <a:lnTo>
                    <a:pt x="83" y="41"/>
                  </a:lnTo>
                  <a:lnTo>
                    <a:pt x="87" y="54"/>
                  </a:lnTo>
                  <a:lnTo>
                    <a:pt x="88" y="58"/>
                  </a:lnTo>
                  <a:lnTo>
                    <a:pt x="91" y="58"/>
                  </a:lnTo>
                  <a:lnTo>
                    <a:pt x="95" y="57"/>
                  </a:lnTo>
                  <a:lnTo>
                    <a:pt x="98" y="57"/>
                  </a:lnTo>
                  <a:lnTo>
                    <a:pt x="100" y="60"/>
                  </a:lnTo>
                  <a:lnTo>
                    <a:pt x="102" y="60"/>
                  </a:lnTo>
                  <a:lnTo>
                    <a:pt x="100" y="61"/>
                  </a:lnTo>
                  <a:lnTo>
                    <a:pt x="100" y="73"/>
                  </a:lnTo>
                  <a:lnTo>
                    <a:pt x="99" y="74"/>
                  </a:lnTo>
                  <a:lnTo>
                    <a:pt x="99" y="74"/>
                  </a:lnTo>
                  <a:lnTo>
                    <a:pt x="99" y="75"/>
                  </a:lnTo>
                  <a:lnTo>
                    <a:pt x="99" y="77"/>
                  </a:lnTo>
                  <a:lnTo>
                    <a:pt x="99" y="78"/>
                  </a:lnTo>
                  <a:lnTo>
                    <a:pt x="98" y="79"/>
                  </a:lnTo>
                  <a:lnTo>
                    <a:pt x="98" y="82"/>
                  </a:lnTo>
                  <a:lnTo>
                    <a:pt x="99" y="83"/>
                  </a:lnTo>
                  <a:lnTo>
                    <a:pt x="98" y="87"/>
                  </a:lnTo>
                  <a:lnTo>
                    <a:pt x="96" y="90"/>
                  </a:lnTo>
                  <a:lnTo>
                    <a:pt x="94" y="93"/>
                  </a:lnTo>
                  <a:lnTo>
                    <a:pt x="94" y="95"/>
                  </a:lnTo>
                  <a:lnTo>
                    <a:pt x="88" y="99"/>
                  </a:lnTo>
                  <a:lnTo>
                    <a:pt x="87" y="102"/>
                  </a:lnTo>
                  <a:lnTo>
                    <a:pt x="84" y="104"/>
                  </a:lnTo>
                  <a:lnTo>
                    <a:pt x="83" y="103"/>
                  </a:lnTo>
                  <a:lnTo>
                    <a:pt x="82" y="104"/>
                  </a:lnTo>
                  <a:lnTo>
                    <a:pt x="79" y="107"/>
                  </a:lnTo>
                  <a:lnTo>
                    <a:pt x="78" y="106"/>
                  </a:lnTo>
                  <a:lnTo>
                    <a:pt x="77" y="106"/>
                  </a:lnTo>
                  <a:lnTo>
                    <a:pt x="74" y="107"/>
                  </a:lnTo>
                  <a:lnTo>
                    <a:pt x="69" y="104"/>
                  </a:lnTo>
                  <a:lnTo>
                    <a:pt x="62" y="102"/>
                  </a:lnTo>
                  <a:lnTo>
                    <a:pt x="53" y="103"/>
                  </a:lnTo>
                  <a:lnTo>
                    <a:pt x="52" y="103"/>
                  </a:lnTo>
                  <a:lnTo>
                    <a:pt x="52" y="100"/>
                  </a:lnTo>
                  <a:lnTo>
                    <a:pt x="56" y="97"/>
                  </a:lnTo>
                  <a:lnTo>
                    <a:pt x="57" y="93"/>
                  </a:lnTo>
                  <a:lnTo>
                    <a:pt x="57" y="90"/>
                  </a:lnTo>
                  <a:lnTo>
                    <a:pt x="58" y="87"/>
                  </a:lnTo>
                  <a:lnTo>
                    <a:pt x="59" y="86"/>
                  </a:lnTo>
                  <a:lnTo>
                    <a:pt x="62" y="83"/>
                  </a:lnTo>
                  <a:lnTo>
                    <a:pt x="62" y="81"/>
                  </a:lnTo>
                  <a:lnTo>
                    <a:pt x="61" y="78"/>
                  </a:lnTo>
                  <a:lnTo>
                    <a:pt x="58" y="75"/>
                  </a:lnTo>
                  <a:lnTo>
                    <a:pt x="54" y="72"/>
                  </a:lnTo>
                  <a:lnTo>
                    <a:pt x="48" y="72"/>
                  </a:lnTo>
                  <a:lnTo>
                    <a:pt x="42" y="69"/>
                  </a:lnTo>
                  <a:lnTo>
                    <a:pt x="37" y="64"/>
                  </a:lnTo>
                  <a:lnTo>
                    <a:pt x="34" y="64"/>
                  </a:lnTo>
                  <a:lnTo>
                    <a:pt x="31" y="61"/>
                  </a:lnTo>
                  <a:lnTo>
                    <a:pt x="23" y="60"/>
                  </a:lnTo>
                  <a:lnTo>
                    <a:pt x="21" y="56"/>
                  </a:lnTo>
                  <a:lnTo>
                    <a:pt x="19" y="54"/>
                  </a:lnTo>
                  <a:lnTo>
                    <a:pt x="16" y="53"/>
                  </a:lnTo>
                  <a:lnTo>
                    <a:pt x="8" y="47"/>
                  </a:lnTo>
                  <a:lnTo>
                    <a:pt x="5" y="41"/>
                  </a:lnTo>
                  <a:lnTo>
                    <a:pt x="3" y="40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2" y="33"/>
                  </a:lnTo>
                  <a:lnTo>
                    <a:pt x="4" y="27"/>
                  </a:lnTo>
                  <a:lnTo>
                    <a:pt x="4" y="24"/>
                  </a:lnTo>
                  <a:lnTo>
                    <a:pt x="4" y="20"/>
                  </a:lnTo>
                  <a:lnTo>
                    <a:pt x="3" y="19"/>
                  </a:lnTo>
                  <a:lnTo>
                    <a:pt x="7" y="12"/>
                  </a:lnTo>
                  <a:lnTo>
                    <a:pt x="8" y="8"/>
                  </a:lnTo>
                  <a:lnTo>
                    <a:pt x="8" y="7"/>
                  </a:lnTo>
                  <a:lnTo>
                    <a:pt x="11" y="4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908" name="Freeform 529"/>
            <p:cNvSpPr>
              <a:spLocks/>
            </p:cNvSpPr>
            <p:nvPr/>
          </p:nvSpPr>
          <p:spPr bwMode="auto">
            <a:xfrm>
              <a:off x="4095428" y="5304593"/>
              <a:ext cx="154803" cy="172567"/>
            </a:xfrm>
            <a:custGeom>
              <a:avLst/>
              <a:gdLst>
                <a:gd name="T0" fmla="*/ 17 w 61"/>
                <a:gd name="T1" fmla="*/ 1 h 68"/>
                <a:gd name="T2" fmla="*/ 22 w 61"/>
                <a:gd name="T3" fmla="*/ 6 h 68"/>
                <a:gd name="T4" fmla="*/ 28 w 61"/>
                <a:gd name="T5" fmla="*/ 14 h 68"/>
                <a:gd name="T6" fmla="*/ 30 w 61"/>
                <a:gd name="T7" fmla="*/ 11 h 68"/>
                <a:gd name="T8" fmla="*/ 34 w 61"/>
                <a:gd name="T9" fmla="*/ 17 h 68"/>
                <a:gd name="T10" fmla="*/ 41 w 61"/>
                <a:gd name="T11" fmla="*/ 18 h 68"/>
                <a:gd name="T12" fmla="*/ 44 w 61"/>
                <a:gd name="T13" fmla="*/ 25 h 68"/>
                <a:gd name="T14" fmla="*/ 50 w 61"/>
                <a:gd name="T15" fmla="*/ 26 h 68"/>
                <a:gd name="T16" fmla="*/ 57 w 61"/>
                <a:gd name="T17" fmla="*/ 34 h 68"/>
                <a:gd name="T18" fmla="*/ 58 w 61"/>
                <a:gd name="T19" fmla="*/ 39 h 68"/>
                <a:gd name="T20" fmla="*/ 57 w 61"/>
                <a:gd name="T21" fmla="*/ 46 h 68"/>
                <a:gd name="T22" fmla="*/ 58 w 61"/>
                <a:gd name="T23" fmla="*/ 47 h 68"/>
                <a:gd name="T24" fmla="*/ 61 w 61"/>
                <a:gd name="T25" fmla="*/ 50 h 68"/>
                <a:gd name="T26" fmla="*/ 57 w 61"/>
                <a:gd name="T27" fmla="*/ 52 h 68"/>
                <a:gd name="T28" fmla="*/ 55 w 61"/>
                <a:gd name="T29" fmla="*/ 58 h 68"/>
                <a:gd name="T30" fmla="*/ 54 w 61"/>
                <a:gd name="T31" fmla="*/ 60 h 68"/>
                <a:gd name="T32" fmla="*/ 50 w 61"/>
                <a:gd name="T33" fmla="*/ 64 h 68"/>
                <a:gd name="T34" fmla="*/ 45 w 61"/>
                <a:gd name="T35" fmla="*/ 65 h 68"/>
                <a:gd name="T36" fmla="*/ 45 w 61"/>
                <a:gd name="T37" fmla="*/ 67 h 68"/>
                <a:gd name="T38" fmla="*/ 41 w 61"/>
                <a:gd name="T39" fmla="*/ 68 h 68"/>
                <a:gd name="T40" fmla="*/ 38 w 61"/>
                <a:gd name="T41" fmla="*/ 67 h 68"/>
                <a:gd name="T42" fmla="*/ 34 w 61"/>
                <a:gd name="T43" fmla="*/ 65 h 68"/>
                <a:gd name="T44" fmla="*/ 29 w 61"/>
                <a:gd name="T45" fmla="*/ 68 h 68"/>
                <a:gd name="T46" fmla="*/ 26 w 61"/>
                <a:gd name="T47" fmla="*/ 67 h 68"/>
                <a:gd name="T48" fmla="*/ 26 w 61"/>
                <a:gd name="T49" fmla="*/ 65 h 68"/>
                <a:gd name="T50" fmla="*/ 22 w 61"/>
                <a:gd name="T51" fmla="*/ 64 h 68"/>
                <a:gd name="T52" fmla="*/ 16 w 61"/>
                <a:gd name="T53" fmla="*/ 63 h 68"/>
                <a:gd name="T54" fmla="*/ 9 w 61"/>
                <a:gd name="T55" fmla="*/ 63 h 68"/>
                <a:gd name="T56" fmla="*/ 5 w 61"/>
                <a:gd name="T57" fmla="*/ 59 h 68"/>
                <a:gd name="T58" fmla="*/ 0 w 61"/>
                <a:gd name="T59" fmla="*/ 50 h 68"/>
                <a:gd name="T60" fmla="*/ 0 w 61"/>
                <a:gd name="T61" fmla="*/ 44 h 68"/>
                <a:gd name="T62" fmla="*/ 3 w 61"/>
                <a:gd name="T63" fmla="*/ 42 h 68"/>
                <a:gd name="T64" fmla="*/ 1 w 61"/>
                <a:gd name="T65" fmla="*/ 37 h 68"/>
                <a:gd name="T66" fmla="*/ 1 w 61"/>
                <a:gd name="T67" fmla="*/ 30 h 68"/>
                <a:gd name="T68" fmla="*/ 3 w 61"/>
                <a:gd name="T69" fmla="*/ 23 h 68"/>
                <a:gd name="T70" fmla="*/ 3 w 61"/>
                <a:gd name="T71" fmla="*/ 19 h 68"/>
                <a:gd name="T72" fmla="*/ 3 w 61"/>
                <a:gd name="T73" fmla="*/ 13 h 68"/>
                <a:gd name="T74" fmla="*/ 3 w 61"/>
                <a:gd name="T75" fmla="*/ 6 h 68"/>
                <a:gd name="T76" fmla="*/ 7 w 61"/>
                <a:gd name="T77" fmla="*/ 1 h 68"/>
                <a:gd name="T78" fmla="*/ 8 w 61"/>
                <a:gd name="T79" fmla="*/ 1 h 68"/>
                <a:gd name="T80" fmla="*/ 16 w 61"/>
                <a:gd name="T8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68">
                  <a:moveTo>
                    <a:pt x="16" y="0"/>
                  </a:moveTo>
                  <a:lnTo>
                    <a:pt x="17" y="1"/>
                  </a:lnTo>
                  <a:lnTo>
                    <a:pt x="20" y="5"/>
                  </a:lnTo>
                  <a:lnTo>
                    <a:pt x="22" y="6"/>
                  </a:lnTo>
                  <a:lnTo>
                    <a:pt x="24" y="9"/>
                  </a:lnTo>
                  <a:lnTo>
                    <a:pt x="28" y="14"/>
                  </a:lnTo>
                  <a:lnTo>
                    <a:pt x="29" y="14"/>
                  </a:lnTo>
                  <a:lnTo>
                    <a:pt x="30" y="11"/>
                  </a:lnTo>
                  <a:lnTo>
                    <a:pt x="32" y="11"/>
                  </a:lnTo>
                  <a:lnTo>
                    <a:pt x="34" y="17"/>
                  </a:lnTo>
                  <a:lnTo>
                    <a:pt x="38" y="18"/>
                  </a:lnTo>
                  <a:lnTo>
                    <a:pt x="41" y="18"/>
                  </a:lnTo>
                  <a:lnTo>
                    <a:pt x="44" y="21"/>
                  </a:lnTo>
                  <a:lnTo>
                    <a:pt x="44" y="25"/>
                  </a:lnTo>
                  <a:lnTo>
                    <a:pt x="46" y="23"/>
                  </a:lnTo>
                  <a:lnTo>
                    <a:pt x="50" y="26"/>
                  </a:lnTo>
                  <a:lnTo>
                    <a:pt x="53" y="29"/>
                  </a:lnTo>
                  <a:lnTo>
                    <a:pt x="57" y="34"/>
                  </a:lnTo>
                  <a:lnTo>
                    <a:pt x="59" y="35"/>
                  </a:lnTo>
                  <a:lnTo>
                    <a:pt x="58" y="39"/>
                  </a:lnTo>
                  <a:lnTo>
                    <a:pt x="57" y="42"/>
                  </a:lnTo>
                  <a:lnTo>
                    <a:pt x="57" y="46"/>
                  </a:lnTo>
                  <a:lnTo>
                    <a:pt x="58" y="46"/>
                  </a:lnTo>
                  <a:lnTo>
                    <a:pt x="58" y="47"/>
                  </a:lnTo>
                  <a:lnTo>
                    <a:pt x="59" y="48"/>
                  </a:lnTo>
                  <a:lnTo>
                    <a:pt x="61" y="50"/>
                  </a:lnTo>
                  <a:lnTo>
                    <a:pt x="59" y="50"/>
                  </a:lnTo>
                  <a:lnTo>
                    <a:pt x="57" y="52"/>
                  </a:lnTo>
                  <a:lnTo>
                    <a:pt x="57" y="55"/>
                  </a:lnTo>
                  <a:lnTo>
                    <a:pt x="55" y="58"/>
                  </a:lnTo>
                  <a:lnTo>
                    <a:pt x="54" y="59"/>
                  </a:lnTo>
                  <a:lnTo>
                    <a:pt x="54" y="60"/>
                  </a:lnTo>
                  <a:lnTo>
                    <a:pt x="53" y="62"/>
                  </a:lnTo>
                  <a:lnTo>
                    <a:pt x="50" y="64"/>
                  </a:lnTo>
                  <a:lnTo>
                    <a:pt x="46" y="65"/>
                  </a:lnTo>
                  <a:lnTo>
                    <a:pt x="45" y="65"/>
                  </a:lnTo>
                  <a:lnTo>
                    <a:pt x="45" y="65"/>
                  </a:lnTo>
                  <a:lnTo>
                    <a:pt x="45" y="67"/>
                  </a:lnTo>
                  <a:lnTo>
                    <a:pt x="44" y="68"/>
                  </a:lnTo>
                  <a:lnTo>
                    <a:pt x="41" y="68"/>
                  </a:lnTo>
                  <a:lnTo>
                    <a:pt x="40" y="67"/>
                  </a:lnTo>
                  <a:lnTo>
                    <a:pt x="38" y="67"/>
                  </a:lnTo>
                  <a:lnTo>
                    <a:pt x="37" y="67"/>
                  </a:lnTo>
                  <a:lnTo>
                    <a:pt x="34" y="65"/>
                  </a:lnTo>
                  <a:lnTo>
                    <a:pt x="32" y="67"/>
                  </a:lnTo>
                  <a:lnTo>
                    <a:pt x="29" y="68"/>
                  </a:lnTo>
                  <a:lnTo>
                    <a:pt x="26" y="68"/>
                  </a:lnTo>
                  <a:lnTo>
                    <a:pt x="26" y="67"/>
                  </a:lnTo>
                  <a:lnTo>
                    <a:pt x="26" y="65"/>
                  </a:lnTo>
                  <a:lnTo>
                    <a:pt x="26" y="65"/>
                  </a:lnTo>
                  <a:lnTo>
                    <a:pt x="24" y="65"/>
                  </a:lnTo>
                  <a:lnTo>
                    <a:pt x="22" y="64"/>
                  </a:lnTo>
                  <a:lnTo>
                    <a:pt x="20" y="63"/>
                  </a:lnTo>
                  <a:lnTo>
                    <a:pt x="16" y="63"/>
                  </a:lnTo>
                  <a:lnTo>
                    <a:pt x="11" y="63"/>
                  </a:lnTo>
                  <a:lnTo>
                    <a:pt x="9" y="63"/>
                  </a:lnTo>
                  <a:lnTo>
                    <a:pt x="7" y="59"/>
                  </a:lnTo>
                  <a:lnTo>
                    <a:pt x="5" y="59"/>
                  </a:lnTo>
                  <a:lnTo>
                    <a:pt x="1" y="54"/>
                  </a:lnTo>
                  <a:lnTo>
                    <a:pt x="0" y="5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3"/>
                  </a:lnTo>
                  <a:lnTo>
                    <a:pt x="3" y="42"/>
                  </a:lnTo>
                  <a:lnTo>
                    <a:pt x="3" y="40"/>
                  </a:lnTo>
                  <a:lnTo>
                    <a:pt x="1" y="37"/>
                  </a:lnTo>
                  <a:lnTo>
                    <a:pt x="1" y="31"/>
                  </a:lnTo>
                  <a:lnTo>
                    <a:pt x="1" y="30"/>
                  </a:lnTo>
                  <a:lnTo>
                    <a:pt x="1" y="26"/>
                  </a:lnTo>
                  <a:lnTo>
                    <a:pt x="3" y="23"/>
                  </a:lnTo>
                  <a:lnTo>
                    <a:pt x="1" y="22"/>
                  </a:lnTo>
                  <a:lnTo>
                    <a:pt x="3" y="19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4" y="10"/>
                  </a:lnTo>
                  <a:lnTo>
                    <a:pt x="3" y="6"/>
                  </a:lnTo>
                  <a:lnTo>
                    <a:pt x="5" y="4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909" name="Freeform 530"/>
            <p:cNvSpPr>
              <a:spLocks noEditPoints="1"/>
            </p:cNvSpPr>
            <p:nvPr/>
          </p:nvSpPr>
          <p:spPr bwMode="auto">
            <a:xfrm>
              <a:off x="3735068" y="5040667"/>
              <a:ext cx="482171" cy="1246033"/>
            </a:xfrm>
            <a:custGeom>
              <a:avLst/>
              <a:gdLst>
                <a:gd name="T0" fmla="*/ 132 w 190"/>
                <a:gd name="T1" fmla="*/ 483 h 491"/>
                <a:gd name="T2" fmla="*/ 91 w 190"/>
                <a:gd name="T3" fmla="*/ 469 h 491"/>
                <a:gd name="T4" fmla="*/ 117 w 190"/>
                <a:gd name="T5" fmla="*/ 481 h 491"/>
                <a:gd name="T6" fmla="*/ 108 w 190"/>
                <a:gd name="T7" fmla="*/ 491 h 491"/>
                <a:gd name="T8" fmla="*/ 83 w 190"/>
                <a:gd name="T9" fmla="*/ 484 h 491"/>
                <a:gd name="T10" fmla="*/ 83 w 190"/>
                <a:gd name="T11" fmla="*/ 483 h 491"/>
                <a:gd name="T12" fmla="*/ 76 w 190"/>
                <a:gd name="T13" fmla="*/ 460 h 491"/>
                <a:gd name="T14" fmla="*/ 55 w 190"/>
                <a:gd name="T15" fmla="*/ 1 h 491"/>
                <a:gd name="T16" fmla="*/ 63 w 190"/>
                <a:gd name="T17" fmla="*/ 2 h 491"/>
                <a:gd name="T18" fmla="*/ 96 w 190"/>
                <a:gd name="T19" fmla="*/ 18 h 491"/>
                <a:gd name="T20" fmla="*/ 128 w 190"/>
                <a:gd name="T21" fmla="*/ 37 h 491"/>
                <a:gd name="T22" fmla="*/ 137 w 190"/>
                <a:gd name="T23" fmla="*/ 55 h 491"/>
                <a:gd name="T24" fmla="*/ 154 w 190"/>
                <a:gd name="T25" fmla="*/ 72 h 491"/>
                <a:gd name="T26" fmla="*/ 168 w 190"/>
                <a:gd name="T27" fmla="*/ 64 h 491"/>
                <a:gd name="T28" fmla="*/ 180 w 190"/>
                <a:gd name="T29" fmla="*/ 42 h 491"/>
                <a:gd name="T30" fmla="*/ 187 w 190"/>
                <a:gd name="T31" fmla="*/ 64 h 491"/>
                <a:gd name="T32" fmla="*/ 168 w 190"/>
                <a:gd name="T33" fmla="*/ 77 h 491"/>
                <a:gd name="T34" fmla="*/ 158 w 190"/>
                <a:gd name="T35" fmla="*/ 90 h 491"/>
                <a:gd name="T36" fmla="*/ 147 w 190"/>
                <a:gd name="T37" fmla="*/ 108 h 491"/>
                <a:gd name="T38" fmla="*/ 143 w 190"/>
                <a:gd name="T39" fmla="*/ 130 h 491"/>
                <a:gd name="T40" fmla="*/ 142 w 190"/>
                <a:gd name="T41" fmla="*/ 148 h 491"/>
                <a:gd name="T42" fmla="*/ 143 w 190"/>
                <a:gd name="T43" fmla="*/ 166 h 491"/>
                <a:gd name="T44" fmla="*/ 159 w 190"/>
                <a:gd name="T45" fmla="*/ 191 h 491"/>
                <a:gd name="T46" fmla="*/ 164 w 190"/>
                <a:gd name="T47" fmla="*/ 205 h 491"/>
                <a:gd name="T48" fmla="*/ 154 w 190"/>
                <a:gd name="T49" fmla="*/ 222 h 491"/>
                <a:gd name="T50" fmla="*/ 120 w 190"/>
                <a:gd name="T51" fmla="*/ 229 h 491"/>
                <a:gd name="T52" fmla="*/ 109 w 190"/>
                <a:gd name="T53" fmla="*/ 229 h 491"/>
                <a:gd name="T54" fmla="*/ 111 w 190"/>
                <a:gd name="T55" fmla="*/ 241 h 491"/>
                <a:gd name="T56" fmla="*/ 111 w 190"/>
                <a:gd name="T57" fmla="*/ 254 h 491"/>
                <a:gd name="T58" fmla="*/ 89 w 190"/>
                <a:gd name="T59" fmla="*/ 259 h 491"/>
                <a:gd name="T60" fmla="*/ 82 w 190"/>
                <a:gd name="T61" fmla="*/ 266 h 491"/>
                <a:gd name="T62" fmla="*/ 88 w 190"/>
                <a:gd name="T63" fmla="*/ 281 h 491"/>
                <a:gd name="T64" fmla="*/ 96 w 190"/>
                <a:gd name="T65" fmla="*/ 276 h 491"/>
                <a:gd name="T66" fmla="*/ 96 w 190"/>
                <a:gd name="T67" fmla="*/ 291 h 491"/>
                <a:gd name="T68" fmla="*/ 84 w 190"/>
                <a:gd name="T69" fmla="*/ 288 h 491"/>
                <a:gd name="T70" fmla="*/ 85 w 190"/>
                <a:gd name="T71" fmla="*/ 298 h 491"/>
                <a:gd name="T72" fmla="*/ 87 w 190"/>
                <a:gd name="T73" fmla="*/ 314 h 491"/>
                <a:gd name="T74" fmla="*/ 85 w 190"/>
                <a:gd name="T75" fmla="*/ 325 h 491"/>
                <a:gd name="T76" fmla="*/ 66 w 190"/>
                <a:gd name="T77" fmla="*/ 333 h 491"/>
                <a:gd name="T78" fmla="*/ 71 w 190"/>
                <a:gd name="T79" fmla="*/ 350 h 491"/>
                <a:gd name="T80" fmla="*/ 87 w 190"/>
                <a:gd name="T81" fmla="*/ 359 h 491"/>
                <a:gd name="T82" fmla="*/ 88 w 190"/>
                <a:gd name="T83" fmla="*/ 371 h 491"/>
                <a:gd name="T84" fmla="*/ 79 w 190"/>
                <a:gd name="T85" fmla="*/ 383 h 491"/>
                <a:gd name="T86" fmla="*/ 76 w 190"/>
                <a:gd name="T87" fmla="*/ 397 h 491"/>
                <a:gd name="T88" fmla="*/ 66 w 190"/>
                <a:gd name="T89" fmla="*/ 404 h 491"/>
                <a:gd name="T90" fmla="*/ 67 w 190"/>
                <a:gd name="T91" fmla="*/ 427 h 491"/>
                <a:gd name="T92" fmla="*/ 70 w 190"/>
                <a:gd name="T93" fmla="*/ 438 h 491"/>
                <a:gd name="T94" fmla="*/ 66 w 190"/>
                <a:gd name="T95" fmla="*/ 438 h 491"/>
                <a:gd name="T96" fmla="*/ 29 w 190"/>
                <a:gd name="T97" fmla="*/ 419 h 491"/>
                <a:gd name="T98" fmla="*/ 13 w 190"/>
                <a:gd name="T99" fmla="*/ 396 h 491"/>
                <a:gd name="T100" fmla="*/ 20 w 190"/>
                <a:gd name="T101" fmla="*/ 358 h 491"/>
                <a:gd name="T102" fmla="*/ 21 w 190"/>
                <a:gd name="T103" fmla="*/ 330 h 491"/>
                <a:gd name="T104" fmla="*/ 18 w 190"/>
                <a:gd name="T105" fmla="*/ 318 h 491"/>
                <a:gd name="T106" fmla="*/ 10 w 190"/>
                <a:gd name="T107" fmla="*/ 297 h 491"/>
                <a:gd name="T108" fmla="*/ 4 w 190"/>
                <a:gd name="T109" fmla="*/ 269 h 491"/>
                <a:gd name="T110" fmla="*/ 10 w 190"/>
                <a:gd name="T111" fmla="*/ 230 h 491"/>
                <a:gd name="T112" fmla="*/ 6 w 190"/>
                <a:gd name="T113" fmla="*/ 183 h 491"/>
                <a:gd name="T114" fmla="*/ 9 w 190"/>
                <a:gd name="T115" fmla="*/ 151 h 491"/>
                <a:gd name="T116" fmla="*/ 4 w 190"/>
                <a:gd name="T117" fmla="*/ 119 h 491"/>
                <a:gd name="T118" fmla="*/ 8 w 190"/>
                <a:gd name="T119" fmla="*/ 81 h 491"/>
                <a:gd name="T120" fmla="*/ 14 w 190"/>
                <a:gd name="T121" fmla="*/ 59 h 491"/>
                <a:gd name="T122" fmla="*/ 12 w 190"/>
                <a:gd name="T123" fmla="*/ 38 h 491"/>
                <a:gd name="T124" fmla="*/ 41 w 190"/>
                <a:gd name="T125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0" h="491">
                  <a:moveTo>
                    <a:pt x="133" y="481"/>
                  </a:moveTo>
                  <a:lnTo>
                    <a:pt x="136" y="481"/>
                  </a:lnTo>
                  <a:lnTo>
                    <a:pt x="133" y="484"/>
                  </a:lnTo>
                  <a:lnTo>
                    <a:pt x="130" y="484"/>
                  </a:lnTo>
                  <a:lnTo>
                    <a:pt x="128" y="485"/>
                  </a:lnTo>
                  <a:lnTo>
                    <a:pt x="126" y="484"/>
                  </a:lnTo>
                  <a:lnTo>
                    <a:pt x="128" y="483"/>
                  </a:lnTo>
                  <a:lnTo>
                    <a:pt x="132" y="483"/>
                  </a:lnTo>
                  <a:lnTo>
                    <a:pt x="133" y="481"/>
                  </a:lnTo>
                  <a:close/>
                  <a:moveTo>
                    <a:pt x="76" y="460"/>
                  </a:moveTo>
                  <a:lnTo>
                    <a:pt x="79" y="462"/>
                  </a:lnTo>
                  <a:lnTo>
                    <a:pt x="83" y="462"/>
                  </a:lnTo>
                  <a:lnTo>
                    <a:pt x="84" y="463"/>
                  </a:lnTo>
                  <a:lnTo>
                    <a:pt x="85" y="467"/>
                  </a:lnTo>
                  <a:lnTo>
                    <a:pt x="88" y="468"/>
                  </a:lnTo>
                  <a:lnTo>
                    <a:pt x="91" y="469"/>
                  </a:lnTo>
                  <a:lnTo>
                    <a:pt x="91" y="473"/>
                  </a:lnTo>
                  <a:lnTo>
                    <a:pt x="93" y="473"/>
                  </a:lnTo>
                  <a:lnTo>
                    <a:pt x="103" y="476"/>
                  </a:lnTo>
                  <a:lnTo>
                    <a:pt x="104" y="477"/>
                  </a:lnTo>
                  <a:lnTo>
                    <a:pt x="108" y="479"/>
                  </a:lnTo>
                  <a:lnTo>
                    <a:pt x="111" y="481"/>
                  </a:lnTo>
                  <a:lnTo>
                    <a:pt x="113" y="481"/>
                  </a:lnTo>
                  <a:lnTo>
                    <a:pt x="117" y="481"/>
                  </a:lnTo>
                  <a:lnTo>
                    <a:pt x="120" y="481"/>
                  </a:lnTo>
                  <a:lnTo>
                    <a:pt x="120" y="484"/>
                  </a:lnTo>
                  <a:lnTo>
                    <a:pt x="117" y="485"/>
                  </a:lnTo>
                  <a:lnTo>
                    <a:pt x="116" y="484"/>
                  </a:lnTo>
                  <a:lnTo>
                    <a:pt x="113" y="485"/>
                  </a:lnTo>
                  <a:lnTo>
                    <a:pt x="112" y="488"/>
                  </a:lnTo>
                  <a:lnTo>
                    <a:pt x="111" y="489"/>
                  </a:lnTo>
                  <a:lnTo>
                    <a:pt x="108" y="491"/>
                  </a:lnTo>
                  <a:lnTo>
                    <a:pt x="105" y="489"/>
                  </a:lnTo>
                  <a:lnTo>
                    <a:pt x="103" y="488"/>
                  </a:lnTo>
                  <a:lnTo>
                    <a:pt x="97" y="487"/>
                  </a:lnTo>
                  <a:lnTo>
                    <a:pt x="93" y="488"/>
                  </a:lnTo>
                  <a:lnTo>
                    <a:pt x="89" y="487"/>
                  </a:lnTo>
                  <a:lnTo>
                    <a:pt x="85" y="488"/>
                  </a:lnTo>
                  <a:lnTo>
                    <a:pt x="84" y="488"/>
                  </a:lnTo>
                  <a:lnTo>
                    <a:pt x="83" y="484"/>
                  </a:lnTo>
                  <a:lnTo>
                    <a:pt x="88" y="484"/>
                  </a:lnTo>
                  <a:lnTo>
                    <a:pt x="92" y="483"/>
                  </a:lnTo>
                  <a:lnTo>
                    <a:pt x="93" y="483"/>
                  </a:lnTo>
                  <a:lnTo>
                    <a:pt x="93" y="481"/>
                  </a:lnTo>
                  <a:lnTo>
                    <a:pt x="91" y="483"/>
                  </a:lnTo>
                  <a:lnTo>
                    <a:pt x="87" y="483"/>
                  </a:lnTo>
                  <a:lnTo>
                    <a:pt x="83" y="483"/>
                  </a:lnTo>
                  <a:lnTo>
                    <a:pt x="83" y="483"/>
                  </a:lnTo>
                  <a:lnTo>
                    <a:pt x="76" y="460"/>
                  </a:lnTo>
                  <a:close/>
                  <a:moveTo>
                    <a:pt x="74" y="446"/>
                  </a:moveTo>
                  <a:lnTo>
                    <a:pt x="75" y="448"/>
                  </a:lnTo>
                  <a:lnTo>
                    <a:pt x="79" y="452"/>
                  </a:lnTo>
                  <a:lnTo>
                    <a:pt x="80" y="459"/>
                  </a:lnTo>
                  <a:lnTo>
                    <a:pt x="79" y="458"/>
                  </a:lnTo>
                  <a:lnTo>
                    <a:pt x="78" y="458"/>
                  </a:lnTo>
                  <a:lnTo>
                    <a:pt x="76" y="460"/>
                  </a:lnTo>
                  <a:lnTo>
                    <a:pt x="74" y="447"/>
                  </a:lnTo>
                  <a:lnTo>
                    <a:pt x="74" y="446"/>
                  </a:lnTo>
                  <a:close/>
                  <a:moveTo>
                    <a:pt x="41" y="0"/>
                  </a:moveTo>
                  <a:lnTo>
                    <a:pt x="43" y="2"/>
                  </a:lnTo>
                  <a:lnTo>
                    <a:pt x="46" y="1"/>
                  </a:lnTo>
                  <a:lnTo>
                    <a:pt x="49" y="1"/>
                  </a:lnTo>
                  <a:lnTo>
                    <a:pt x="51" y="2"/>
                  </a:lnTo>
                  <a:lnTo>
                    <a:pt x="55" y="1"/>
                  </a:lnTo>
                  <a:lnTo>
                    <a:pt x="58" y="1"/>
                  </a:lnTo>
                  <a:lnTo>
                    <a:pt x="58" y="5"/>
                  </a:lnTo>
                  <a:lnTo>
                    <a:pt x="60" y="9"/>
                  </a:lnTo>
                  <a:lnTo>
                    <a:pt x="60" y="10"/>
                  </a:lnTo>
                  <a:lnTo>
                    <a:pt x="62" y="9"/>
                  </a:lnTo>
                  <a:lnTo>
                    <a:pt x="62" y="8"/>
                  </a:lnTo>
                  <a:lnTo>
                    <a:pt x="63" y="5"/>
                  </a:lnTo>
                  <a:lnTo>
                    <a:pt x="63" y="2"/>
                  </a:lnTo>
                  <a:lnTo>
                    <a:pt x="64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0" y="2"/>
                  </a:lnTo>
                  <a:lnTo>
                    <a:pt x="83" y="5"/>
                  </a:lnTo>
                  <a:lnTo>
                    <a:pt x="85" y="6"/>
                  </a:lnTo>
                  <a:lnTo>
                    <a:pt x="88" y="12"/>
                  </a:lnTo>
                  <a:lnTo>
                    <a:pt x="96" y="18"/>
                  </a:lnTo>
                  <a:lnTo>
                    <a:pt x="99" y="19"/>
                  </a:lnTo>
                  <a:lnTo>
                    <a:pt x="101" y="21"/>
                  </a:lnTo>
                  <a:lnTo>
                    <a:pt x="103" y="25"/>
                  </a:lnTo>
                  <a:lnTo>
                    <a:pt x="111" y="26"/>
                  </a:lnTo>
                  <a:lnTo>
                    <a:pt x="114" y="29"/>
                  </a:lnTo>
                  <a:lnTo>
                    <a:pt x="117" y="29"/>
                  </a:lnTo>
                  <a:lnTo>
                    <a:pt x="122" y="34"/>
                  </a:lnTo>
                  <a:lnTo>
                    <a:pt x="128" y="37"/>
                  </a:lnTo>
                  <a:lnTo>
                    <a:pt x="134" y="37"/>
                  </a:lnTo>
                  <a:lnTo>
                    <a:pt x="138" y="40"/>
                  </a:lnTo>
                  <a:lnTo>
                    <a:pt x="141" y="43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39" y="51"/>
                  </a:lnTo>
                  <a:lnTo>
                    <a:pt x="138" y="52"/>
                  </a:lnTo>
                  <a:lnTo>
                    <a:pt x="137" y="55"/>
                  </a:lnTo>
                  <a:lnTo>
                    <a:pt x="137" y="58"/>
                  </a:lnTo>
                  <a:lnTo>
                    <a:pt x="136" y="62"/>
                  </a:lnTo>
                  <a:lnTo>
                    <a:pt x="132" y="65"/>
                  </a:lnTo>
                  <a:lnTo>
                    <a:pt x="132" y="68"/>
                  </a:lnTo>
                  <a:lnTo>
                    <a:pt x="133" y="68"/>
                  </a:lnTo>
                  <a:lnTo>
                    <a:pt x="142" y="67"/>
                  </a:lnTo>
                  <a:lnTo>
                    <a:pt x="149" y="69"/>
                  </a:lnTo>
                  <a:lnTo>
                    <a:pt x="154" y="72"/>
                  </a:lnTo>
                  <a:lnTo>
                    <a:pt x="157" y="71"/>
                  </a:lnTo>
                  <a:lnTo>
                    <a:pt x="158" y="71"/>
                  </a:lnTo>
                  <a:lnTo>
                    <a:pt x="159" y="72"/>
                  </a:lnTo>
                  <a:lnTo>
                    <a:pt x="162" y="69"/>
                  </a:lnTo>
                  <a:lnTo>
                    <a:pt x="163" y="68"/>
                  </a:lnTo>
                  <a:lnTo>
                    <a:pt x="164" y="69"/>
                  </a:lnTo>
                  <a:lnTo>
                    <a:pt x="167" y="67"/>
                  </a:lnTo>
                  <a:lnTo>
                    <a:pt x="168" y="64"/>
                  </a:lnTo>
                  <a:lnTo>
                    <a:pt x="174" y="60"/>
                  </a:lnTo>
                  <a:lnTo>
                    <a:pt x="174" y="58"/>
                  </a:lnTo>
                  <a:lnTo>
                    <a:pt x="176" y="55"/>
                  </a:lnTo>
                  <a:lnTo>
                    <a:pt x="178" y="52"/>
                  </a:lnTo>
                  <a:lnTo>
                    <a:pt x="179" y="48"/>
                  </a:lnTo>
                  <a:lnTo>
                    <a:pt x="178" y="47"/>
                  </a:lnTo>
                  <a:lnTo>
                    <a:pt x="178" y="44"/>
                  </a:lnTo>
                  <a:lnTo>
                    <a:pt x="180" y="42"/>
                  </a:lnTo>
                  <a:lnTo>
                    <a:pt x="187" y="43"/>
                  </a:lnTo>
                  <a:lnTo>
                    <a:pt x="187" y="46"/>
                  </a:lnTo>
                  <a:lnTo>
                    <a:pt x="188" y="50"/>
                  </a:lnTo>
                  <a:lnTo>
                    <a:pt x="188" y="54"/>
                  </a:lnTo>
                  <a:lnTo>
                    <a:pt x="190" y="59"/>
                  </a:lnTo>
                  <a:lnTo>
                    <a:pt x="190" y="63"/>
                  </a:lnTo>
                  <a:lnTo>
                    <a:pt x="190" y="64"/>
                  </a:lnTo>
                  <a:lnTo>
                    <a:pt x="187" y="64"/>
                  </a:lnTo>
                  <a:lnTo>
                    <a:pt x="183" y="67"/>
                  </a:lnTo>
                  <a:lnTo>
                    <a:pt x="183" y="67"/>
                  </a:lnTo>
                  <a:lnTo>
                    <a:pt x="182" y="68"/>
                  </a:lnTo>
                  <a:lnTo>
                    <a:pt x="180" y="68"/>
                  </a:lnTo>
                  <a:lnTo>
                    <a:pt x="176" y="71"/>
                  </a:lnTo>
                  <a:lnTo>
                    <a:pt x="175" y="73"/>
                  </a:lnTo>
                  <a:lnTo>
                    <a:pt x="172" y="73"/>
                  </a:lnTo>
                  <a:lnTo>
                    <a:pt x="168" y="77"/>
                  </a:lnTo>
                  <a:lnTo>
                    <a:pt x="167" y="77"/>
                  </a:lnTo>
                  <a:lnTo>
                    <a:pt x="167" y="80"/>
                  </a:lnTo>
                  <a:lnTo>
                    <a:pt x="166" y="81"/>
                  </a:lnTo>
                  <a:lnTo>
                    <a:pt x="164" y="81"/>
                  </a:lnTo>
                  <a:lnTo>
                    <a:pt x="161" y="85"/>
                  </a:lnTo>
                  <a:lnTo>
                    <a:pt x="159" y="87"/>
                  </a:lnTo>
                  <a:lnTo>
                    <a:pt x="159" y="89"/>
                  </a:lnTo>
                  <a:lnTo>
                    <a:pt x="158" y="90"/>
                  </a:lnTo>
                  <a:lnTo>
                    <a:pt x="157" y="92"/>
                  </a:lnTo>
                  <a:lnTo>
                    <a:pt x="154" y="96"/>
                  </a:lnTo>
                  <a:lnTo>
                    <a:pt x="153" y="98"/>
                  </a:lnTo>
                  <a:lnTo>
                    <a:pt x="151" y="101"/>
                  </a:lnTo>
                  <a:lnTo>
                    <a:pt x="151" y="102"/>
                  </a:lnTo>
                  <a:lnTo>
                    <a:pt x="149" y="104"/>
                  </a:lnTo>
                  <a:lnTo>
                    <a:pt x="149" y="105"/>
                  </a:lnTo>
                  <a:lnTo>
                    <a:pt x="147" y="108"/>
                  </a:lnTo>
                  <a:lnTo>
                    <a:pt x="145" y="110"/>
                  </a:lnTo>
                  <a:lnTo>
                    <a:pt x="146" y="114"/>
                  </a:lnTo>
                  <a:lnTo>
                    <a:pt x="145" y="117"/>
                  </a:lnTo>
                  <a:lnTo>
                    <a:pt x="145" y="118"/>
                  </a:lnTo>
                  <a:lnTo>
                    <a:pt x="145" y="123"/>
                  </a:lnTo>
                  <a:lnTo>
                    <a:pt x="143" y="126"/>
                  </a:lnTo>
                  <a:lnTo>
                    <a:pt x="145" y="127"/>
                  </a:lnTo>
                  <a:lnTo>
                    <a:pt x="143" y="130"/>
                  </a:lnTo>
                  <a:lnTo>
                    <a:pt x="143" y="134"/>
                  </a:lnTo>
                  <a:lnTo>
                    <a:pt x="143" y="135"/>
                  </a:lnTo>
                  <a:lnTo>
                    <a:pt x="143" y="141"/>
                  </a:lnTo>
                  <a:lnTo>
                    <a:pt x="145" y="144"/>
                  </a:lnTo>
                  <a:lnTo>
                    <a:pt x="145" y="146"/>
                  </a:lnTo>
                  <a:lnTo>
                    <a:pt x="142" y="147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41" y="154"/>
                  </a:lnTo>
                  <a:lnTo>
                    <a:pt x="142" y="158"/>
                  </a:lnTo>
                  <a:lnTo>
                    <a:pt x="142" y="159"/>
                  </a:lnTo>
                  <a:lnTo>
                    <a:pt x="143" y="160"/>
                  </a:lnTo>
                  <a:lnTo>
                    <a:pt x="143" y="163"/>
                  </a:lnTo>
                  <a:lnTo>
                    <a:pt x="142" y="163"/>
                  </a:lnTo>
                  <a:lnTo>
                    <a:pt x="143" y="166"/>
                  </a:lnTo>
                  <a:lnTo>
                    <a:pt x="149" y="169"/>
                  </a:lnTo>
                  <a:lnTo>
                    <a:pt x="154" y="171"/>
                  </a:lnTo>
                  <a:lnTo>
                    <a:pt x="159" y="176"/>
                  </a:lnTo>
                  <a:lnTo>
                    <a:pt x="161" y="177"/>
                  </a:lnTo>
                  <a:lnTo>
                    <a:pt x="161" y="180"/>
                  </a:lnTo>
                  <a:lnTo>
                    <a:pt x="158" y="187"/>
                  </a:lnTo>
                  <a:lnTo>
                    <a:pt x="158" y="188"/>
                  </a:lnTo>
                  <a:lnTo>
                    <a:pt x="159" y="191"/>
                  </a:lnTo>
                  <a:lnTo>
                    <a:pt x="163" y="193"/>
                  </a:lnTo>
                  <a:lnTo>
                    <a:pt x="166" y="193"/>
                  </a:lnTo>
                  <a:lnTo>
                    <a:pt x="167" y="192"/>
                  </a:lnTo>
                  <a:lnTo>
                    <a:pt x="167" y="192"/>
                  </a:lnTo>
                  <a:lnTo>
                    <a:pt x="168" y="193"/>
                  </a:lnTo>
                  <a:lnTo>
                    <a:pt x="168" y="198"/>
                  </a:lnTo>
                  <a:lnTo>
                    <a:pt x="167" y="201"/>
                  </a:lnTo>
                  <a:lnTo>
                    <a:pt x="164" y="205"/>
                  </a:lnTo>
                  <a:lnTo>
                    <a:pt x="164" y="209"/>
                  </a:lnTo>
                  <a:lnTo>
                    <a:pt x="163" y="210"/>
                  </a:lnTo>
                  <a:lnTo>
                    <a:pt x="163" y="209"/>
                  </a:lnTo>
                  <a:lnTo>
                    <a:pt x="162" y="209"/>
                  </a:lnTo>
                  <a:lnTo>
                    <a:pt x="161" y="213"/>
                  </a:lnTo>
                  <a:lnTo>
                    <a:pt x="162" y="216"/>
                  </a:lnTo>
                  <a:lnTo>
                    <a:pt x="161" y="218"/>
                  </a:lnTo>
                  <a:lnTo>
                    <a:pt x="154" y="222"/>
                  </a:lnTo>
                  <a:lnTo>
                    <a:pt x="149" y="223"/>
                  </a:lnTo>
                  <a:lnTo>
                    <a:pt x="149" y="222"/>
                  </a:lnTo>
                  <a:lnTo>
                    <a:pt x="147" y="223"/>
                  </a:lnTo>
                  <a:lnTo>
                    <a:pt x="141" y="227"/>
                  </a:lnTo>
                  <a:lnTo>
                    <a:pt x="133" y="229"/>
                  </a:lnTo>
                  <a:lnTo>
                    <a:pt x="128" y="229"/>
                  </a:lnTo>
                  <a:lnTo>
                    <a:pt x="124" y="229"/>
                  </a:lnTo>
                  <a:lnTo>
                    <a:pt x="120" y="229"/>
                  </a:lnTo>
                  <a:lnTo>
                    <a:pt x="117" y="229"/>
                  </a:lnTo>
                  <a:lnTo>
                    <a:pt x="114" y="227"/>
                  </a:lnTo>
                  <a:lnTo>
                    <a:pt x="112" y="226"/>
                  </a:lnTo>
                  <a:lnTo>
                    <a:pt x="111" y="226"/>
                  </a:lnTo>
                  <a:lnTo>
                    <a:pt x="109" y="225"/>
                  </a:lnTo>
                  <a:lnTo>
                    <a:pt x="108" y="226"/>
                  </a:lnTo>
                  <a:lnTo>
                    <a:pt x="108" y="227"/>
                  </a:lnTo>
                  <a:lnTo>
                    <a:pt x="109" y="229"/>
                  </a:lnTo>
                  <a:lnTo>
                    <a:pt x="109" y="234"/>
                  </a:lnTo>
                  <a:lnTo>
                    <a:pt x="111" y="235"/>
                  </a:lnTo>
                  <a:lnTo>
                    <a:pt x="109" y="237"/>
                  </a:lnTo>
                  <a:lnTo>
                    <a:pt x="112" y="237"/>
                  </a:lnTo>
                  <a:lnTo>
                    <a:pt x="112" y="238"/>
                  </a:lnTo>
                  <a:lnTo>
                    <a:pt x="112" y="241"/>
                  </a:lnTo>
                  <a:lnTo>
                    <a:pt x="111" y="241"/>
                  </a:lnTo>
                  <a:lnTo>
                    <a:pt x="111" y="241"/>
                  </a:lnTo>
                  <a:lnTo>
                    <a:pt x="109" y="243"/>
                  </a:lnTo>
                  <a:lnTo>
                    <a:pt x="109" y="244"/>
                  </a:lnTo>
                  <a:lnTo>
                    <a:pt x="108" y="246"/>
                  </a:lnTo>
                  <a:lnTo>
                    <a:pt x="108" y="248"/>
                  </a:lnTo>
                  <a:lnTo>
                    <a:pt x="111" y="251"/>
                  </a:lnTo>
                  <a:lnTo>
                    <a:pt x="112" y="251"/>
                  </a:lnTo>
                  <a:lnTo>
                    <a:pt x="112" y="254"/>
                  </a:lnTo>
                  <a:lnTo>
                    <a:pt x="111" y="254"/>
                  </a:lnTo>
                  <a:lnTo>
                    <a:pt x="111" y="256"/>
                  </a:lnTo>
                  <a:lnTo>
                    <a:pt x="111" y="258"/>
                  </a:lnTo>
                  <a:lnTo>
                    <a:pt x="108" y="260"/>
                  </a:lnTo>
                  <a:lnTo>
                    <a:pt x="108" y="262"/>
                  </a:lnTo>
                  <a:lnTo>
                    <a:pt x="104" y="264"/>
                  </a:lnTo>
                  <a:lnTo>
                    <a:pt x="97" y="264"/>
                  </a:lnTo>
                  <a:lnTo>
                    <a:pt x="93" y="263"/>
                  </a:lnTo>
                  <a:lnTo>
                    <a:pt x="89" y="259"/>
                  </a:lnTo>
                  <a:lnTo>
                    <a:pt x="85" y="258"/>
                  </a:lnTo>
                  <a:lnTo>
                    <a:pt x="83" y="258"/>
                  </a:lnTo>
                  <a:lnTo>
                    <a:pt x="82" y="258"/>
                  </a:lnTo>
                  <a:lnTo>
                    <a:pt x="83" y="256"/>
                  </a:lnTo>
                  <a:lnTo>
                    <a:pt x="82" y="256"/>
                  </a:lnTo>
                  <a:lnTo>
                    <a:pt x="79" y="259"/>
                  </a:lnTo>
                  <a:lnTo>
                    <a:pt x="79" y="263"/>
                  </a:lnTo>
                  <a:lnTo>
                    <a:pt x="82" y="266"/>
                  </a:lnTo>
                  <a:lnTo>
                    <a:pt x="82" y="269"/>
                  </a:lnTo>
                  <a:lnTo>
                    <a:pt x="82" y="275"/>
                  </a:lnTo>
                  <a:lnTo>
                    <a:pt x="83" y="277"/>
                  </a:lnTo>
                  <a:lnTo>
                    <a:pt x="85" y="279"/>
                  </a:lnTo>
                  <a:lnTo>
                    <a:pt x="89" y="279"/>
                  </a:lnTo>
                  <a:lnTo>
                    <a:pt x="91" y="280"/>
                  </a:lnTo>
                  <a:lnTo>
                    <a:pt x="89" y="280"/>
                  </a:lnTo>
                  <a:lnTo>
                    <a:pt x="88" y="281"/>
                  </a:lnTo>
                  <a:lnTo>
                    <a:pt x="89" y="281"/>
                  </a:lnTo>
                  <a:lnTo>
                    <a:pt x="93" y="281"/>
                  </a:lnTo>
                  <a:lnTo>
                    <a:pt x="93" y="280"/>
                  </a:lnTo>
                  <a:lnTo>
                    <a:pt x="92" y="279"/>
                  </a:lnTo>
                  <a:lnTo>
                    <a:pt x="91" y="279"/>
                  </a:lnTo>
                  <a:lnTo>
                    <a:pt x="92" y="277"/>
                  </a:lnTo>
                  <a:lnTo>
                    <a:pt x="93" y="277"/>
                  </a:lnTo>
                  <a:lnTo>
                    <a:pt x="96" y="276"/>
                  </a:lnTo>
                  <a:lnTo>
                    <a:pt x="99" y="276"/>
                  </a:lnTo>
                  <a:lnTo>
                    <a:pt x="100" y="279"/>
                  </a:lnTo>
                  <a:lnTo>
                    <a:pt x="99" y="281"/>
                  </a:lnTo>
                  <a:lnTo>
                    <a:pt x="99" y="281"/>
                  </a:lnTo>
                  <a:lnTo>
                    <a:pt x="100" y="283"/>
                  </a:lnTo>
                  <a:lnTo>
                    <a:pt x="101" y="285"/>
                  </a:lnTo>
                  <a:lnTo>
                    <a:pt x="100" y="288"/>
                  </a:lnTo>
                  <a:lnTo>
                    <a:pt x="96" y="291"/>
                  </a:lnTo>
                  <a:lnTo>
                    <a:pt x="93" y="291"/>
                  </a:lnTo>
                  <a:lnTo>
                    <a:pt x="93" y="288"/>
                  </a:lnTo>
                  <a:lnTo>
                    <a:pt x="93" y="287"/>
                  </a:lnTo>
                  <a:lnTo>
                    <a:pt x="93" y="285"/>
                  </a:lnTo>
                  <a:lnTo>
                    <a:pt x="91" y="284"/>
                  </a:lnTo>
                  <a:lnTo>
                    <a:pt x="87" y="285"/>
                  </a:lnTo>
                  <a:lnTo>
                    <a:pt x="85" y="287"/>
                  </a:lnTo>
                  <a:lnTo>
                    <a:pt x="84" y="288"/>
                  </a:lnTo>
                  <a:lnTo>
                    <a:pt x="85" y="289"/>
                  </a:lnTo>
                  <a:lnTo>
                    <a:pt x="88" y="289"/>
                  </a:lnTo>
                  <a:lnTo>
                    <a:pt x="92" y="291"/>
                  </a:lnTo>
                  <a:lnTo>
                    <a:pt x="92" y="292"/>
                  </a:lnTo>
                  <a:lnTo>
                    <a:pt x="89" y="294"/>
                  </a:lnTo>
                  <a:lnTo>
                    <a:pt x="85" y="296"/>
                  </a:lnTo>
                  <a:lnTo>
                    <a:pt x="84" y="297"/>
                  </a:lnTo>
                  <a:lnTo>
                    <a:pt x="85" y="298"/>
                  </a:lnTo>
                  <a:lnTo>
                    <a:pt x="84" y="301"/>
                  </a:lnTo>
                  <a:lnTo>
                    <a:pt x="83" y="302"/>
                  </a:lnTo>
                  <a:lnTo>
                    <a:pt x="83" y="305"/>
                  </a:lnTo>
                  <a:lnTo>
                    <a:pt x="84" y="306"/>
                  </a:lnTo>
                  <a:lnTo>
                    <a:pt x="84" y="308"/>
                  </a:lnTo>
                  <a:lnTo>
                    <a:pt x="83" y="310"/>
                  </a:lnTo>
                  <a:lnTo>
                    <a:pt x="87" y="313"/>
                  </a:lnTo>
                  <a:lnTo>
                    <a:pt x="87" y="314"/>
                  </a:lnTo>
                  <a:lnTo>
                    <a:pt x="85" y="316"/>
                  </a:lnTo>
                  <a:lnTo>
                    <a:pt x="85" y="317"/>
                  </a:lnTo>
                  <a:lnTo>
                    <a:pt x="83" y="318"/>
                  </a:lnTo>
                  <a:lnTo>
                    <a:pt x="82" y="319"/>
                  </a:lnTo>
                  <a:lnTo>
                    <a:pt x="82" y="321"/>
                  </a:lnTo>
                  <a:lnTo>
                    <a:pt x="84" y="322"/>
                  </a:lnTo>
                  <a:lnTo>
                    <a:pt x="85" y="323"/>
                  </a:lnTo>
                  <a:lnTo>
                    <a:pt x="85" y="325"/>
                  </a:lnTo>
                  <a:lnTo>
                    <a:pt x="82" y="325"/>
                  </a:lnTo>
                  <a:lnTo>
                    <a:pt x="79" y="325"/>
                  </a:lnTo>
                  <a:lnTo>
                    <a:pt x="75" y="325"/>
                  </a:lnTo>
                  <a:lnTo>
                    <a:pt x="74" y="327"/>
                  </a:lnTo>
                  <a:lnTo>
                    <a:pt x="71" y="327"/>
                  </a:lnTo>
                  <a:lnTo>
                    <a:pt x="68" y="330"/>
                  </a:lnTo>
                  <a:lnTo>
                    <a:pt x="67" y="330"/>
                  </a:lnTo>
                  <a:lnTo>
                    <a:pt x="66" y="333"/>
                  </a:lnTo>
                  <a:lnTo>
                    <a:pt x="66" y="335"/>
                  </a:lnTo>
                  <a:lnTo>
                    <a:pt x="63" y="337"/>
                  </a:lnTo>
                  <a:lnTo>
                    <a:pt x="63" y="338"/>
                  </a:lnTo>
                  <a:lnTo>
                    <a:pt x="64" y="341"/>
                  </a:lnTo>
                  <a:lnTo>
                    <a:pt x="64" y="343"/>
                  </a:lnTo>
                  <a:lnTo>
                    <a:pt x="67" y="347"/>
                  </a:lnTo>
                  <a:lnTo>
                    <a:pt x="68" y="350"/>
                  </a:lnTo>
                  <a:lnTo>
                    <a:pt x="71" y="350"/>
                  </a:lnTo>
                  <a:lnTo>
                    <a:pt x="74" y="352"/>
                  </a:lnTo>
                  <a:lnTo>
                    <a:pt x="79" y="356"/>
                  </a:lnTo>
                  <a:lnTo>
                    <a:pt x="83" y="356"/>
                  </a:lnTo>
                  <a:lnTo>
                    <a:pt x="84" y="356"/>
                  </a:lnTo>
                  <a:lnTo>
                    <a:pt x="85" y="356"/>
                  </a:lnTo>
                  <a:lnTo>
                    <a:pt x="87" y="356"/>
                  </a:lnTo>
                  <a:lnTo>
                    <a:pt x="88" y="358"/>
                  </a:lnTo>
                  <a:lnTo>
                    <a:pt x="87" y="359"/>
                  </a:lnTo>
                  <a:lnTo>
                    <a:pt x="87" y="360"/>
                  </a:lnTo>
                  <a:lnTo>
                    <a:pt x="88" y="363"/>
                  </a:lnTo>
                  <a:lnTo>
                    <a:pt x="88" y="366"/>
                  </a:lnTo>
                  <a:lnTo>
                    <a:pt x="87" y="367"/>
                  </a:lnTo>
                  <a:lnTo>
                    <a:pt x="88" y="367"/>
                  </a:lnTo>
                  <a:lnTo>
                    <a:pt x="91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9" y="372"/>
                  </a:lnTo>
                  <a:lnTo>
                    <a:pt x="87" y="375"/>
                  </a:lnTo>
                  <a:lnTo>
                    <a:pt x="85" y="375"/>
                  </a:lnTo>
                  <a:lnTo>
                    <a:pt x="84" y="377"/>
                  </a:lnTo>
                  <a:lnTo>
                    <a:pt x="84" y="377"/>
                  </a:lnTo>
                  <a:lnTo>
                    <a:pt x="82" y="380"/>
                  </a:lnTo>
                  <a:lnTo>
                    <a:pt x="82" y="383"/>
                  </a:lnTo>
                  <a:lnTo>
                    <a:pt x="79" y="383"/>
                  </a:lnTo>
                  <a:lnTo>
                    <a:pt x="76" y="385"/>
                  </a:lnTo>
                  <a:lnTo>
                    <a:pt x="75" y="388"/>
                  </a:lnTo>
                  <a:lnTo>
                    <a:pt x="75" y="391"/>
                  </a:lnTo>
                  <a:lnTo>
                    <a:pt x="72" y="393"/>
                  </a:lnTo>
                  <a:lnTo>
                    <a:pt x="72" y="394"/>
                  </a:lnTo>
                  <a:lnTo>
                    <a:pt x="74" y="393"/>
                  </a:lnTo>
                  <a:lnTo>
                    <a:pt x="75" y="393"/>
                  </a:lnTo>
                  <a:lnTo>
                    <a:pt x="76" y="397"/>
                  </a:lnTo>
                  <a:lnTo>
                    <a:pt x="75" y="400"/>
                  </a:lnTo>
                  <a:lnTo>
                    <a:pt x="72" y="401"/>
                  </a:lnTo>
                  <a:lnTo>
                    <a:pt x="72" y="404"/>
                  </a:lnTo>
                  <a:lnTo>
                    <a:pt x="70" y="405"/>
                  </a:lnTo>
                  <a:lnTo>
                    <a:pt x="68" y="405"/>
                  </a:lnTo>
                  <a:lnTo>
                    <a:pt x="67" y="404"/>
                  </a:lnTo>
                  <a:lnTo>
                    <a:pt x="66" y="402"/>
                  </a:lnTo>
                  <a:lnTo>
                    <a:pt x="66" y="404"/>
                  </a:lnTo>
                  <a:lnTo>
                    <a:pt x="66" y="406"/>
                  </a:lnTo>
                  <a:lnTo>
                    <a:pt x="67" y="406"/>
                  </a:lnTo>
                  <a:lnTo>
                    <a:pt x="66" y="409"/>
                  </a:lnTo>
                  <a:lnTo>
                    <a:pt x="63" y="412"/>
                  </a:lnTo>
                  <a:lnTo>
                    <a:pt x="62" y="416"/>
                  </a:lnTo>
                  <a:lnTo>
                    <a:pt x="62" y="418"/>
                  </a:lnTo>
                  <a:lnTo>
                    <a:pt x="64" y="422"/>
                  </a:lnTo>
                  <a:lnTo>
                    <a:pt x="67" y="427"/>
                  </a:lnTo>
                  <a:lnTo>
                    <a:pt x="67" y="430"/>
                  </a:lnTo>
                  <a:lnTo>
                    <a:pt x="67" y="430"/>
                  </a:lnTo>
                  <a:lnTo>
                    <a:pt x="67" y="431"/>
                  </a:lnTo>
                  <a:lnTo>
                    <a:pt x="64" y="433"/>
                  </a:lnTo>
                  <a:lnTo>
                    <a:pt x="66" y="434"/>
                  </a:lnTo>
                  <a:lnTo>
                    <a:pt x="67" y="433"/>
                  </a:lnTo>
                  <a:lnTo>
                    <a:pt x="70" y="435"/>
                  </a:lnTo>
                  <a:lnTo>
                    <a:pt x="70" y="438"/>
                  </a:lnTo>
                  <a:lnTo>
                    <a:pt x="74" y="439"/>
                  </a:lnTo>
                  <a:lnTo>
                    <a:pt x="76" y="442"/>
                  </a:lnTo>
                  <a:lnTo>
                    <a:pt x="76" y="444"/>
                  </a:lnTo>
                  <a:lnTo>
                    <a:pt x="76" y="444"/>
                  </a:lnTo>
                  <a:lnTo>
                    <a:pt x="74" y="443"/>
                  </a:lnTo>
                  <a:lnTo>
                    <a:pt x="70" y="439"/>
                  </a:lnTo>
                  <a:lnTo>
                    <a:pt x="67" y="439"/>
                  </a:lnTo>
                  <a:lnTo>
                    <a:pt x="66" y="438"/>
                  </a:lnTo>
                  <a:lnTo>
                    <a:pt x="51" y="438"/>
                  </a:lnTo>
                  <a:lnTo>
                    <a:pt x="42" y="439"/>
                  </a:lnTo>
                  <a:lnTo>
                    <a:pt x="41" y="439"/>
                  </a:lnTo>
                  <a:lnTo>
                    <a:pt x="35" y="438"/>
                  </a:lnTo>
                  <a:lnTo>
                    <a:pt x="33" y="433"/>
                  </a:lnTo>
                  <a:lnTo>
                    <a:pt x="31" y="429"/>
                  </a:lnTo>
                  <a:lnTo>
                    <a:pt x="29" y="427"/>
                  </a:lnTo>
                  <a:lnTo>
                    <a:pt x="29" y="419"/>
                  </a:lnTo>
                  <a:lnTo>
                    <a:pt x="29" y="417"/>
                  </a:lnTo>
                  <a:lnTo>
                    <a:pt x="26" y="417"/>
                  </a:lnTo>
                  <a:lnTo>
                    <a:pt x="22" y="418"/>
                  </a:lnTo>
                  <a:lnTo>
                    <a:pt x="20" y="421"/>
                  </a:lnTo>
                  <a:lnTo>
                    <a:pt x="18" y="421"/>
                  </a:lnTo>
                  <a:lnTo>
                    <a:pt x="13" y="410"/>
                  </a:lnTo>
                  <a:lnTo>
                    <a:pt x="12" y="406"/>
                  </a:lnTo>
                  <a:lnTo>
                    <a:pt x="13" y="396"/>
                  </a:lnTo>
                  <a:lnTo>
                    <a:pt x="16" y="393"/>
                  </a:lnTo>
                  <a:lnTo>
                    <a:pt x="20" y="388"/>
                  </a:lnTo>
                  <a:lnTo>
                    <a:pt x="21" y="383"/>
                  </a:lnTo>
                  <a:lnTo>
                    <a:pt x="20" y="376"/>
                  </a:lnTo>
                  <a:lnTo>
                    <a:pt x="18" y="372"/>
                  </a:lnTo>
                  <a:lnTo>
                    <a:pt x="20" y="366"/>
                  </a:lnTo>
                  <a:lnTo>
                    <a:pt x="22" y="363"/>
                  </a:lnTo>
                  <a:lnTo>
                    <a:pt x="20" y="358"/>
                  </a:lnTo>
                  <a:lnTo>
                    <a:pt x="20" y="355"/>
                  </a:lnTo>
                  <a:lnTo>
                    <a:pt x="22" y="352"/>
                  </a:lnTo>
                  <a:lnTo>
                    <a:pt x="21" y="348"/>
                  </a:lnTo>
                  <a:lnTo>
                    <a:pt x="20" y="342"/>
                  </a:lnTo>
                  <a:lnTo>
                    <a:pt x="18" y="338"/>
                  </a:lnTo>
                  <a:lnTo>
                    <a:pt x="18" y="335"/>
                  </a:lnTo>
                  <a:lnTo>
                    <a:pt x="21" y="333"/>
                  </a:lnTo>
                  <a:lnTo>
                    <a:pt x="21" y="330"/>
                  </a:lnTo>
                  <a:lnTo>
                    <a:pt x="18" y="326"/>
                  </a:lnTo>
                  <a:lnTo>
                    <a:pt x="14" y="323"/>
                  </a:lnTo>
                  <a:lnTo>
                    <a:pt x="12" y="323"/>
                  </a:lnTo>
                  <a:lnTo>
                    <a:pt x="12" y="323"/>
                  </a:lnTo>
                  <a:lnTo>
                    <a:pt x="10" y="322"/>
                  </a:lnTo>
                  <a:lnTo>
                    <a:pt x="10" y="321"/>
                  </a:lnTo>
                  <a:lnTo>
                    <a:pt x="16" y="321"/>
                  </a:lnTo>
                  <a:lnTo>
                    <a:pt x="18" y="318"/>
                  </a:lnTo>
                  <a:lnTo>
                    <a:pt x="18" y="314"/>
                  </a:lnTo>
                  <a:lnTo>
                    <a:pt x="17" y="314"/>
                  </a:lnTo>
                  <a:lnTo>
                    <a:pt x="16" y="316"/>
                  </a:lnTo>
                  <a:lnTo>
                    <a:pt x="13" y="316"/>
                  </a:lnTo>
                  <a:lnTo>
                    <a:pt x="12" y="309"/>
                  </a:lnTo>
                  <a:lnTo>
                    <a:pt x="10" y="305"/>
                  </a:lnTo>
                  <a:lnTo>
                    <a:pt x="9" y="301"/>
                  </a:lnTo>
                  <a:lnTo>
                    <a:pt x="10" y="297"/>
                  </a:lnTo>
                  <a:lnTo>
                    <a:pt x="6" y="296"/>
                  </a:lnTo>
                  <a:lnTo>
                    <a:pt x="5" y="293"/>
                  </a:lnTo>
                  <a:lnTo>
                    <a:pt x="5" y="284"/>
                  </a:lnTo>
                  <a:lnTo>
                    <a:pt x="6" y="281"/>
                  </a:lnTo>
                  <a:lnTo>
                    <a:pt x="8" y="279"/>
                  </a:lnTo>
                  <a:lnTo>
                    <a:pt x="6" y="276"/>
                  </a:lnTo>
                  <a:lnTo>
                    <a:pt x="4" y="275"/>
                  </a:lnTo>
                  <a:lnTo>
                    <a:pt x="4" y="269"/>
                  </a:lnTo>
                  <a:lnTo>
                    <a:pt x="3" y="262"/>
                  </a:lnTo>
                  <a:lnTo>
                    <a:pt x="4" y="254"/>
                  </a:lnTo>
                  <a:lnTo>
                    <a:pt x="1" y="250"/>
                  </a:lnTo>
                  <a:lnTo>
                    <a:pt x="1" y="246"/>
                  </a:lnTo>
                  <a:lnTo>
                    <a:pt x="5" y="239"/>
                  </a:lnTo>
                  <a:lnTo>
                    <a:pt x="6" y="233"/>
                  </a:lnTo>
                  <a:lnTo>
                    <a:pt x="9" y="231"/>
                  </a:lnTo>
                  <a:lnTo>
                    <a:pt x="10" y="230"/>
                  </a:lnTo>
                  <a:lnTo>
                    <a:pt x="4" y="216"/>
                  </a:lnTo>
                  <a:lnTo>
                    <a:pt x="5" y="212"/>
                  </a:lnTo>
                  <a:lnTo>
                    <a:pt x="5" y="208"/>
                  </a:lnTo>
                  <a:lnTo>
                    <a:pt x="5" y="200"/>
                  </a:lnTo>
                  <a:lnTo>
                    <a:pt x="6" y="194"/>
                  </a:lnTo>
                  <a:lnTo>
                    <a:pt x="10" y="192"/>
                  </a:lnTo>
                  <a:lnTo>
                    <a:pt x="9" y="187"/>
                  </a:lnTo>
                  <a:lnTo>
                    <a:pt x="6" y="183"/>
                  </a:lnTo>
                  <a:lnTo>
                    <a:pt x="5" y="181"/>
                  </a:lnTo>
                  <a:lnTo>
                    <a:pt x="8" y="177"/>
                  </a:lnTo>
                  <a:lnTo>
                    <a:pt x="8" y="173"/>
                  </a:lnTo>
                  <a:lnTo>
                    <a:pt x="9" y="168"/>
                  </a:lnTo>
                  <a:lnTo>
                    <a:pt x="12" y="168"/>
                  </a:lnTo>
                  <a:lnTo>
                    <a:pt x="12" y="162"/>
                  </a:lnTo>
                  <a:lnTo>
                    <a:pt x="12" y="152"/>
                  </a:lnTo>
                  <a:lnTo>
                    <a:pt x="9" y="151"/>
                  </a:lnTo>
                  <a:lnTo>
                    <a:pt x="8" y="144"/>
                  </a:lnTo>
                  <a:lnTo>
                    <a:pt x="6" y="141"/>
                  </a:lnTo>
                  <a:lnTo>
                    <a:pt x="4" y="137"/>
                  </a:lnTo>
                  <a:lnTo>
                    <a:pt x="3" y="134"/>
                  </a:lnTo>
                  <a:lnTo>
                    <a:pt x="1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4" y="119"/>
                  </a:lnTo>
                  <a:lnTo>
                    <a:pt x="4" y="114"/>
                  </a:lnTo>
                  <a:lnTo>
                    <a:pt x="5" y="112"/>
                  </a:lnTo>
                  <a:lnTo>
                    <a:pt x="5" y="106"/>
                  </a:lnTo>
                  <a:lnTo>
                    <a:pt x="4" y="102"/>
                  </a:lnTo>
                  <a:lnTo>
                    <a:pt x="3" y="94"/>
                  </a:lnTo>
                  <a:lnTo>
                    <a:pt x="5" y="93"/>
                  </a:lnTo>
                  <a:lnTo>
                    <a:pt x="5" y="84"/>
                  </a:lnTo>
                  <a:lnTo>
                    <a:pt x="8" y="81"/>
                  </a:lnTo>
                  <a:lnTo>
                    <a:pt x="10" y="73"/>
                  </a:lnTo>
                  <a:lnTo>
                    <a:pt x="14" y="71"/>
                  </a:lnTo>
                  <a:lnTo>
                    <a:pt x="17" y="69"/>
                  </a:lnTo>
                  <a:lnTo>
                    <a:pt x="18" y="67"/>
                  </a:lnTo>
                  <a:lnTo>
                    <a:pt x="17" y="65"/>
                  </a:lnTo>
                  <a:lnTo>
                    <a:pt x="17" y="63"/>
                  </a:lnTo>
                  <a:lnTo>
                    <a:pt x="16" y="60"/>
                  </a:lnTo>
                  <a:lnTo>
                    <a:pt x="14" y="59"/>
                  </a:lnTo>
                  <a:lnTo>
                    <a:pt x="16" y="58"/>
                  </a:lnTo>
                  <a:lnTo>
                    <a:pt x="17" y="55"/>
                  </a:lnTo>
                  <a:lnTo>
                    <a:pt x="17" y="52"/>
                  </a:lnTo>
                  <a:lnTo>
                    <a:pt x="14" y="50"/>
                  </a:lnTo>
                  <a:lnTo>
                    <a:pt x="14" y="46"/>
                  </a:lnTo>
                  <a:lnTo>
                    <a:pt x="16" y="43"/>
                  </a:lnTo>
                  <a:lnTo>
                    <a:pt x="14" y="40"/>
                  </a:lnTo>
                  <a:lnTo>
                    <a:pt x="12" y="38"/>
                  </a:lnTo>
                  <a:lnTo>
                    <a:pt x="13" y="35"/>
                  </a:lnTo>
                  <a:lnTo>
                    <a:pt x="28" y="27"/>
                  </a:lnTo>
                  <a:lnTo>
                    <a:pt x="30" y="14"/>
                  </a:lnTo>
                  <a:lnTo>
                    <a:pt x="29" y="12"/>
                  </a:lnTo>
                  <a:lnTo>
                    <a:pt x="30" y="9"/>
                  </a:lnTo>
                  <a:lnTo>
                    <a:pt x="33" y="5"/>
                  </a:lnTo>
                  <a:lnTo>
                    <a:pt x="37" y="1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910" name="Freeform 531"/>
            <p:cNvSpPr>
              <a:spLocks noEditPoints="1"/>
            </p:cNvSpPr>
            <p:nvPr/>
          </p:nvSpPr>
          <p:spPr bwMode="auto">
            <a:xfrm>
              <a:off x="3669087" y="4898554"/>
              <a:ext cx="327370" cy="1426212"/>
            </a:xfrm>
            <a:custGeom>
              <a:avLst/>
              <a:gdLst>
                <a:gd name="T0" fmla="*/ 83 w 129"/>
                <a:gd name="T1" fmla="*/ 548 h 562"/>
                <a:gd name="T2" fmla="*/ 110 w 129"/>
                <a:gd name="T3" fmla="*/ 549 h 562"/>
                <a:gd name="T4" fmla="*/ 104 w 129"/>
                <a:gd name="T5" fmla="*/ 556 h 562"/>
                <a:gd name="T6" fmla="*/ 71 w 129"/>
                <a:gd name="T7" fmla="*/ 536 h 562"/>
                <a:gd name="T8" fmla="*/ 106 w 129"/>
                <a:gd name="T9" fmla="*/ 547 h 562"/>
                <a:gd name="T10" fmla="*/ 86 w 129"/>
                <a:gd name="T11" fmla="*/ 547 h 562"/>
                <a:gd name="T12" fmla="*/ 88 w 129"/>
                <a:gd name="T13" fmla="*/ 540 h 562"/>
                <a:gd name="T14" fmla="*/ 81 w 129"/>
                <a:gd name="T15" fmla="*/ 535 h 562"/>
                <a:gd name="T16" fmla="*/ 56 w 129"/>
                <a:gd name="T17" fmla="*/ 524 h 562"/>
                <a:gd name="T18" fmla="*/ 52 w 129"/>
                <a:gd name="T19" fmla="*/ 529 h 562"/>
                <a:gd name="T20" fmla="*/ 83 w 129"/>
                <a:gd name="T21" fmla="*/ 523 h 562"/>
                <a:gd name="T22" fmla="*/ 40 w 129"/>
                <a:gd name="T23" fmla="*/ 519 h 562"/>
                <a:gd name="T24" fmla="*/ 106 w 129"/>
                <a:gd name="T25" fmla="*/ 537 h 562"/>
                <a:gd name="T26" fmla="*/ 86 w 129"/>
                <a:gd name="T27" fmla="*/ 512 h 562"/>
                <a:gd name="T28" fmla="*/ 39 w 129"/>
                <a:gd name="T29" fmla="*/ 500 h 562"/>
                <a:gd name="T30" fmla="*/ 32 w 129"/>
                <a:gd name="T31" fmla="*/ 493 h 562"/>
                <a:gd name="T32" fmla="*/ 29 w 129"/>
                <a:gd name="T33" fmla="*/ 494 h 562"/>
                <a:gd name="T34" fmla="*/ 23 w 129"/>
                <a:gd name="T35" fmla="*/ 489 h 562"/>
                <a:gd name="T36" fmla="*/ 21 w 129"/>
                <a:gd name="T37" fmla="*/ 474 h 562"/>
                <a:gd name="T38" fmla="*/ 18 w 129"/>
                <a:gd name="T39" fmla="*/ 469 h 562"/>
                <a:gd name="T40" fmla="*/ 13 w 129"/>
                <a:gd name="T41" fmla="*/ 445 h 562"/>
                <a:gd name="T42" fmla="*/ 19 w 129"/>
                <a:gd name="T43" fmla="*/ 450 h 562"/>
                <a:gd name="T44" fmla="*/ 17 w 129"/>
                <a:gd name="T45" fmla="*/ 443 h 562"/>
                <a:gd name="T46" fmla="*/ 17 w 129"/>
                <a:gd name="T47" fmla="*/ 437 h 562"/>
                <a:gd name="T48" fmla="*/ 11 w 129"/>
                <a:gd name="T49" fmla="*/ 391 h 562"/>
                <a:gd name="T50" fmla="*/ 5 w 129"/>
                <a:gd name="T51" fmla="*/ 379 h 562"/>
                <a:gd name="T52" fmla="*/ 11 w 129"/>
                <a:gd name="T53" fmla="*/ 374 h 562"/>
                <a:gd name="T54" fmla="*/ 21 w 129"/>
                <a:gd name="T55" fmla="*/ 378 h 562"/>
                <a:gd name="T56" fmla="*/ 15 w 129"/>
                <a:gd name="T57" fmla="*/ 365 h 562"/>
                <a:gd name="T58" fmla="*/ 4 w 129"/>
                <a:gd name="T59" fmla="*/ 364 h 562"/>
                <a:gd name="T60" fmla="*/ 14 w 129"/>
                <a:gd name="T61" fmla="*/ 349 h 562"/>
                <a:gd name="T62" fmla="*/ 22 w 129"/>
                <a:gd name="T63" fmla="*/ 0 h 562"/>
                <a:gd name="T64" fmla="*/ 56 w 129"/>
                <a:gd name="T65" fmla="*/ 70 h 562"/>
                <a:gd name="T66" fmla="*/ 31 w 129"/>
                <a:gd name="T67" fmla="*/ 149 h 562"/>
                <a:gd name="T68" fmla="*/ 31 w 129"/>
                <a:gd name="T69" fmla="*/ 237 h 562"/>
                <a:gd name="T70" fmla="*/ 32 w 129"/>
                <a:gd name="T71" fmla="*/ 337 h 562"/>
                <a:gd name="T72" fmla="*/ 47 w 129"/>
                <a:gd name="T73" fmla="*/ 389 h 562"/>
                <a:gd name="T74" fmla="*/ 52 w 129"/>
                <a:gd name="T75" fmla="*/ 473 h 562"/>
                <a:gd name="T76" fmla="*/ 86 w 129"/>
                <a:gd name="T77" fmla="*/ 503 h 562"/>
                <a:gd name="T78" fmla="*/ 68 w 129"/>
                <a:gd name="T79" fmla="*/ 522 h 562"/>
                <a:gd name="T80" fmla="*/ 67 w 129"/>
                <a:gd name="T81" fmla="*/ 515 h 562"/>
                <a:gd name="T82" fmla="*/ 64 w 129"/>
                <a:gd name="T83" fmla="*/ 508 h 562"/>
                <a:gd name="T84" fmla="*/ 55 w 129"/>
                <a:gd name="T85" fmla="*/ 508 h 562"/>
                <a:gd name="T86" fmla="*/ 43 w 129"/>
                <a:gd name="T87" fmla="*/ 502 h 562"/>
                <a:gd name="T88" fmla="*/ 50 w 129"/>
                <a:gd name="T89" fmla="*/ 487 h 562"/>
                <a:gd name="T90" fmla="*/ 46 w 129"/>
                <a:gd name="T91" fmla="*/ 499 h 562"/>
                <a:gd name="T92" fmla="*/ 38 w 129"/>
                <a:gd name="T93" fmla="*/ 478 h 562"/>
                <a:gd name="T94" fmla="*/ 30 w 129"/>
                <a:gd name="T95" fmla="*/ 454 h 562"/>
                <a:gd name="T96" fmla="*/ 23 w 129"/>
                <a:gd name="T97" fmla="*/ 435 h 562"/>
                <a:gd name="T98" fmla="*/ 22 w 129"/>
                <a:gd name="T99" fmla="*/ 424 h 562"/>
                <a:gd name="T100" fmla="*/ 6 w 129"/>
                <a:gd name="T101" fmla="*/ 412 h 562"/>
                <a:gd name="T102" fmla="*/ 15 w 129"/>
                <a:gd name="T103" fmla="*/ 400 h 562"/>
                <a:gd name="T104" fmla="*/ 23 w 129"/>
                <a:gd name="T105" fmla="*/ 390 h 562"/>
                <a:gd name="T106" fmla="*/ 22 w 129"/>
                <a:gd name="T107" fmla="*/ 356 h 562"/>
                <a:gd name="T108" fmla="*/ 25 w 129"/>
                <a:gd name="T109" fmla="*/ 332 h 562"/>
                <a:gd name="T110" fmla="*/ 5 w 129"/>
                <a:gd name="T111" fmla="*/ 307 h 562"/>
                <a:gd name="T112" fmla="*/ 5 w 129"/>
                <a:gd name="T113" fmla="*/ 266 h 562"/>
                <a:gd name="T114" fmla="*/ 14 w 129"/>
                <a:gd name="T115" fmla="*/ 224 h 562"/>
                <a:gd name="T116" fmla="*/ 10 w 129"/>
                <a:gd name="T117" fmla="*/ 171 h 562"/>
                <a:gd name="T118" fmla="*/ 17 w 129"/>
                <a:gd name="T119" fmla="*/ 116 h 562"/>
                <a:gd name="T120" fmla="*/ 15 w 129"/>
                <a:gd name="T121" fmla="*/ 48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" h="562">
                  <a:moveTo>
                    <a:pt x="125" y="561"/>
                  </a:moveTo>
                  <a:lnTo>
                    <a:pt x="125" y="561"/>
                  </a:lnTo>
                  <a:lnTo>
                    <a:pt x="123" y="562"/>
                  </a:lnTo>
                  <a:lnTo>
                    <a:pt x="122" y="561"/>
                  </a:lnTo>
                  <a:lnTo>
                    <a:pt x="125" y="561"/>
                  </a:lnTo>
                  <a:close/>
                  <a:moveTo>
                    <a:pt x="126" y="556"/>
                  </a:moveTo>
                  <a:lnTo>
                    <a:pt x="127" y="557"/>
                  </a:lnTo>
                  <a:lnTo>
                    <a:pt x="129" y="558"/>
                  </a:lnTo>
                  <a:lnTo>
                    <a:pt x="129" y="560"/>
                  </a:lnTo>
                  <a:lnTo>
                    <a:pt x="127" y="560"/>
                  </a:lnTo>
                  <a:lnTo>
                    <a:pt x="126" y="558"/>
                  </a:lnTo>
                  <a:lnTo>
                    <a:pt x="127" y="557"/>
                  </a:lnTo>
                  <a:lnTo>
                    <a:pt x="126" y="556"/>
                  </a:lnTo>
                  <a:close/>
                  <a:moveTo>
                    <a:pt x="81" y="549"/>
                  </a:moveTo>
                  <a:lnTo>
                    <a:pt x="83" y="550"/>
                  </a:lnTo>
                  <a:lnTo>
                    <a:pt x="81" y="552"/>
                  </a:lnTo>
                  <a:lnTo>
                    <a:pt x="80" y="550"/>
                  </a:lnTo>
                  <a:lnTo>
                    <a:pt x="81" y="549"/>
                  </a:lnTo>
                  <a:close/>
                  <a:moveTo>
                    <a:pt x="80" y="545"/>
                  </a:moveTo>
                  <a:lnTo>
                    <a:pt x="83" y="547"/>
                  </a:lnTo>
                  <a:lnTo>
                    <a:pt x="83" y="548"/>
                  </a:lnTo>
                  <a:lnTo>
                    <a:pt x="80" y="548"/>
                  </a:lnTo>
                  <a:lnTo>
                    <a:pt x="80" y="547"/>
                  </a:lnTo>
                  <a:lnTo>
                    <a:pt x="80" y="545"/>
                  </a:lnTo>
                  <a:close/>
                  <a:moveTo>
                    <a:pt x="114" y="545"/>
                  </a:moveTo>
                  <a:lnTo>
                    <a:pt x="118" y="545"/>
                  </a:lnTo>
                  <a:lnTo>
                    <a:pt x="121" y="545"/>
                  </a:lnTo>
                  <a:lnTo>
                    <a:pt x="123" y="545"/>
                  </a:lnTo>
                  <a:lnTo>
                    <a:pt x="126" y="545"/>
                  </a:lnTo>
                  <a:lnTo>
                    <a:pt x="126" y="548"/>
                  </a:lnTo>
                  <a:lnTo>
                    <a:pt x="127" y="549"/>
                  </a:lnTo>
                  <a:lnTo>
                    <a:pt x="126" y="550"/>
                  </a:lnTo>
                  <a:lnTo>
                    <a:pt x="125" y="552"/>
                  </a:lnTo>
                  <a:lnTo>
                    <a:pt x="123" y="549"/>
                  </a:lnTo>
                  <a:lnTo>
                    <a:pt x="122" y="549"/>
                  </a:lnTo>
                  <a:lnTo>
                    <a:pt x="119" y="550"/>
                  </a:lnTo>
                  <a:lnTo>
                    <a:pt x="117" y="550"/>
                  </a:lnTo>
                  <a:lnTo>
                    <a:pt x="117" y="549"/>
                  </a:lnTo>
                  <a:lnTo>
                    <a:pt x="115" y="548"/>
                  </a:lnTo>
                  <a:lnTo>
                    <a:pt x="113" y="547"/>
                  </a:lnTo>
                  <a:lnTo>
                    <a:pt x="111" y="549"/>
                  </a:lnTo>
                  <a:lnTo>
                    <a:pt x="110" y="549"/>
                  </a:lnTo>
                  <a:lnTo>
                    <a:pt x="108" y="549"/>
                  </a:lnTo>
                  <a:lnTo>
                    <a:pt x="110" y="552"/>
                  </a:lnTo>
                  <a:lnTo>
                    <a:pt x="110" y="550"/>
                  </a:lnTo>
                  <a:lnTo>
                    <a:pt x="113" y="552"/>
                  </a:lnTo>
                  <a:lnTo>
                    <a:pt x="114" y="552"/>
                  </a:lnTo>
                  <a:lnTo>
                    <a:pt x="113" y="553"/>
                  </a:lnTo>
                  <a:lnTo>
                    <a:pt x="115" y="554"/>
                  </a:lnTo>
                  <a:lnTo>
                    <a:pt x="118" y="556"/>
                  </a:lnTo>
                  <a:lnTo>
                    <a:pt x="118" y="558"/>
                  </a:lnTo>
                  <a:lnTo>
                    <a:pt x="117" y="558"/>
                  </a:lnTo>
                  <a:lnTo>
                    <a:pt x="114" y="556"/>
                  </a:lnTo>
                  <a:lnTo>
                    <a:pt x="113" y="556"/>
                  </a:lnTo>
                  <a:lnTo>
                    <a:pt x="110" y="556"/>
                  </a:lnTo>
                  <a:lnTo>
                    <a:pt x="109" y="554"/>
                  </a:lnTo>
                  <a:lnTo>
                    <a:pt x="109" y="553"/>
                  </a:lnTo>
                  <a:lnTo>
                    <a:pt x="106" y="553"/>
                  </a:lnTo>
                  <a:lnTo>
                    <a:pt x="105" y="554"/>
                  </a:lnTo>
                  <a:lnTo>
                    <a:pt x="108" y="556"/>
                  </a:lnTo>
                  <a:lnTo>
                    <a:pt x="108" y="557"/>
                  </a:lnTo>
                  <a:lnTo>
                    <a:pt x="106" y="557"/>
                  </a:lnTo>
                  <a:lnTo>
                    <a:pt x="104" y="556"/>
                  </a:lnTo>
                  <a:lnTo>
                    <a:pt x="102" y="557"/>
                  </a:lnTo>
                  <a:lnTo>
                    <a:pt x="101" y="556"/>
                  </a:lnTo>
                  <a:lnTo>
                    <a:pt x="100" y="554"/>
                  </a:lnTo>
                  <a:lnTo>
                    <a:pt x="101" y="553"/>
                  </a:lnTo>
                  <a:lnTo>
                    <a:pt x="98" y="554"/>
                  </a:lnTo>
                  <a:lnTo>
                    <a:pt x="97" y="553"/>
                  </a:lnTo>
                  <a:lnTo>
                    <a:pt x="97" y="552"/>
                  </a:lnTo>
                  <a:lnTo>
                    <a:pt x="98" y="550"/>
                  </a:lnTo>
                  <a:lnTo>
                    <a:pt x="102" y="549"/>
                  </a:lnTo>
                  <a:lnTo>
                    <a:pt x="100" y="549"/>
                  </a:lnTo>
                  <a:lnTo>
                    <a:pt x="98" y="549"/>
                  </a:lnTo>
                  <a:lnTo>
                    <a:pt x="97" y="548"/>
                  </a:lnTo>
                  <a:lnTo>
                    <a:pt x="100" y="548"/>
                  </a:lnTo>
                  <a:lnTo>
                    <a:pt x="101" y="548"/>
                  </a:lnTo>
                  <a:lnTo>
                    <a:pt x="102" y="548"/>
                  </a:lnTo>
                  <a:lnTo>
                    <a:pt x="105" y="548"/>
                  </a:lnTo>
                  <a:lnTo>
                    <a:pt x="110" y="547"/>
                  </a:lnTo>
                  <a:lnTo>
                    <a:pt x="114" y="545"/>
                  </a:lnTo>
                  <a:close/>
                  <a:moveTo>
                    <a:pt x="69" y="535"/>
                  </a:moveTo>
                  <a:lnTo>
                    <a:pt x="71" y="535"/>
                  </a:lnTo>
                  <a:lnTo>
                    <a:pt x="71" y="536"/>
                  </a:lnTo>
                  <a:lnTo>
                    <a:pt x="69" y="537"/>
                  </a:lnTo>
                  <a:lnTo>
                    <a:pt x="67" y="539"/>
                  </a:lnTo>
                  <a:lnTo>
                    <a:pt x="67" y="537"/>
                  </a:lnTo>
                  <a:lnTo>
                    <a:pt x="69" y="535"/>
                  </a:lnTo>
                  <a:lnTo>
                    <a:pt x="69" y="535"/>
                  </a:lnTo>
                  <a:close/>
                  <a:moveTo>
                    <a:pt x="85" y="533"/>
                  </a:moveTo>
                  <a:lnTo>
                    <a:pt x="86" y="535"/>
                  </a:lnTo>
                  <a:lnTo>
                    <a:pt x="90" y="536"/>
                  </a:lnTo>
                  <a:lnTo>
                    <a:pt x="92" y="537"/>
                  </a:lnTo>
                  <a:lnTo>
                    <a:pt x="93" y="536"/>
                  </a:lnTo>
                  <a:lnTo>
                    <a:pt x="92" y="535"/>
                  </a:lnTo>
                  <a:lnTo>
                    <a:pt x="92" y="535"/>
                  </a:lnTo>
                  <a:lnTo>
                    <a:pt x="94" y="535"/>
                  </a:lnTo>
                  <a:lnTo>
                    <a:pt x="101" y="537"/>
                  </a:lnTo>
                  <a:lnTo>
                    <a:pt x="105" y="539"/>
                  </a:lnTo>
                  <a:lnTo>
                    <a:pt x="108" y="540"/>
                  </a:lnTo>
                  <a:lnTo>
                    <a:pt x="109" y="540"/>
                  </a:lnTo>
                  <a:lnTo>
                    <a:pt x="110" y="544"/>
                  </a:lnTo>
                  <a:lnTo>
                    <a:pt x="108" y="544"/>
                  </a:lnTo>
                  <a:lnTo>
                    <a:pt x="108" y="545"/>
                  </a:lnTo>
                  <a:lnTo>
                    <a:pt x="106" y="547"/>
                  </a:lnTo>
                  <a:lnTo>
                    <a:pt x="97" y="544"/>
                  </a:lnTo>
                  <a:lnTo>
                    <a:pt x="94" y="545"/>
                  </a:lnTo>
                  <a:lnTo>
                    <a:pt x="89" y="547"/>
                  </a:lnTo>
                  <a:lnTo>
                    <a:pt x="90" y="548"/>
                  </a:lnTo>
                  <a:lnTo>
                    <a:pt x="93" y="548"/>
                  </a:lnTo>
                  <a:lnTo>
                    <a:pt x="92" y="549"/>
                  </a:lnTo>
                  <a:lnTo>
                    <a:pt x="90" y="550"/>
                  </a:lnTo>
                  <a:lnTo>
                    <a:pt x="89" y="549"/>
                  </a:lnTo>
                  <a:lnTo>
                    <a:pt x="89" y="549"/>
                  </a:lnTo>
                  <a:lnTo>
                    <a:pt x="89" y="550"/>
                  </a:lnTo>
                  <a:lnTo>
                    <a:pt x="92" y="552"/>
                  </a:lnTo>
                  <a:lnTo>
                    <a:pt x="93" y="553"/>
                  </a:lnTo>
                  <a:lnTo>
                    <a:pt x="92" y="554"/>
                  </a:lnTo>
                  <a:lnTo>
                    <a:pt x="90" y="554"/>
                  </a:lnTo>
                  <a:lnTo>
                    <a:pt x="89" y="552"/>
                  </a:lnTo>
                  <a:lnTo>
                    <a:pt x="88" y="552"/>
                  </a:lnTo>
                  <a:lnTo>
                    <a:pt x="86" y="552"/>
                  </a:lnTo>
                  <a:lnTo>
                    <a:pt x="85" y="550"/>
                  </a:lnTo>
                  <a:lnTo>
                    <a:pt x="85" y="548"/>
                  </a:lnTo>
                  <a:lnTo>
                    <a:pt x="88" y="547"/>
                  </a:lnTo>
                  <a:lnTo>
                    <a:pt x="86" y="547"/>
                  </a:lnTo>
                  <a:lnTo>
                    <a:pt x="86" y="545"/>
                  </a:lnTo>
                  <a:lnTo>
                    <a:pt x="85" y="544"/>
                  </a:lnTo>
                  <a:lnTo>
                    <a:pt x="84" y="544"/>
                  </a:lnTo>
                  <a:lnTo>
                    <a:pt x="81" y="543"/>
                  </a:lnTo>
                  <a:lnTo>
                    <a:pt x="80" y="543"/>
                  </a:lnTo>
                  <a:lnTo>
                    <a:pt x="80" y="543"/>
                  </a:lnTo>
                  <a:lnTo>
                    <a:pt x="79" y="544"/>
                  </a:lnTo>
                  <a:lnTo>
                    <a:pt x="77" y="544"/>
                  </a:lnTo>
                  <a:lnTo>
                    <a:pt x="75" y="544"/>
                  </a:lnTo>
                  <a:lnTo>
                    <a:pt x="75" y="543"/>
                  </a:lnTo>
                  <a:lnTo>
                    <a:pt x="76" y="541"/>
                  </a:lnTo>
                  <a:lnTo>
                    <a:pt x="79" y="543"/>
                  </a:lnTo>
                  <a:lnTo>
                    <a:pt x="79" y="541"/>
                  </a:lnTo>
                  <a:lnTo>
                    <a:pt x="77" y="540"/>
                  </a:lnTo>
                  <a:lnTo>
                    <a:pt x="79" y="540"/>
                  </a:lnTo>
                  <a:lnTo>
                    <a:pt x="83" y="540"/>
                  </a:lnTo>
                  <a:lnTo>
                    <a:pt x="84" y="540"/>
                  </a:lnTo>
                  <a:lnTo>
                    <a:pt x="84" y="537"/>
                  </a:lnTo>
                  <a:lnTo>
                    <a:pt x="84" y="537"/>
                  </a:lnTo>
                  <a:lnTo>
                    <a:pt x="86" y="539"/>
                  </a:lnTo>
                  <a:lnTo>
                    <a:pt x="88" y="540"/>
                  </a:lnTo>
                  <a:lnTo>
                    <a:pt x="89" y="540"/>
                  </a:lnTo>
                  <a:lnTo>
                    <a:pt x="89" y="539"/>
                  </a:lnTo>
                  <a:lnTo>
                    <a:pt x="89" y="539"/>
                  </a:lnTo>
                  <a:lnTo>
                    <a:pt x="90" y="539"/>
                  </a:lnTo>
                  <a:lnTo>
                    <a:pt x="90" y="537"/>
                  </a:lnTo>
                  <a:lnTo>
                    <a:pt x="85" y="536"/>
                  </a:lnTo>
                  <a:lnTo>
                    <a:pt x="84" y="535"/>
                  </a:lnTo>
                  <a:lnTo>
                    <a:pt x="85" y="533"/>
                  </a:lnTo>
                  <a:close/>
                  <a:moveTo>
                    <a:pt x="60" y="533"/>
                  </a:moveTo>
                  <a:lnTo>
                    <a:pt x="61" y="535"/>
                  </a:lnTo>
                  <a:lnTo>
                    <a:pt x="61" y="536"/>
                  </a:lnTo>
                  <a:lnTo>
                    <a:pt x="60" y="535"/>
                  </a:lnTo>
                  <a:lnTo>
                    <a:pt x="59" y="535"/>
                  </a:lnTo>
                  <a:lnTo>
                    <a:pt x="60" y="533"/>
                  </a:lnTo>
                  <a:close/>
                  <a:moveTo>
                    <a:pt x="73" y="531"/>
                  </a:moveTo>
                  <a:lnTo>
                    <a:pt x="77" y="532"/>
                  </a:lnTo>
                  <a:lnTo>
                    <a:pt x="79" y="533"/>
                  </a:lnTo>
                  <a:lnTo>
                    <a:pt x="80" y="533"/>
                  </a:lnTo>
                  <a:lnTo>
                    <a:pt x="81" y="532"/>
                  </a:lnTo>
                  <a:lnTo>
                    <a:pt x="83" y="533"/>
                  </a:lnTo>
                  <a:lnTo>
                    <a:pt x="81" y="535"/>
                  </a:lnTo>
                  <a:lnTo>
                    <a:pt x="81" y="536"/>
                  </a:lnTo>
                  <a:lnTo>
                    <a:pt x="80" y="537"/>
                  </a:lnTo>
                  <a:lnTo>
                    <a:pt x="79" y="537"/>
                  </a:lnTo>
                  <a:lnTo>
                    <a:pt x="77" y="536"/>
                  </a:lnTo>
                  <a:lnTo>
                    <a:pt x="76" y="536"/>
                  </a:lnTo>
                  <a:lnTo>
                    <a:pt x="75" y="535"/>
                  </a:lnTo>
                  <a:lnTo>
                    <a:pt x="73" y="535"/>
                  </a:lnTo>
                  <a:lnTo>
                    <a:pt x="72" y="536"/>
                  </a:lnTo>
                  <a:lnTo>
                    <a:pt x="71" y="535"/>
                  </a:lnTo>
                  <a:lnTo>
                    <a:pt x="69" y="533"/>
                  </a:lnTo>
                  <a:lnTo>
                    <a:pt x="69" y="532"/>
                  </a:lnTo>
                  <a:lnTo>
                    <a:pt x="73" y="532"/>
                  </a:lnTo>
                  <a:lnTo>
                    <a:pt x="73" y="531"/>
                  </a:lnTo>
                  <a:close/>
                  <a:moveTo>
                    <a:pt x="43" y="524"/>
                  </a:moveTo>
                  <a:lnTo>
                    <a:pt x="46" y="525"/>
                  </a:lnTo>
                  <a:lnTo>
                    <a:pt x="43" y="525"/>
                  </a:lnTo>
                  <a:lnTo>
                    <a:pt x="43" y="524"/>
                  </a:lnTo>
                  <a:close/>
                  <a:moveTo>
                    <a:pt x="52" y="524"/>
                  </a:moveTo>
                  <a:lnTo>
                    <a:pt x="52" y="525"/>
                  </a:lnTo>
                  <a:lnTo>
                    <a:pt x="54" y="525"/>
                  </a:lnTo>
                  <a:lnTo>
                    <a:pt x="56" y="524"/>
                  </a:lnTo>
                  <a:lnTo>
                    <a:pt x="59" y="524"/>
                  </a:lnTo>
                  <a:lnTo>
                    <a:pt x="61" y="527"/>
                  </a:lnTo>
                  <a:lnTo>
                    <a:pt x="63" y="528"/>
                  </a:lnTo>
                  <a:lnTo>
                    <a:pt x="64" y="529"/>
                  </a:lnTo>
                  <a:lnTo>
                    <a:pt x="67" y="528"/>
                  </a:lnTo>
                  <a:lnTo>
                    <a:pt x="68" y="529"/>
                  </a:lnTo>
                  <a:lnTo>
                    <a:pt x="69" y="531"/>
                  </a:lnTo>
                  <a:lnTo>
                    <a:pt x="67" y="531"/>
                  </a:lnTo>
                  <a:lnTo>
                    <a:pt x="65" y="531"/>
                  </a:lnTo>
                  <a:lnTo>
                    <a:pt x="67" y="532"/>
                  </a:lnTo>
                  <a:lnTo>
                    <a:pt x="67" y="533"/>
                  </a:lnTo>
                  <a:lnTo>
                    <a:pt x="65" y="535"/>
                  </a:lnTo>
                  <a:lnTo>
                    <a:pt x="65" y="536"/>
                  </a:lnTo>
                  <a:lnTo>
                    <a:pt x="64" y="536"/>
                  </a:lnTo>
                  <a:lnTo>
                    <a:pt x="63" y="535"/>
                  </a:lnTo>
                  <a:lnTo>
                    <a:pt x="63" y="533"/>
                  </a:lnTo>
                  <a:lnTo>
                    <a:pt x="61" y="532"/>
                  </a:lnTo>
                  <a:lnTo>
                    <a:pt x="59" y="533"/>
                  </a:lnTo>
                  <a:lnTo>
                    <a:pt x="57" y="533"/>
                  </a:lnTo>
                  <a:lnTo>
                    <a:pt x="55" y="531"/>
                  </a:lnTo>
                  <a:lnTo>
                    <a:pt x="52" y="529"/>
                  </a:lnTo>
                  <a:lnTo>
                    <a:pt x="51" y="528"/>
                  </a:lnTo>
                  <a:lnTo>
                    <a:pt x="50" y="527"/>
                  </a:lnTo>
                  <a:lnTo>
                    <a:pt x="50" y="525"/>
                  </a:lnTo>
                  <a:lnTo>
                    <a:pt x="50" y="524"/>
                  </a:lnTo>
                  <a:lnTo>
                    <a:pt x="52" y="524"/>
                  </a:lnTo>
                  <a:close/>
                  <a:moveTo>
                    <a:pt x="84" y="522"/>
                  </a:moveTo>
                  <a:lnTo>
                    <a:pt x="85" y="522"/>
                  </a:lnTo>
                  <a:lnTo>
                    <a:pt x="85" y="524"/>
                  </a:lnTo>
                  <a:lnTo>
                    <a:pt x="86" y="527"/>
                  </a:lnTo>
                  <a:lnTo>
                    <a:pt x="86" y="528"/>
                  </a:lnTo>
                  <a:lnTo>
                    <a:pt x="88" y="529"/>
                  </a:lnTo>
                  <a:lnTo>
                    <a:pt x="86" y="531"/>
                  </a:lnTo>
                  <a:lnTo>
                    <a:pt x="89" y="532"/>
                  </a:lnTo>
                  <a:lnTo>
                    <a:pt x="88" y="533"/>
                  </a:lnTo>
                  <a:lnTo>
                    <a:pt x="86" y="532"/>
                  </a:lnTo>
                  <a:lnTo>
                    <a:pt x="85" y="532"/>
                  </a:lnTo>
                  <a:lnTo>
                    <a:pt x="83" y="531"/>
                  </a:lnTo>
                  <a:lnTo>
                    <a:pt x="83" y="529"/>
                  </a:lnTo>
                  <a:lnTo>
                    <a:pt x="84" y="528"/>
                  </a:lnTo>
                  <a:lnTo>
                    <a:pt x="83" y="525"/>
                  </a:lnTo>
                  <a:lnTo>
                    <a:pt x="83" y="523"/>
                  </a:lnTo>
                  <a:lnTo>
                    <a:pt x="84" y="522"/>
                  </a:lnTo>
                  <a:close/>
                  <a:moveTo>
                    <a:pt x="36" y="512"/>
                  </a:moveTo>
                  <a:lnTo>
                    <a:pt x="38" y="514"/>
                  </a:lnTo>
                  <a:lnTo>
                    <a:pt x="40" y="516"/>
                  </a:lnTo>
                  <a:lnTo>
                    <a:pt x="43" y="518"/>
                  </a:lnTo>
                  <a:lnTo>
                    <a:pt x="44" y="518"/>
                  </a:lnTo>
                  <a:lnTo>
                    <a:pt x="47" y="519"/>
                  </a:lnTo>
                  <a:lnTo>
                    <a:pt x="48" y="519"/>
                  </a:lnTo>
                  <a:lnTo>
                    <a:pt x="51" y="519"/>
                  </a:lnTo>
                  <a:lnTo>
                    <a:pt x="52" y="520"/>
                  </a:lnTo>
                  <a:lnTo>
                    <a:pt x="55" y="523"/>
                  </a:lnTo>
                  <a:lnTo>
                    <a:pt x="55" y="523"/>
                  </a:lnTo>
                  <a:lnTo>
                    <a:pt x="56" y="523"/>
                  </a:lnTo>
                  <a:lnTo>
                    <a:pt x="56" y="524"/>
                  </a:lnTo>
                  <a:lnTo>
                    <a:pt x="54" y="524"/>
                  </a:lnTo>
                  <a:lnTo>
                    <a:pt x="51" y="523"/>
                  </a:lnTo>
                  <a:lnTo>
                    <a:pt x="48" y="522"/>
                  </a:lnTo>
                  <a:lnTo>
                    <a:pt x="47" y="523"/>
                  </a:lnTo>
                  <a:lnTo>
                    <a:pt x="46" y="523"/>
                  </a:lnTo>
                  <a:lnTo>
                    <a:pt x="44" y="520"/>
                  </a:lnTo>
                  <a:lnTo>
                    <a:pt x="40" y="519"/>
                  </a:lnTo>
                  <a:lnTo>
                    <a:pt x="38" y="519"/>
                  </a:lnTo>
                  <a:lnTo>
                    <a:pt x="36" y="516"/>
                  </a:lnTo>
                  <a:lnTo>
                    <a:pt x="36" y="514"/>
                  </a:lnTo>
                  <a:lnTo>
                    <a:pt x="36" y="512"/>
                  </a:lnTo>
                  <a:close/>
                  <a:moveTo>
                    <a:pt x="44" y="507"/>
                  </a:moveTo>
                  <a:lnTo>
                    <a:pt x="46" y="510"/>
                  </a:lnTo>
                  <a:lnTo>
                    <a:pt x="44" y="511"/>
                  </a:lnTo>
                  <a:lnTo>
                    <a:pt x="43" y="511"/>
                  </a:lnTo>
                  <a:lnTo>
                    <a:pt x="42" y="510"/>
                  </a:lnTo>
                  <a:lnTo>
                    <a:pt x="42" y="508"/>
                  </a:lnTo>
                  <a:lnTo>
                    <a:pt x="39" y="508"/>
                  </a:lnTo>
                  <a:lnTo>
                    <a:pt x="38" y="508"/>
                  </a:lnTo>
                  <a:lnTo>
                    <a:pt x="40" y="507"/>
                  </a:lnTo>
                  <a:lnTo>
                    <a:pt x="42" y="507"/>
                  </a:lnTo>
                  <a:lnTo>
                    <a:pt x="44" y="507"/>
                  </a:lnTo>
                  <a:close/>
                  <a:moveTo>
                    <a:pt x="100" y="503"/>
                  </a:moveTo>
                  <a:lnTo>
                    <a:pt x="102" y="516"/>
                  </a:lnTo>
                  <a:lnTo>
                    <a:pt x="102" y="516"/>
                  </a:lnTo>
                  <a:lnTo>
                    <a:pt x="102" y="516"/>
                  </a:lnTo>
                  <a:lnTo>
                    <a:pt x="109" y="539"/>
                  </a:lnTo>
                  <a:lnTo>
                    <a:pt x="106" y="537"/>
                  </a:lnTo>
                  <a:lnTo>
                    <a:pt x="100" y="535"/>
                  </a:lnTo>
                  <a:lnTo>
                    <a:pt x="96" y="533"/>
                  </a:lnTo>
                  <a:lnTo>
                    <a:pt x="94" y="533"/>
                  </a:lnTo>
                  <a:lnTo>
                    <a:pt x="92" y="531"/>
                  </a:lnTo>
                  <a:lnTo>
                    <a:pt x="89" y="529"/>
                  </a:lnTo>
                  <a:lnTo>
                    <a:pt x="89" y="528"/>
                  </a:lnTo>
                  <a:lnTo>
                    <a:pt x="89" y="527"/>
                  </a:lnTo>
                  <a:lnTo>
                    <a:pt x="93" y="525"/>
                  </a:lnTo>
                  <a:lnTo>
                    <a:pt x="93" y="524"/>
                  </a:lnTo>
                  <a:lnTo>
                    <a:pt x="96" y="523"/>
                  </a:lnTo>
                  <a:lnTo>
                    <a:pt x="97" y="520"/>
                  </a:lnTo>
                  <a:lnTo>
                    <a:pt x="96" y="519"/>
                  </a:lnTo>
                  <a:lnTo>
                    <a:pt x="94" y="519"/>
                  </a:lnTo>
                  <a:lnTo>
                    <a:pt x="90" y="520"/>
                  </a:lnTo>
                  <a:lnTo>
                    <a:pt x="89" y="523"/>
                  </a:lnTo>
                  <a:lnTo>
                    <a:pt x="86" y="523"/>
                  </a:lnTo>
                  <a:lnTo>
                    <a:pt x="85" y="520"/>
                  </a:lnTo>
                  <a:lnTo>
                    <a:pt x="84" y="518"/>
                  </a:lnTo>
                  <a:lnTo>
                    <a:pt x="84" y="515"/>
                  </a:lnTo>
                  <a:lnTo>
                    <a:pt x="85" y="514"/>
                  </a:lnTo>
                  <a:lnTo>
                    <a:pt x="86" y="512"/>
                  </a:lnTo>
                  <a:lnTo>
                    <a:pt x="84" y="512"/>
                  </a:lnTo>
                  <a:lnTo>
                    <a:pt x="83" y="511"/>
                  </a:lnTo>
                  <a:lnTo>
                    <a:pt x="84" y="508"/>
                  </a:lnTo>
                  <a:lnTo>
                    <a:pt x="85" y="510"/>
                  </a:lnTo>
                  <a:lnTo>
                    <a:pt x="88" y="511"/>
                  </a:lnTo>
                  <a:lnTo>
                    <a:pt x="89" y="510"/>
                  </a:lnTo>
                  <a:lnTo>
                    <a:pt x="90" y="508"/>
                  </a:lnTo>
                  <a:lnTo>
                    <a:pt x="92" y="506"/>
                  </a:lnTo>
                  <a:lnTo>
                    <a:pt x="90" y="504"/>
                  </a:lnTo>
                  <a:lnTo>
                    <a:pt x="92" y="503"/>
                  </a:lnTo>
                  <a:lnTo>
                    <a:pt x="93" y="503"/>
                  </a:lnTo>
                  <a:lnTo>
                    <a:pt x="94" y="504"/>
                  </a:lnTo>
                  <a:lnTo>
                    <a:pt x="96" y="504"/>
                  </a:lnTo>
                  <a:lnTo>
                    <a:pt x="100" y="503"/>
                  </a:lnTo>
                  <a:close/>
                  <a:moveTo>
                    <a:pt x="39" y="500"/>
                  </a:moveTo>
                  <a:lnTo>
                    <a:pt x="43" y="503"/>
                  </a:lnTo>
                  <a:lnTo>
                    <a:pt x="43" y="506"/>
                  </a:lnTo>
                  <a:lnTo>
                    <a:pt x="42" y="506"/>
                  </a:lnTo>
                  <a:lnTo>
                    <a:pt x="39" y="503"/>
                  </a:lnTo>
                  <a:lnTo>
                    <a:pt x="38" y="502"/>
                  </a:lnTo>
                  <a:lnTo>
                    <a:pt x="39" y="500"/>
                  </a:lnTo>
                  <a:close/>
                  <a:moveTo>
                    <a:pt x="34" y="500"/>
                  </a:moveTo>
                  <a:lnTo>
                    <a:pt x="35" y="500"/>
                  </a:lnTo>
                  <a:lnTo>
                    <a:pt x="34" y="503"/>
                  </a:lnTo>
                  <a:lnTo>
                    <a:pt x="32" y="504"/>
                  </a:lnTo>
                  <a:lnTo>
                    <a:pt x="32" y="503"/>
                  </a:lnTo>
                  <a:lnTo>
                    <a:pt x="34" y="503"/>
                  </a:lnTo>
                  <a:lnTo>
                    <a:pt x="34" y="500"/>
                  </a:lnTo>
                  <a:lnTo>
                    <a:pt x="34" y="500"/>
                  </a:lnTo>
                  <a:close/>
                  <a:moveTo>
                    <a:pt x="39" y="499"/>
                  </a:moveTo>
                  <a:lnTo>
                    <a:pt x="40" y="499"/>
                  </a:lnTo>
                  <a:lnTo>
                    <a:pt x="42" y="500"/>
                  </a:lnTo>
                  <a:lnTo>
                    <a:pt x="40" y="502"/>
                  </a:lnTo>
                  <a:lnTo>
                    <a:pt x="39" y="499"/>
                  </a:lnTo>
                  <a:lnTo>
                    <a:pt x="39" y="499"/>
                  </a:lnTo>
                  <a:close/>
                  <a:moveTo>
                    <a:pt x="35" y="497"/>
                  </a:moveTo>
                  <a:lnTo>
                    <a:pt x="38" y="497"/>
                  </a:lnTo>
                  <a:lnTo>
                    <a:pt x="38" y="498"/>
                  </a:lnTo>
                  <a:lnTo>
                    <a:pt x="38" y="499"/>
                  </a:lnTo>
                  <a:lnTo>
                    <a:pt x="35" y="498"/>
                  </a:lnTo>
                  <a:lnTo>
                    <a:pt x="35" y="497"/>
                  </a:lnTo>
                  <a:close/>
                  <a:moveTo>
                    <a:pt x="32" y="493"/>
                  </a:moveTo>
                  <a:lnTo>
                    <a:pt x="32" y="494"/>
                  </a:lnTo>
                  <a:lnTo>
                    <a:pt x="34" y="495"/>
                  </a:lnTo>
                  <a:lnTo>
                    <a:pt x="34" y="498"/>
                  </a:lnTo>
                  <a:lnTo>
                    <a:pt x="32" y="498"/>
                  </a:lnTo>
                  <a:lnTo>
                    <a:pt x="32" y="498"/>
                  </a:lnTo>
                  <a:lnTo>
                    <a:pt x="31" y="497"/>
                  </a:lnTo>
                  <a:lnTo>
                    <a:pt x="31" y="497"/>
                  </a:lnTo>
                  <a:lnTo>
                    <a:pt x="31" y="495"/>
                  </a:lnTo>
                  <a:lnTo>
                    <a:pt x="31" y="494"/>
                  </a:lnTo>
                  <a:lnTo>
                    <a:pt x="32" y="493"/>
                  </a:lnTo>
                  <a:close/>
                  <a:moveTo>
                    <a:pt x="30" y="493"/>
                  </a:moveTo>
                  <a:lnTo>
                    <a:pt x="31" y="494"/>
                  </a:lnTo>
                  <a:lnTo>
                    <a:pt x="30" y="497"/>
                  </a:lnTo>
                  <a:lnTo>
                    <a:pt x="30" y="497"/>
                  </a:lnTo>
                  <a:lnTo>
                    <a:pt x="30" y="499"/>
                  </a:lnTo>
                  <a:lnTo>
                    <a:pt x="29" y="498"/>
                  </a:lnTo>
                  <a:lnTo>
                    <a:pt x="29" y="498"/>
                  </a:lnTo>
                  <a:lnTo>
                    <a:pt x="27" y="495"/>
                  </a:lnTo>
                  <a:lnTo>
                    <a:pt x="29" y="495"/>
                  </a:lnTo>
                  <a:lnTo>
                    <a:pt x="29" y="494"/>
                  </a:lnTo>
                  <a:lnTo>
                    <a:pt x="29" y="494"/>
                  </a:lnTo>
                  <a:lnTo>
                    <a:pt x="27" y="493"/>
                  </a:lnTo>
                  <a:lnTo>
                    <a:pt x="30" y="493"/>
                  </a:lnTo>
                  <a:close/>
                  <a:moveTo>
                    <a:pt x="38" y="491"/>
                  </a:moveTo>
                  <a:lnTo>
                    <a:pt x="39" y="494"/>
                  </a:lnTo>
                  <a:lnTo>
                    <a:pt x="40" y="497"/>
                  </a:lnTo>
                  <a:lnTo>
                    <a:pt x="42" y="498"/>
                  </a:lnTo>
                  <a:lnTo>
                    <a:pt x="40" y="498"/>
                  </a:lnTo>
                  <a:lnTo>
                    <a:pt x="38" y="497"/>
                  </a:lnTo>
                  <a:lnTo>
                    <a:pt x="36" y="495"/>
                  </a:lnTo>
                  <a:lnTo>
                    <a:pt x="36" y="491"/>
                  </a:lnTo>
                  <a:lnTo>
                    <a:pt x="38" y="491"/>
                  </a:lnTo>
                  <a:close/>
                  <a:moveTo>
                    <a:pt x="26" y="483"/>
                  </a:moveTo>
                  <a:lnTo>
                    <a:pt x="27" y="485"/>
                  </a:lnTo>
                  <a:lnTo>
                    <a:pt x="29" y="485"/>
                  </a:lnTo>
                  <a:lnTo>
                    <a:pt x="32" y="486"/>
                  </a:lnTo>
                  <a:lnTo>
                    <a:pt x="32" y="487"/>
                  </a:lnTo>
                  <a:lnTo>
                    <a:pt x="30" y="487"/>
                  </a:lnTo>
                  <a:lnTo>
                    <a:pt x="30" y="489"/>
                  </a:lnTo>
                  <a:lnTo>
                    <a:pt x="27" y="489"/>
                  </a:lnTo>
                  <a:lnTo>
                    <a:pt x="25" y="490"/>
                  </a:lnTo>
                  <a:lnTo>
                    <a:pt x="23" y="489"/>
                  </a:lnTo>
                  <a:lnTo>
                    <a:pt x="25" y="487"/>
                  </a:lnTo>
                  <a:lnTo>
                    <a:pt x="26" y="485"/>
                  </a:lnTo>
                  <a:lnTo>
                    <a:pt x="25" y="483"/>
                  </a:lnTo>
                  <a:lnTo>
                    <a:pt x="26" y="483"/>
                  </a:lnTo>
                  <a:close/>
                  <a:moveTo>
                    <a:pt x="26" y="477"/>
                  </a:moveTo>
                  <a:lnTo>
                    <a:pt x="29" y="478"/>
                  </a:lnTo>
                  <a:lnTo>
                    <a:pt x="31" y="482"/>
                  </a:lnTo>
                  <a:lnTo>
                    <a:pt x="30" y="483"/>
                  </a:lnTo>
                  <a:lnTo>
                    <a:pt x="29" y="483"/>
                  </a:lnTo>
                  <a:lnTo>
                    <a:pt x="26" y="481"/>
                  </a:lnTo>
                  <a:lnTo>
                    <a:pt x="26" y="477"/>
                  </a:lnTo>
                  <a:lnTo>
                    <a:pt x="26" y="477"/>
                  </a:lnTo>
                  <a:close/>
                  <a:moveTo>
                    <a:pt x="23" y="474"/>
                  </a:moveTo>
                  <a:lnTo>
                    <a:pt x="25" y="475"/>
                  </a:lnTo>
                  <a:lnTo>
                    <a:pt x="25" y="478"/>
                  </a:lnTo>
                  <a:lnTo>
                    <a:pt x="23" y="478"/>
                  </a:lnTo>
                  <a:lnTo>
                    <a:pt x="23" y="475"/>
                  </a:lnTo>
                  <a:lnTo>
                    <a:pt x="23" y="474"/>
                  </a:lnTo>
                  <a:close/>
                  <a:moveTo>
                    <a:pt x="19" y="474"/>
                  </a:moveTo>
                  <a:lnTo>
                    <a:pt x="22" y="474"/>
                  </a:lnTo>
                  <a:lnTo>
                    <a:pt x="21" y="474"/>
                  </a:lnTo>
                  <a:lnTo>
                    <a:pt x="19" y="475"/>
                  </a:lnTo>
                  <a:lnTo>
                    <a:pt x="19" y="474"/>
                  </a:lnTo>
                  <a:close/>
                  <a:moveTo>
                    <a:pt x="26" y="472"/>
                  </a:moveTo>
                  <a:lnTo>
                    <a:pt x="29" y="473"/>
                  </a:lnTo>
                  <a:lnTo>
                    <a:pt x="30" y="474"/>
                  </a:lnTo>
                  <a:lnTo>
                    <a:pt x="31" y="477"/>
                  </a:lnTo>
                  <a:lnTo>
                    <a:pt x="32" y="479"/>
                  </a:lnTo>
                  <a:lnTo>
                    <a:pt x="30" y="477"/>
                  </a:lnTo>
                  <a:lnTo>
                    <a:pt x="27" y="475"/>
                  </a:lnTo>
                  <a:lnTo>
                    <a:pt x="26" y="473"/>
                  </a:lnTo>
                  <a:lnTo>
                    <a:pt x="26" y="473"/>
                  </a:lnTo>
                  <a:lnTo>
                    <a:pt x="26" y="472"/>
                  </a:lnTo>
                  <a:close/>
                  <a:moveTo>
                    <a:pt x="19" y="466"/>
                  </a:moveTo>
                  <a:lnTo>
                    <a:pt x="21" y="466"/>
                  </a:lnTo>
                  <a:lnTo>
                    <a:pt x="23" y="468"/>
                  </a:lnTo>
                  <a:lnTo>
                    <a:pt x="23" y="469"/>
                  </a:lnTo>
                  <a:lnTo>
                    <a:pt x="23" y="472"/>
                  </a:lnTo>
                  <a:lnTo>
                    <a:pt x="22" y="472"/>
                  </a:lnTo>
                  <a:lnTo>
                    <a:pt x="21" y="472"/>
                  </a:lnTo>
                  <a:lnTo>
                    <a:pt x="19" y="470"/>
                  </a:lnTo>
                  <a:lnTo>
                    <a:pt x="18" y="469"/>
                  </a:lnTo>
                  <a:lnTo>
                    <a:pt x="19" y="468"/>
                  </a:lnTo>
                  <a:lnTo>
                    <a:pt x="19" y="466"/>
                  </a:lnTo>
                  <a:lnTo>
                    <a:pt x="19" y="466"/>
                  </a:lnTo>
                  <a:close/>
                  <a:moveTo>
                    <a:pt x="15" y="457"/>
                  </a:moveTo>
                  <a:lnTo>
                    <a:pt x="17" y="460"/>
                  </a:lnTo>
                  <a:lnTo>
                    <a:pt x="17" y="461"/>
                  </a:lnTo>
                  <a:lnTo>
                    <a:pt x="15" y="462"/>
                  </a:lnTo>
                  <a:lnTo>
                    <a:pt x="14" y="461"/>
                  </a:lnTo>
                  <a:lnTo>
                    <a:pt x="14" y="460"/>
                  </a:lnTo>
                  <a:lnTo>
                    <a:pt x="13" y="458"/>
                  </a:lnTo>
                  <a:lnTo>
                    <a:pt x="15" y="457"/>
                  </a:lnTo>
                  <a:close/>
                  <a:moveTo>
                    <a:pt x="13" y="445"/>
                  </a:moveTo>
                  <a:lnTo>
                    <a:pt x="13" y="445"/>
                  </a:lnTo>
                  <a:lnTo>
                    <a:pt x="15" y="447"/>
                  </a:lnTo>
                  <a:lnTo>
                    <a:pt x="17" y="448"/>
                  </a:lnTo>
                  <a:lnTo>
                    <a:pt x="15" y="449"/>
                  </a:lnTo>
                  <a:lnTo>
                    <a:pt x="13" y="452"/>
                  </a:lnTo>
                  <a:lnTo>
                    <a:pt x="13" y="452"/>
                  </a:lnTo>
                  <a:lnTo>
                    <a:pt x="13" y="450"/>
                  </a:lnTo>
                  <a:lnTo>
                    <a:pt x="11" y="445"/>
                  </a:lnTo>
                  <a:lnTo>
                    <a:pt x="13" y="445"/>
                  </a:lnTo>
                  <a:close/>
                  <a:moveTo>
                    <a:pt x="18" y="443"/>
                  </a:moveTo>
                  <a:lnTo>
                    <a:pt x="21" y="443"/>
                  </a:lnTo>
                  <a:lnTo>
                    <a:pt x="23" y="444"/>
                  </a:lnTo>
                  <a:lnTo>
                    <a:pt x="23" y="449"/>
                  </a:lnTo>
                  <a:lnTo>
                    <a:pt x="25" y="452"/>
                  </a:lnTo>
                  <a:lnTo>
                    <a:pt x="26" y="457"/>
                  </a:lnTo>
                  <a:lnTo>
                    <a:pt x="25" y="457"/>
                  </a:lnTo>
                  <a:lnTo>
                    <a:pt x="26" y="461"/>
                  </a:lnTo>
                  <a:lnTo>
                    <a:pt x="26" y="464"/>
                  </a:lnTo>
                  <a:lnTo>
                    <a:pt x="25" y="465"/>
                  </a:lnTo>
                  <a:lnTo>
                    <a:pt x="23" y="465"/>
                  </a:lnTo>
                  <a:lnTo>
                    <a:pt x="23" y="462"/>
                  </a:lnTo>
                  <a:lnTo>
                    <a:pt x="22" y="460"/>
                  </a:lnTo>
                  <a:lnTo>
                    <a:pt x="22" y="462"/>
                  </a:lnTo>
                  <a:lnTo>
                    <a:pt x="21" y="464"/>
                  </a:lnTo>
                  <a:lnTo>
                    <a:pt x="18" y="461"/>
                  </a:lnTo>
                  <a:lnTo>
                    <a:pt x="18" y="458"/>
                  </a:lnTo>
                  <a:lnTo>
                    <a:pt x="15" y="454"/>
                  </a:lnTo>
                  <a:lnTo>
                    <a:pt x="18" y="453"/>
                  </a:lnTo>
                  <a:lnTo>
                    <a:pt x="19" y="452"/>
                  </a:lnTo>
                  <a:lnTo>
                    <a:pt x="19" y="450"/>
                  </a:lnTo>
                  <a:lnTo>
                    <a:pt x="18" y="452"/>
                  </a:lnTo>
                  <a:lnTo>
                    <a:pt x="18" y="452"/>
                  </a:lnTo>
                  <a:lnTo>
                    <a:pt x="17" y="450"/>
                  </a:lnTo>
                  <a:lnTo>
                    <a:pt x="18" y="448"/>
                  </a:lnTo>
                  <a:lnTo>
                    <a:pt x="17" y="447"/>
                  </a:lnTo>
                  <a:lnTo>
                    <a:pt x="17" y="444"/>
                  </a:lnTo>
                  <a:lnTo>
                    <a:pt x="18" y="443"/>
                  </a:lnTo>
                  <a:close/>
                  <a:moveTo>
                    <a:pt x="9" y="439"/>
                  </a:moveTo>
                  <a:lnTo>
                    <a:pt x="10" y="439"/>
                  </a:lnTo>
                  <a:lnTo>
                    <a:pt x="11" y="439"/>
                  </a:lnTo>
                  <a:lnTo>
                    <a:pt x="11" y="441"/>
                  </a:lnTo>
                  <a:lnTo>
                    <a:pt x="11" y="443"/>
                  </a:lnTo>
                  <a:lnTo>
                    <a:pt x="10" y="444"/>
                  </a:lnTo>
                  <a:lnTo>
                    <a:pt x="10" y="443"/>
                  </a:lnTo>
                  <a:lnTo>
                    <a:pt x="9" y="441"/>
                  </a:lnTo>
                  <a:lnTo>
                    <a:pt x="9" y="439"/>
                  </a:lnTo>
                  <a:close/>
                  <a:moveTo>
                    <a:pt x="9" y="432"/>
                  </a:moveTo>
                  <a:lnTo>
                    <a:pt x="11" y="432"/>
                  </a:lnTo>
                  <a:lnTo>
                    <a:pt x="14" y="437"/>
                  </a:lnTo>
                  <a:lnTo>
                    <a:pt x="17" y="440"/>
                  </a:lnTo>
                  <a:lnTo>
                    <a:pt x="17" y="443"/>
                  </a:lnTo>
                  <a:lnTo>
                    <a:pt x="15" y="444"/>
                  </a:lnTo>
                  <a:lnTo>
                    <a:pt x="14" y="443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1" y="437"/>
                  </a:lnTo>
                  <a:lnTo>
                    <a:pt x="9" y="437"/>
                  </a:lnTo>
                  <a:lnTo>
                    <a:pt x="9" y="435"/>
                  </a:lnTo>
                  <a:lnTo>
                    <a:pt x="9" y="433"/>
                  </a:lnTo>
                  <a:lnTo>
                    <a:pt x="9" y="432"/>
                  </a:lnTo>
                  <a:close/>
                  <a:moveTo>
                    <a:pt x="17" y="428"/>
                  </a:moveTo>
                  <a:lnTo>
                    <a:pt x="17" y="432"/>
                  </a:lnTo>
                  <a:lnTo>
                    <a:pt x="19" y="433"/>
                  </a:lnTo>
                  <a:lnTo>
                    <a:pt x="19" y="436"/>
                  </a:lnTo>
                  <a:lnTo>
                    <a:pt x="21" y="437"/>
                  </a:lnTo>
                  <a:lnTo>
                    <a:pt x="22" y="441"/>
                  </a:lnTo>
                  <a:lnTo>
                    <a:pt x="19" y="441"/>
                  </a:lnTo>
                  <a:lnTo>
                    <a:pt x="18" y="441"/>
                  </a:lnTo>
                  <a:lnTo>
                    <a:pt x="17" y="439"/>
                  </a:lnTo>
                  <a:lnTo>
                    <a:pt x="18" y="437"/>
                  </a:lnTo>
                  <a:lnTo>
                    <a:pt x="18" y="436"/>
                  </a:lnTo>
                  <a:lnTo>
                    <a:pt x="17" y="437"/>
                  </a:lnTo>
                  <a:lnTo>
                    <a:pt x="14" y="433"/>
                  </a:lnTo>
                  <a:lnTo>
                    <a:pt x="11" y="431"/>
                  </a:lnTo>
                  <a:lnTo>
                    <a:pt x="13" y="429"/>
                  </a:lnTo>
                  <a:lnTo>
                    <a:pt x="15" y="429"/>
                  </a:lnTo>
                  <a:lnTo>
                    <a:pt x="17" y="428"/>
                  </a:lnTo>
                  <a:close/>
                  <a:moveTo>
                    <a:pt x="10" y="393"/>
                  </a:moveTo>
                  <a:lnTo>
                    <a:pt x="10" y="395"/>
                  </a:lnTo>
                  <a:lnTo>
                    <a:pt x="9" y="395"/>
                  </a:lnTo>
                  <a:lnTo>
                    <a:pt x="9" y="393"/>
                  </a:lnTo>
                  <a:lnTo>
                    <a:pt x="10" y="393"/>
                  </a:lnTo>
                  <a:close/>
                  <a:moveTo>
                    <a:pt x="18" y="393"/>
                  </a:moveTo>
                  <a:lnTo>
                    <a:pt x="17" y="394"/>
                  </a:lnTo>
                  <a:lnTo>
                    <a:pt x="15" y="393"/>
                  </a:lnTo>
                  <a:lnTo>
                    <a:pt x="18" y="393"/>
                  </a:lnTo>
                  <a:close/>
                  <a:moveTo>
                    <a:pt x="11" y="391"/>
                  </a:moveTo>
                  <a:lnTo>
                    <a:pt x="13" y="393"/>
                  </a:lnTo>
                  <a:lnTo>
                    <a:pt x="14" y="393"/>
                  </a:lnTo>
                  <a:lnTo>
                    <a:pt x="15" y="395"/>
                  </a:lnTo>
                  <a:lnTo>
                    <a:pt x="13" y="395"/>
                  </a:lnTo>
                  <a:lnTo>
                    <a:pt x="11" y="393"/>
                  </a:lnTo>
                  <a:lnTo>
                    <a:pt x="11" y="391"/>
                  </a:lnTo>
                  <a:close/>
                  <a:moveTo>
                    <a:pt x="14" y="389"/>
                  </a:moveTo>
                  <a:lnTo>
                    <a:pt x="14" y="391"/>
                  </a:lnTo>
                  <a:lnTo>
                    <a:pt x="13" y="390"/>
                  </a:lnTo>
                  <a:lnTo>
                    <a:pt x="14" y="389"/>
                  </a:lnTo>
                  <a:close/>
                  <a:moveTo>
                    <a:pt x="17" y="385"/>
                  </a:moveTo>
                  <a:lnTo>
                    <a:pt x="19" y="385"/>
                  </a:lnTo>
                  <a:lnTo>
                    <a:pt x="19" y="389"/>
                  </a:lnTo>
                  <a:lnTo>
                    <a:pt x="18" y="391"/>
                  </a:lnTo>
                  <a:lnTo>
                    <a:pt x="17" y="390"/>
                  </a:lnTo>
                  <a:lnTo>
                    <a:pt x="15" y="387"/>
                  </a:lnTo>
                  <a:lnTo>
                    <a:pt x="14" y="386"/>
                  </a:lnTo>
                  <a:lnTo>
                    <a:pt x="17" y="385"/>
                  </a:lnTo>
                  <a:close/>
                  <a:moveTo>
                    <a:pt x="17" y="383"/>
                  </a:moveTo>
                  <a:lnTo>
                    <a:pt x="17" y="385"/>
                  </a:lnTo>
                  <a:lnTo>
                    <a:pt x="13" y="385"/>
                  </a:lnTo>
                  <a:lnTo>
                    <a:pt x="11" y="383"/>
                  </a:lnTo>
                  <a:lnTo>
                    <a:pt x="15" y="383"/>
                  </a:lnTo>
                  <a:lnTo>
                    <a:pt x="17" y="383"/>
                  </a:lnTo>
                  <a:close/>
                  <a:moveTo>
                    <a:pt x="1" y="378"/>
                  </a:moveTo>
                  <a:lnTo>
                    <a:pt x="4" y="378"/>
                  </a:lnTo>
                  <a:lnTo>
                    <a:pt x="5" y="379"/>
                  </a:lnTo>
                  <a:lnTo>
                    <a:pt x="4" y="382"/>
                  </a:lnTo>
                  <a:lnTo>
                    <a:pt x="1" y="381"/>
                  </a:lnTo>
                  <a:lnTo>
                    <a:pt x="1" y="378"/>
                  </a:lnTo>
                  <a:close/>
                  <a:moveTo>
                    <a:pt x="11" y="378"/>
                  </a:moveTo>
                  <a:lnTo>
                    <a:pt x="15" y="378"/>
                  </a:lnTo>
                  <a:lnTo>
                    <a:pt x="15" y="379"/>
                  </a:lnTo>
                  <a:lnTo>
                    <a:pt x="11" y="381"/>
                  </a:lnTo>
                  <a:lnTo>
                    <a:pt x="11" y="381"/>
                  </a:lnTo>
                  <a:lnTo>
                    <a:pt x="10" y="381"/>
                  </a:lnTo>
                  <a:lnTo>
                    <a:pt x="11" y="378"/>
                  </a:lnTo>
                  <a:close/>
                  <a:moveTo>
                    <a:pt x="6" y="375"/>
                  </a:moveTo>
                  <a:lnTo>
                    <a:pt x="7" y="377"/>
                  </a:lnTo>
                  <a:lnTo>
                    <a:pt x="6" y="378"/>
                  </a:lnTo>
                  <a:lnTo>
                    <a:pt x="5" y="378"/>
                  </a:lnTo>
                  <a:lnTo>
                    <a:pt x="6" y="375"/>
                  </a:lnTo>
                  <a:close/>
                  <a:moveTo>
                    <a:pt x="18" y="375"/>
                  </a:moveTo>
                  <a:lnTo>
                    <a:pt x="18" y="378"/>
                  </a:lnTo>
                  <a:lnTo>
                    <a:pt x="17" y="378"/>
                  </a:lnTo>
                  <a:lnTo>
                    <a:pt x="18" y="375"/>
                  </a:lnTo>
                  <a:close/>
                  <a:moveTo>
                    <a:pt x="9" y="374"/>
                  </a:moveTo>
                  <a:lnTo>
                    <a:pt x="11" y="374"/>
                  </a:lnTo>
                  <a:lnTo>
                    <a:pt x="13" y="377"/>
                  </a:lnTo>
                  <a:lnTo>
                    <a:pt x="10" y="377"/>
                  </a:lnTo>
                  <a:lnTo>
                    <a:pt x="9" y="378"/>
                  </a:lnTo>
                  <a:lnTo>
                    <a:pt x="9" y="375"/>
                  </a:lnTo>
                  <a:lnTo>
                    <a:pt x="9" y="374"/>
                  </a:lnTo>
                  <a:close/>
                  <a:moveTo>
                    <a:pt x="15" y="374"/>
                  </a:moveTo>
                  <a:lnTo>
                    <a:pt x="15" y="377"/>
                  </a:lnTo>
                  <a:lnTo>
                    <a:pt x="14" y="374"/>
                  </a:lnTo>
                  <a:lnTo>
                    <a:pt x="15" y="374"/>
                  </a:lnTo>
                  <a:close/>
                  <a:moveTo>
                    <a:pt x="23" y="373"/>
                  </a:moveTo>
                  <a:lnTo>
                    <a:pt x="26" y="374"/>
                  </a:lnTo>
                  <a:lnTo>
                    <a:pt x="26" y="375"/>
                  </a:lnTo>
                  <a:lnTo>
                    <a:pt x="29" y="378"/>
                  </a:lnTo>
                  <a:lnTo>
                    <a:pt x="27" y="379"/>
                  </a:lnTo>
                  <a:lnTo>
                    <a:pt x="26" y="381"/>
                  </a:lnTo>
                  <a:lnTo>
                    <a:pt x="25" y="381"/>
                  </a:lnTo>
                  <a:lnTo>
                    <a:pt x="23" y="381"/>
                  </a:lnTo>
                  <a:lnTo>
                    <a:pt x="22" y="381"/>
                  </a:lnTo>
                  <a:lnTo>
                    <a:pt x="21" y="382"/>
                  </a:lnTo>
                  <a:lnTo>
                    <a:pt x="21" y="379"/>
                  </a:lnTo>
                  <a:lnTo>
                    <a:pt x="21" y="378"/>
                  </a:lnTo>
                  <a:lnTo>
                    <a:pt x="21" y="374"/>
                  </a:lnTo>
                  <a:lnTo>
                    <a:pt x="23" y="373"/>
                  </a:lnTo>
                  <a:close/>
                  <a:moveTo>
                    <a:pt x="21" y="370"/>
                  </a:moveTo>
                  <a:lnTo>
                    <a:pt x="23" y="373"/>
                  </a:lnTo>
                  <a:lnTo>
                    <a:pt x="21" y="373"/>
                  </a:lnTo>
                  <a:lnTo>
                    <a:pt x="19" y="372"/>
                  </a:lnTo>
                  <a:lnTo>
                    <a:pt x="21" y="370"/>
                  </a:lnTo>
                  <a:close/>
                  <a:moveTo>
                    <a:pt x="9" y="370"/>
                  </a:moveTo>
                  <a:lnTo>
                    <a:pt x="11" y="370"/>
                  </a:lnTo>
                  <a:lnTo>
                    <a:pt x="13" y="372"/>
                  </a:lnTo>
                  <a:lnTo>
                    <a:pt x="11" y="373"/>
                  </a:lnTo>
                  <a:lnTo>
                    <a:pt x="10" y="374"/>
                  </a:lnTo>
                  <a:lnTo>
                    <a:pt x="9" y="373"/>
                  </a:lnTo>
                  <a:lnTo>
                    <a:pt x="9" y="372"/>
                  </a:lnTo>
                  <a:lnTo>
                    <a:pt x="9" y="370"/>
                  </a:lnTo>
                  <a:close/>
                  <a:moveTo>
                    <a:pt x="11" y="369"/>
                  </a:moveTo>
                  <a:lnTo>
                    <a:pt x="13" y="369"/>
                  </a:lnTo>
                  <a:lnTo>
                    <a:pt x="13" y="370"/>
                  </a:lnTo>
                  <a:lnTo>
                    <a:pt x="11" y="369"/>
                  </a:lnTo>
                  <a:lnTo>
                    <a:pt x="11" y="369"/>
                  </a:lnTo>
                  <a:close/>
                  <a:moveTo>
                    <a:pt x="15" y="365"/>
                  </a:moveTo>
                  <a:lnTo>
                    <a:pt x="18" y="366"/>
                  </a:lnTo>
                  <a:lnTo>
                    <a:pt x="18" y="368"/>
                  </a:lnTo>
                  <a:lnTo>
                    <a:pt x="17" y="369"/>
                  </a:lnTo>
                  <a:lnTo>
                    <a:pt x="17" y="368"/>
                  </a:lnTo>
                  <a:lnTo>
                    <a:pt x="15" y="366"/>
                  </a:lnTo>
                  <a:lnTo>
                    <a:pt x="15" y="365"/>
                  </a:lnTo>
                  <a:close/>
                  <a:moveTo>
                    <a:pt x="22" y="364"/>
                  </a:moveTo>
                  <a:lnTo>
                    <a:pt x="22" y="366"/>
                  </a:lnTo>
                  <a:lnTo>
                    <a:pt x="21" y="368"/>
                  </a:lnTo>
                  <a:lnTo>
                    <a:pt x="19" y="366"/>
                  </a:lnTo>
                  <a:lnTo>
                    <a:pt x="22" y="364"/>
                  </a:lnTo>
                  <a:close/>
                  <a:moveTo>
                    <a:pt x="11" y="364"/>
                  </a:moveTo>
                  <a:lnTo>
                    <a:pt x="14" y="365"/>
                  </a:lnTo>
                  <a:lnTo>
                    <a:pt x="11" y="366"/>
                  </a:lnTo>
                  <a:lnTo>
                    <a:pt x="10" y="365"/>
                  </a:lnTo>
                  <a:lnTo>
                    <a:pt x="11" y="364"/>
                  </a:lnTo>
                  <a:close/>
                  <a:moveTo>
                    <a:pt x="4" y="362"/>
                  </a:moveTo>
                  <a:lnTo>
                    <a:pt x="6" y="362"/>
                  </a:lnTo>
                  <a:lnTo>
                    <a:pt x="7" y="364"/>
                  </a:lnTo>
                  <a:lnTo>
                    <a:pt x="5" y="365"/>
                  </a:lnTo>
                  <a:lnTo>
                    <a:pt x="4" y="364"/>
                  </a:lnTo>
                  <a:lnTo>
                    <a:pt x="4" y="362"/>
                  </a:lnTo>
                  <a:close/>
                  <a:moveTo>
                    <a:pt x="19" y="340"/>
                  </a:moveTo>
                  <a:lnTo>
                    <a:pt x="19" y="341"/>
                  </a:lnTo>
                  <a:lnTo>
                    <a:pt x="19" y="343"/>
                  </a:lnTo>
                  <a:lnTo>
                    <a:pt x="17" y="341"/>
                  </a:lnTo>
                  <a:lnTo>
                    <a:pt x="19" y="340"/>
                  </a:lnTo>
                  <a:close/>
                  <a:moveTo>
                    <a:pt x="7" y="333"/>
                  </a:moveTo>
                  <a:lnTo>
                    <a:pt x="10" y="333"/>
                  </a:lnTo>
                  <a:lnTo>
                    <a:pt x="13" y="335"/>
                  </a:lnTo>
                  <a:lnTo>
                    <a:pt x="14" y="337"/>
                  </a:lnTo>
                  <a:lnTo>
                    <a:pt x="14" y="341"/>
                  </a:lnTo>
                  <a:lnTo>
                    <a:pt x="14" y="341"/>
                  </a:lnTo>
                  <a:lnTo>
                    <a:pt x="14" y="344"/>
                  </a:lnTo>
                  <a:lnTo>
                    <a:pt x="11" y="343"/>
                  </a:lnTo>
                  <a:lnTo>
                    <a:pt x="15" y="345"/>
                  </a:lnTo>
                  <a:lnTo>
                    <a:pt x="15" y="347"/>
                  </a:lnTo>
                  <a:lnTo>
                    <a:pt x="15" y="347"/>
                  </a:lnTo>
                  <a:lnTo>
                    <a:pt x="13" y="345"/>
                  </a:lnTo>
                  <a:lnTo>
                    <a:pt x="11" y="345"/>
                  </a:lnTo>
                  <a:lnTo>
                    <a:pt x="11" y="347"/>
                  </a:lnTo>
                  <a:lnTo>
                    <a:pt x="14" y="349"/>
                  </a:lnTo>
                  <a:lnTo>
                    <a:pt x="14" y="350"/>
                  </a:lnTo>
                  <a:lnTo>
                    <a:pt x="17" y="353"/>
                  </a:lnTo>
                  <a:lnTo>
                    <a:pt x="15" y="353"/>
                  </a:lnTo>
                  <a:lnTo>
                    <a:pt x="13" y="353"/>
                  </a:lnTo>
                  <a:lnTo>
                    <a:pt x="13" y="354"/>
                  </a:lnTo>
                  <a:lnTo>
                    <a:pt x="13" y="357"/>
                  </a:lnTo>
                  <a:lnTo>
                    <a:pt x="13" y="358"/>
                  </a:lnTo>
                  <a:lnTo>
                    <a:pt x="9" y="358"/>
                  </a:lnTo>
                  <a:lnTo>
                    <a:pt x="6" y="357"/>
                  </a:lnTo>
                  <a:lnTo>
                    <a:pt x="7" y="354"/>
                  </a:lnTo>
                  <a:lnTo>
                    <a:pt x="6" y="348"/>
                  </a:lnTo>
                  <a:lnTo>
                    <a:pt x="6" y="344"/>
                  </a:lnTo>
                  <a:lnTo>
                    <a:pt x="5" y="344"/>
                  </a:lnTo>
                  <a:lnTo>
                    <a:pt x="5" y="343"/>
                  </a:lnTo>
                  <a:lnTo>
                    <a:pt x="5" y="340"/>
                  </a:lnTo>
                  <a:lnTo>
                    <a:pt x="6" y="340"/>
                  </a:lnTo>
                  <a:lnTo>
                    <a:pt x="6" y="337"/>
                  </a:lnTo>
                  <a:lnTo>
                    <a:pt x="6" y="336"/>
                  </a:lnTo>
                  <a:lnTo>
                    <a:pt x="6" y="335"/>
                  </a:lnTo>
                  <a:lnTo>
                    <a:pt x="7" y="333"/>
                  </a:lnTo>
                  <a:close/>
                  <a:moveTo>
                    <a:pt x="22" y="0"/>
                  </a:moveTo>
                  <a:lnTo>
                    <a:pt x="23" y="0"/>
                  </a:lnTo>
                  <a:lnTo>
                    <a:pt x="25" y="4"/>
                  </a:lnTo>
                  <a:lnTo>
                    <a:pt x="26" y="6"/>
                  </a:lnTo>
                  <a:lnTo>
                    <a:pt x="27" y="7"/>
                  </a:lnTo>
                  <a:lnTo>
                    <a:pt x="29" y="10"/>
                  </a:lnTo>
                  <a:lnTo>
                    <a:pt x="27" y="12"/>
                  </a:lnTo>
                  <a:lnTo>
                    <a:pt x="29" y="14"/>
                  </a:lnTo>
                  <a:lnTo>
                    <a:pt x="29" y="18"/>
                  </a:lnTo>
                  <a:lnTo>
                    <a:pt x="30" y="20"/>
                  </a:lnTo>
                  <a:lnTo>
                    <a:pt x="35" y="24"/>
                  </a:lnTo>
                  <a:lnTo>
                    <a:pt x="36" y="25"/>
                  </a:lnTo>
                  <a:lnTo>
                    <a:pt x="35" y="29"/>
                  </a:lnTo>
                  <a:lnTo>
                    <a:pt x="35" y="32"/>
                  </a:lnTo>
                  <a:lnTo>
                    <a:pt x="32" y="39"/>
                  </a:lnTo>
                  <a:lnTo>
                    <a:pt x="35" y="40"/>
                  </a:lnTo>
                  <a:lnTo>
                    <a:pt x="40" y="45"/>
                  </a:lnTo>
                  <a:lnTo>
                    <a:pt x="50" y="69"/>
                  </a:lnTo>
                  <a:lnTo>
                    <a:pt x="52" y="69"/>
                  </a:lnTo>
                  <a:lnTo>
                    <a:pt x="54" y="68"/>
                  </a:lnTo>
                  <a:lnTo>
                    <a:pt x="55" y="68"/>
                  </a:lnTo>
                  <a:lnTo>
                    <a:pt x="56" y="70"/>
                  </a:lnTo>
                  <a:lnTo>
                    <a:pt x="54" y="83"/>
                  </a:lnTo>
                  <a:lnTo>
                    <a:pt x="39" y="91"/>
                  </a:lnTo>
                  <a:lnTo>
                    <a:pt x="38" y="94"/>
                  </a:lnTo>
                  <a:lnTo>
                    <a:pt x="40" y="96"/>
                  </a:lnTo>
                  <a:lnTo>
                    <a:pt x="42" y="99"/>
                  </a:lnTo>
                  <a:lnTo>
                    <a:pt x="40" y="102"/>
                  </a:lnTo>
                  <a:lnTo>
                    <a:pt x="40" y="106"/>
                  </a:lnTo>
                  <a:lnTo>
                    <a:pt x="43" y="108"/>
                  </a:lnTo>
                  <a:lnTo>
                    <a:pt x="43" y="111"/>
                  </a:lnTo>
                  <a:lnTo>
                    <a:pt x="42" y="114"/>
                  </a:lnTo>
                  <a:lnTo>
                    <a:pt x="40" y="115"/>
                  </a:lnTo>
                  <a:lnTo>
                    <a:pt x="42" y="116"/>
                  </a:lnTo>
                  <a:lnTo>
                    <a:pt x="43" y="119"/>
                  </a:lnTo>
                  <a:lnTo>
                    <a:pt x="43" y="121"/>
                  </a:lnTo>
                  <a:lnTo>
                    <a:pt x="44" y="123"/>
                  </a:lnTo>
                  <a:lnTo>
                    <a:pt x="43" y="125"/>
                  </a:lnTo>
                  <a:lnTo>
                    <a:pt x="40" y="127"/>
                  </a:lnTo>
                  <a:lnTo>
                    <a:pt x="36" y="129"/>
                  </a:lnTo>
                  <a:lnTo>
                    <a:pt x="34" y="137"/>
                  </a:lnTo>
                  <a:lnTo>
                    <a:pt x="31" y="140"/>
                  </a:lnTo>
                  <a:lnTo>
                    <a:pt x="31" y="149"/>
                  </a:lnTo>
                  <a:lnTo>
                    <a:pt x="29" y="150"/>
                  </a:lnTo>
                  <a:lnTo>
                    <a:pt x="30" y="158"/>
                  </a:lnTo>
                  <a:lnTo>
                    <a:pt x="31" y="162"/>
                  </a:lnTo>
                  <a:lnTo>
                    <a:pt x="31" y="168"/>
                  </a:lnTo>
                  <a:lnTo>
                    <a:pt x="30" y="170"/>
                  </a:lnTo>
                  <a:lnTo>
                    <a:pt x="30" y="175"/>
                  </a:lnTo>
                  <a:lnTo>
                    <a:pt x="26" y="177"/>
                  </a:lnTo>
                  <a:lnTo>
                    <a:pt x="26" y="182"/>
                  </a:lnTo>
                  <a:lnTo>
                    <a:pt x="27" y="187"/>
                  </a:lnTo>
                  <a:lnTo>
                    <a:pt x="29" y="190"/>
                  </a:lnTo>
                  <a:lnTo>
                    <a:pt x="30" y="193"/>
                  </a:lnTo>
                  <a:lnTo>
                    <a:pt x="32" y="197"/>
                  </a:lnTo>
                  <a:lnTo>
                    <a:pt x="34" y="200"/>
                  </a:lnTo>
                  <a:lnTo>
                    <a:pt x="35" y="207"/>
                  </a:lnTo>
                  <a:lnTo>
                    <a:pt x="38" y="208"/>
                  </a:lnTo>
                  <a:lnTo>
                    <a:pt x="38" y="218"/>
                  </a:lnTo>
                  <a:lnTo>
                    <a:pt x="38" y="224"/>
                  </a:lnTo>
                  <a:lnTo>
                    <a:pt x="35" y="224"/>
                  </a:lnTo>
                  <a:lnTo>
                    <a:pt x="34" y="229"/>
                  </a:lnTo>
                  <a:lnTo>
                    <a:pt x="34" y="233"/>
                  </a:lnTo>
                  <a:lnTo>
                    <a:pt x="31" y="237"/>
                  </a:lnTo>
                  <a:lnTo>
                    <a:pt x="32" y="239"/>
                  </a:lnTo>
                  <a:lnTo>
                    <a:pt x="35" y="243"/>
                  </a:lnTo>
                  <a:lnTo>
                    <a:pt x="36" y="248"/>
                  </a:lnTo>
                  <a:lnTo>
                    <a:pt x="32" y="250"/>
                  </a:lnTo>
                  <a:lnTo>
                    <a:pt x="31" y="256"/>
                  </a:lnTo>
                  <a:lnTo>
                    <a:pt x="31" y="264"/>
                  </a:lnTo>
                  <a:lnTo>
                    <a:pt x="31" y="268"/>
                  </a:lnTo>
                  <a:lnTo>
                    <a:pt x="30" y="272"/>
                  </a:lnTo>
                  <a:lnTo>
                    <a:pt x="36" y="286"/>
                  </a:lnTo>
                  <a:lnTo>
                    <a:pt x="35" y="287"/>
                  </a:lnTo>
                  <a:lnTo>
                    <a:pt x="32" y="289"/>
                  </a:lnTo>
                  <a:lnTo>
                    <a:pt x="31" y="295"/>
                  </a:lnTo>
                  <a:lnTo>
                    <a:pt x="27" y="302"/>
                  </a:lnTo>
                  <a:lnTo>
                    <a:pt x="27" y="306"/>
                  </a:lnTo>
                  <a:lnTo>
                    <a:pt x="30" y="310"/>
                  </a:lnTo>
                  <a:lnTo>
                    <a:pt x="29" y="318"/>
                  </a:lnTo>
                  <a:lnTo>
                    <a:pt x="30" y="325"/>
                  </a:lnTo>
                  <a:lnTo>
                    <a:pt x="30" y="331"/>
                  </a:lnTo>
                  <a:lnTo>
                    <a:pt x="32" y="332"/>
                  </a:lnTo>
                  <a:lnTo>
                    <a:pt x="34" y="335"/>
                  </a:lnTo>
                  <a:lnTo>
                    <a:pt x="32" y="337"/>
                  </a:lnTo>
                  <a:lnTo>
                    <a:pt x="31" y="340"/>
                  </a:lnTo>
                  <a:lnTo>
                    <a:pt x="31" y="349"/>
                  </a:lnTo>
                  <a:lnTo>
                    <a:pt x="32" y="352"/>
                  </a:lnTo>
                  <a:lnTo>
                    <a:pt x="36" y="353"/>
                  </a:lnTo>
                  <a:lnTo>
                    <a:pt x="35" y="357"/>
                  </a:lnTo>
                  <a:lnTo>
                    <a:pt x="36" y="361"/>
                  </a:lnTo>
                  <a:lnTo>
                    <a:pt x="38" y="365"/>
                  </a:lnTo>
                  <a:lnTo>
                    <a:pt x="39" y="372"/>
                  </a:lnTo>
                  <a:lnTo>
                    <a:pt x="42" y="372"/>
                  </a:lnTo>
                  <a:lnTo>
                    <a:pt x="43" y="370"/>
                  </a:lnTo>
                  <a:lnTo>
                    <a:pt x="44" y="370"/>
                  </a:lnTo>
                  <a:lnTo>
                    <a:pt x="44" y="374"/>
                  </a:lnTo>
                  <a:lnTo>
                    <a:pt x="42" y="377"/>
                  </a:lnTo>
                  <a:lnTo>
                    <a:pt x="36" y="377"/>
                  </a:lnTo>
                  <a:lnTo>
                    <a:pt x="36" y="378"/>
                  </a:lnTo>
                  <a:lnTo>
                    <a:pt x="38" y="379"/>
                  </a:lnTo>
                  <a:lnTo>
                    <a:pt x="38" y="379"/>
                  </a:lnTo>
                  <a:lnTo>
                    <a:pt x="40" y="379"/>
                  </a:lnTo>
                  <a:lnTo>
                    <a:pt x="44" y="382"/>
                  </a:lnTo>
                  <a:lnTo>
                    <a:pt x="47" y="386"/>
                  </a:lnTo>
                  <a:lnTo>
                    <a:pt x="47" y="389"/>
                  </a:lnTo>
                  <a:lnTo>
                    <a:pt x="44" y="391"/>
                  </a:lnTo>
                  <a:lnTo>
                    <a:pt x="44" y="394"/>
                  </a:lnTo>
                  <a:lnTo>
                    <a:pt x="46" y="398"/>
                  </a:lnTo>
                  <a:lnTo>
                    <a:pt x="47" y="404"/>
                  </a:lnTo>
                  <a:lnTo>
                    <a:pt x="48" y="408"/>
                  </a:lnTo>
                  <a:lnTo>
                    <a:pt x="46" y="411"/>
                  </a:lnTo>
                  <a:lnTo>
                    <a:pt x="46" y="414"/>
                  </a:lnTo>
                  <a:lnTo>
                    <a:pt x="48" y="419"/>
                  </a:lnTo>
                  <a:lnTo>
                    <a:pt x="46" y="422"/>
                  </a:lnTo>
                  <a:lnTo>
                    <a:pt x="44" y="428"/>
                  </a:lnTo>
                  <a:lnTo>
                    <a:pt x="46" y="432"/>
                  </a:lnTo>
                  <a:lnTo>
                    <a:pt x="47" y="439"/>
                  </a:lnTo>
                  <a:lnTo>
                    <a:pt x="46" y="444"/>
                  </a:lnTo>
                  <a:lnTo>
                    <a:pt x="42" y="449"/>
                  </a:lnTo>
                  <a:lnTo>
                    <a:pt x="39" y="452"/>
                  </a:lnTo>
                  <a:lnTo>
                    <a:pt x="38" y="462"/>
                  </a:lnTo>
                  <a:lnTo>
                    <a:pt x="39" y="466"/>
                  </a:lnTo>
                  <a:lnTo>
                    <a:pt x="44" y="477"/>
                  </a:lnTo>
                  <a:lnTo>
                    <a:pt x="46" y="477"/>
                  </a:lnTo>
                  <a:lnTo>
                    <a:pt x="48" y="474"/>
                  </a:lnTo>
                  <a:lnTo>
                    <a:pt x="52" y="473"/>
                  </a:lnTo>
                  <a:lnTo>
                    <a:pt x="55" y="473"/>
                  </a:lnTo>
                  <a:lnTo>
                    <a:pt x="55" y="475"/>
                  </a:lnTo>
                  <a:lnTo>
                    <a:pt x="55" y="483"/>
                  </a:lnTo>
                  <a:lnTo>
                    <a:pt x="57" y="485"/>
                  </a:lnTo>
                  <a:lnTo>
                    <a:pt x="59" y="489"/>
                  </a:lnTo>
                  <a:lnTo>
                    <a:pt x="61" y="494"/>
                  </a:lnTo>
                  <a:lnTo>
                    <a:pt x="67" y="495"/>
                  </a:lnTo>
                  <a:lnTo>
                    <a:pt x="68" y="495"/>
                  </a:lnTo>
                  <a:lnTo>
                    <a:pt x="77" y="494"/>
                  </a:lnTo>
                  <a:lnTo>
                    <a:pt x="92" y="494"/>
                  </a:lnTo>
                  <a:lnTo>
                    <a:pt x="93" y="495"/>
                  </a:lnTo>
                  <a:lnTo>
                    <a:pt x="96" y="495"/>
                  </a:lnTo>
                  <a:lnTo>
                    <a:pt x="100" y="499"/>
                  </a:lnTo>
                  <a:lnTo>
                    <a:pt x="98" y="498"/>
                  </a:lnTo>
                  <a:lnTo>
                    <a:pt x="97" y="499"/>
                  </a:lnTo>
                  <a:lnTo>
                    <a:pt x="94" y="498"/>
                  </a:lnTo>
                  <a:lnTo>
                    <a:pt x="92" y="498"/>
                  </a:lnTo>
                  <a:lnTo>
                    <a:pt x="90" y="499"/>
                  </a:lnTo>
                  <a:lnTo>
                    <a:pt x="90" y="502"/>
                  </a:lnTo>
                  <a:lnTo>
                    <a:pt x="89" y="503"/>
                  </a:lnTo>
                  <a:lnTo>
                    <a:pt x="86" y="503"/>
                  </a:lnTo>
                  <a:lnTo>
                    <a:pt x="85" y="504"/>
                  </a:lnTo>
                  <a:lnTo>
                    <a:pt x="83" y="507"/>
                  </a:lnTo>
                  <a:lnTo>
                    <a:pt x="80" y="508"/>
                  </a:lnTo>
                  <a:lnTo>
                    <a:pt x="80" y="511"/>
                  </a:lnTo>
                  <a:lnTo>
                    <a:pt x="80" y="512"/>
                  </a:lnTo>
                  <a:lnTo>
                    <a:pt x="80" y="516"/>
                  </a:lnTo>
                  <a:lnTo>
                    <a:pt x="80" y="520"/>
                  </a:lnTo>
                  <a:lnTo>
                    <a:pt x="80" y="522"/>
                  </a:lnTo>
                  <a:lnTo>
                    <a:pt x="79" y="523"/>
                  </a:lnTo>
                  <a:lnTo>
                    <a:pt x="80" y="527"/>
                  </a:lnTo>
                  <a:lnTo>
                    <a:pt x="79" y="529"/>
                  </a:lnTo>
                  <a:lnTo>
                    <a:pt x="79" y="531"/>
                  </a:lnTo>
                  <a:lnTo>
                    <a:pt x="76" y="529"/>
                  </a:lnTo>
                  <a:lnTo>
                    <a:pt x="75" y="529"/>
                  </a:lnTo>
                  <a:lnTo>
                    <a:pt x="73" y="528"/>
                  </a:lnTo>
                  <a:lnTo>
                    <a:pt x="69" y="528"/>
                  </a:lnTo>
                  <a:lnTo>
                    <a:pt x="65" y="524"/>
                  </a:lnTo>
                  <a:lnTo>
                    <a:pt x="64" y="522"/>
                  </a:lnTo>
                  <a:lnTo>
                    <a:pt x="65" y="522"/>
                  </a:lnTo>
                  <a:lnTo>
                    <a:pt x="67" y="520"/>
                  </a:lnTo>
                  <a:lnTo>
                    <a:pt x="68" y="522"/>
                  </a:lnTo>
                  <a:lnTo>
                    <a:pt x="68" y="520"/>
                  </a:lnTo>
                  <a:lnTo>
                    <a:pt x="69" y="519"/>
                  </a:lnTo>
                  <a:lnTo>
                    <a:pt x="69" y="519"/>
                  </a:lnTo>
                  <a:lnTo>
                    <a:pt x="69" y="523"/>
                  </a:lnTo>
                  <a:lnTo>
                    <a:pt x="68" y="523"/>
                  </a:lnTo>
                  <a:lnTo>
                    <a:pt x="68" y="524"/>
                  </a:lnTo>
                  <a:lnTo>
                    <a:pt x="71" y="523"/>
                  </a:lnTo>
                  <a:lnTo>
                    <a:pt x="72" y="522"/>
                  </a:lnTo>
                  <a:lnTo>
                    <a:pt x="71" y="520"/>
                  </a:lnTo>
                  <a:lnTo>
                    <a:pt x="71" y="518"/>
                  </a:lnTo>
                  <a:lnTo>
                    <a:pt x="73" y="516"/>
                  </a:lnTo>
                  <a:lnTo>
                    <a:pt x="73" y="514"/>
                  </a:lnTo>
                  <a:lnTo>
                    <a:pt x="75" y="512"/>
                  </a:lnTo>
                  <a:lnTo>
                    <a:pt x="76" y="512"/>
                  </a:lnTo>
                  <a:lnTo>
                    <a:pt x="76" y="511"/>
                  </a:lnTo>
                  <a:lnTo>
                    <a:pt x="75" y="511"/>
                  </a:lnTo>
                  <a:lnTo>
                    <a:pt x="73" y="510"/>
                  </a:lnTo>
                  <a:lnTo>
                    <a:pt x="72" y="510"/>
                  </a:lnTo>
                  <a:lnTo>
                    <a:pt x="71" y="511"/>
                  </a:lnTo>
                  <a:lnTo>
                    <a:pt x="69" y="514"/>
                  </a:lnTo>
                  <a:lnTo>
                    <a:pt x="67" y="515"/>
                  </a:lnTo>
                  <a:lnTo>
                    <a:pt x="64" y="516"/>
                  </a:lnTo>
                  <a:lnTo>
                    <a:pt x="65" y="518"/>
                  </a:lnTo>
                  <a:lnTo>
                    <a:pt x="65" y="519"/>
                  </a:lnTo>
                  <a:lnTo>
                    <a:pt x="64" y="519"/>
                  </a:lnTo>
                  <a:lnTo>
                    <a:pt x="63" y="520"/>
                  </a:lnTo>
                  <a:lnTo>
                    <a:pt x="63" y="523"/>
                  </a:lnTo>
                  <a:lnTo>
                    <a:pt x="63" y="524"/>
                  </a:lnTo>
                  <a:lnTo>
                    <a:pt x="61" y="524"/>
                  </a:lnTo>
                  <a:lnTo>
                    <a:pt x="60" y="522"/>
                  </a:lnTo>
                  <a:lnTo>
                    <a:pt x="56" y="520"/>
                  </a:lnTo>
                  <a:lnTo>
                    <a:pt x="56" y="519"/>
                  </a:lnTo>
                  <a:lnTo>
                    <a:pt x="57" y="519"/>
                  </a:lnTo>
                  <a:lnTo>
                    <a:pt x="56" y="518"/>
                  </a:lnTo>
                  <a:lnTo>
                    <a:pt x="56" y="516"/>
                  </a:lnTo>
                  <a:lnTo>
                    <a:pt x="56" y="516"/>
                  </a:lnTo>
                  <a:lnTo>
                    <a:pt x="57" y="515"/>
                  </a:lnTo>
                  <a:lnTo>
                    <a:pt x="57" y="512"/>
                  </a:lnTo>
                  <a:lnTo>
                    <a:pt x="59" y="511"/>
                  </a:lnTo>
                  <a:lnTo>
                    <a:pt x="59" y="511"/>
                  </a:lnTo>
                  <a:lnTo>
                    <a:pt x="60" y="511"/>
                  </a:lnTo>
                  <a:lnTo>
                    <a:pt x="64" y="508"/>
                  </a:lnTo>
                  <a:lnTo>
                    <a:pt x="65" y="508"/>
                  </a:lnTo>
                  <a:lnTo>
                    <a:pt x="67" y="508"/>
                  </a:lnTo>
                  <a:lnTo>
                    <a:pt x="68" y="510"/>
                  </a:lnTo>
                  <a:lnTo>
                    <a:pt x="69" y="508"/>
                  </a:lnTo>
                  <a:lnTo>
                    <a:pt x="71" y="507"/>
                  </a:lnTo>
                  <a:lnTo>
                    <a:pt x="71" y="506"/>
                  </a:lnTo>
                  <a:lnTo>
                    <a:pt x="68" y="506"/>
                  </a:lnTo>
                  <a:lnTo>
                    <a:pt x="65" y="507"/>
                  </a:lnTo>
                  <a:lnTo>
                    <a:pt x="64" y="506"/>
                  </a:lnTo>
                  <a:lnTo>
                    <a:pt x="61" y="506"/>
                  </a:lnTo>
                  <a:lnTo>
                    <a:pt x="61" y="507"/>
                  </a:lnTo>
                  <a:lnTo>
                    <a:pt x="60" y="507"/>
                  </a:lnTo>
                  <a:lnTo>
                    <a:pt x="60" y="506"/>
                  </a:lnTo>
                  <a:lnTo>
                    <a:pt x="59" y="507"/>
                  </a:lnTo>
                  <a:lnTo>
                    <a:pt x="56" y="506"/>
                  </a:lnTo>
                  <a:lnTo>
                    <a:pt x="55" y="506"/>
                  </a:lnTo>
                  <a:lnTo>
                    <a:pt x="55" y="507"/>
                  </a:lnTo>
                  <a:lnTo>
                    <a:pt x="54" y="508"/>
                  </a:lnTo>
                  <a:lnTo>
                    <a:pt x="52" y="510"/>
                  </a:lnTo>
                  <a:lnTo>
                    <a:pt x="55" y="510"/>
                  </a:lnTo>
                  <a:lnTo>
                    <a:pt x="55" y="508"/>
                  </a:lnTo>
                  <a:lnTo>
                    <a:pt x="56" y="511"/>
                  </a:lnTo>
                  <a:lnTo>
                    <a:pt x="56" y="512"/>
                  </a:lnTo>
                  <a:lnTo>
                    <a:pt x="56" y="515"/>
                  </a:lnTo>
                  <a:lnTo>
                    <a:pt x="55" y="516"/>
                  </a:lnTo>
                  <a:lnTo>
                    <a:pt x="55" y="516"/>
                  </a:lnTo>
                  <a:lnTo>
                    <a:pt x="51" y="515"/>
                  </a:lnTo>
                  <a:lnTo>
                    <a:pt x="48" y="515"/>
                  </a:lnTo>
                  <a:lnTo>
                    <a:pt x="48" y="514"/>
                  </a:lnTo>
                  <a:lnTo>
                    <a:pt x="50" y="512"/>
                  </a:lnTo>
                  <a:lnTo>
                    <a:pt x="51" y="511"/>
                  </a:lnTo>
                  <a:lnTo>
                    <a:pt x="51" y="511"/>
                  </a:lnTo>
                  <a:lnTo>
                    <a:pt x="50" y="510"/>
                  </a:lnTo>
                  <a:lnTo>
                    <a:pt x="48" y="510"/>
                  </a:lnTo>
                  <a:lnTo>
                    <a:pt x="47" y="511"/>
                  </a:lnTo>
                  <a:lnTo>
                    <a:pt x="46" y="511"/>
                  </a:lnTo>
                  <a:lnTo>
                    <a:pt x="46" y="510"/>
                  </a:lnTo>
                  <a:lnTo>
                    <a:pt x="46" y="508"/>
                  </a:lnTo>
                  <a:lnTo>
                    <a:pt x="46" y="507"/>
                  </a:lnTo>
                  <a:lnTo>
                    <a:pt x="44" y="506"/>
                  </a:lnTo>
                  <a:lnTo>
                    <a:pt x="44" y="503"/>
                  </a:lnTo>
                  <a:lnTo>
                    <a:pt x="43" y="502"/>
                  </a:lnTo>
                  <a:lnTo>
                    <a:pt x="44" y="500"/>
                  </a:lnTo>
                  <a:lnTo>
                    <a:pt x="47" y="500"/>
                  </a:lnTo>
                  <a:lnTo>
                    <a:pt x="50" y="499"/>
                  </a:lnTo>
                  <a:lnTo>
                    <a:pt x="51" y="499"/>
                  </a:lnTo>
                  <a:lnTo>
                    <a:pt x="51" y="500"/>
                  </a:lnTo>
                  <a:lnTo>
                    <a:pt x="52" y="502"/>
                  </a:lnTo>
                  <a:lnTo>
                    <a:pt x="52" y="500"/>
                  </a:lnTo>
                  <a:lnTo>
                    <a:pt x="52" y="499"/>
                  </a:lnTo>
                  <a:lnTo>
                    <a:pt x="52" y="497"/>
                  </a:lnTo>
                  <a:lnTo>
                    <a:pt x="52" y="495"/>
                  </a:lnTo>
                  <a:lnTo>
                    <a:pt x="55" y="497"/>
                  </a:lnTo>
                  <a:lnTo>
                    <a:pt x="56" y="500"/>
                  </a:lnTo>
                  <a:lnTo>
                    <a:pt x="55" y="503"/>
                  </a:lnTo>
                  <a:lnTo>
                    <a:pt x="57" y="502"/>
                  </a:lnTo>
                  <a:lnTo>
                    <a:pt x="57" y="500"/>
                  </a:lnTo>
                  <a:lnTo>
                    <a:pt x="55" y="498"/>
                  </a:lnTo>
                  <a:lnTo>
                    <a:pt x="56" y="495"/>
                  </a:lnTo>
                  <a:lnTo>
                    <a:pt x="57" y="494"/>
                  </a:lnTo>
                  <a:lnTo>
                    <a:pt x="56" y="491"/>
                  </a:lnTo>
                  <a:lnTo>
                    <a:pt x="52" y="489"/>
                  </a:lnTo>
                  <a:lnTo>
                    <a:pt x="50" y="487"/>
                  </a:lnTo>
                  <a:lnTo>
                    <a:pt x="48" y="489"/>
                  </a:lnTo>
                  <a:lnTo>
                    <a:pt x="48" y="489"/>
                  </a:lnTo>
                  <a:lnTo>
                    <a:pt x="52" y="489"/>
                  </a:lnTo>
                  <a:lnTo>
                    <a:pt x="55" y="490"/>
                  </a:lnTo>
                  <a:lnTo>
                    <a:pt x="55" y="493"/>
                  </a:lnTo>
                  <a:lnTo>
                    <a:pt x="52" y="493"/>
                  </a:lnTo>
                  <a:lnTo>
                    <a:pt x="52" y="491"/>
                  </a:lnTo>
                  <a:lnTo>
                    <a:pt x="48" y="490"/>
                  </a:lnTo>
                  <a:lnTo>
                    <a:pt x="47" y="490"/>
                  </a:lnTo>
                  <a:lnTo>
                    <a:pt x="47" y="491"/>
                  </a:lnTo>
                  <a:lnTo>
                    <a:pt x="50" y="491"/>
                  </a:lnTo>
                  <a:lnTo>
                    <a:pt x="51" y="493"/>
                  </a:lnTo>
                  <a:lnTo>
                    <a:pt x="51" y="494"/>
                  </a:lnTo>
                  <a:lnTo>
                    <a:pt x="50" y="495"/>
                  </a:lnTo>
                  <a:lnTo>
                    <a:pt x="48" y="498"/>
                  </a:lnTo>
                  <a:lnTo>
                    <a:pt x="47" y="495"/>
                  </a:lnTo>
                  <a:lnTo>
                    <a:pt x="47" y="494"/>
                  </a:lnTo>
                  <a:lnTo>
                    <a:pt x="46" y="493"/>
                  </a:lnTo>
                  <a:lnTo>
                    <a:pt x="46" y="494"/>
                  </a:lnTo>
                  <a:lnTo>
                    <a:pt x="46" y="495"/>
                  </a:lnTo>
                  <a:lnTo>
                    <a:pt x="46" y="499"/>
                  </a:lnTo>
                  <a:lnTo>
                    <a:pt x="44" y="499"/>
                  </a:lnTo>
                  <a:lnTo>
                    <a:pt x="43" y="497"/>
                  </a:lnTo>
                  <a:lnTo>
                    <a:pt x="42" y="495"/>
                  </a:lnTo>
                  <a:lnTo>
                    <a:pt x="40" y="494"/>
                  </a:lnTo>
                  <a:lnTo>
                    <a:pt x="40" y="493"/>
                  </a:lnTo>
                  <a:lnTo>
                    <a:pt x="38" y="490"/>
                  </a:lnTo>
                  <a:lnTo>
                    <a:pt x="38" y="489"/>
                  </a:lnTo>
                  <a:lnTo>
                    <a:pt x="39" y="489"/>
                  </a:lnTo>
                  <a:lnTo>
                    <a:pt x="40" y="490"/>
                  </a:lnTo>
                  <a:lnTo>
                    <a:pt x="42" y="490"/>
                  </a:lnTo>
                  <a:lnTo>
                    <a:pt x="40" y="487"/>
                  </a:lnTo>
                  <a:lnTo>
                    <a:pt x="42" y="485"/>
                  </a:lnTo>
                  <a:lnTo>
                    <a:pt x="40" y="486"/>
                  </a:lnTo>
                  <a:lnTo>
                    <a:pt x="39" y="486"/>
                  </a:lnTo>
                  <a:lnTo>
                    <a:pt x="36" y="485"/>
                  </a:lnTo>
                  <a:lnTo>
                    <a:pt x="36" y="483"/>
                  </a:lnTo>
                  <a:lnTo>
                    <a:pt x="35" y="483"/>
                  </a:lnTo>
                  <a:lnTo>
                    <a:pt x="34" y="482"/>
                  </a:lnTo>
                  <a:lnTo>
                    <a:pt x="35" y="481"/>
                  </a:lnTo>
                  <a:lnTo>
                    <a:pt x="38" y="479"/>
                  </a:lnTo>
                  <a:lnTo>
                    <a:pt x="38" y="478"/>
                  </a:lnTo>
                  <a:lnTo>
                    <a:pt x="38" y="477"/>
                  </a:lnTo>
                  <a:lnTo>
                    <a:pt x="36" y="478"/>
                  </a:lnTo>
                  <a:lnTo>
                    <a:pt x="35" y="477"/>
                  </a:lnTo>
                  <a:lnTo>
                    <a:pt x="34" y="475"/>
                  </a:lnTo>
                  <a:lnTo>
                    <a:pt x="35" y="475"/>
                  </a:lnTo>
                  <a:lnTo>
                    <a:pt x="36" y="474"/>
                  </a:lnTo>
                  <a:lnTo>
                    <a:pt x="34" y="473"/>
                  </a:lnTo>
                  <a:lnTo>
                    <a:pt x="30" y="472"/>
                  </a:lnTo>
                  <a:lnTo>
                    <a:pt x="26" y="469"/>
                  </a:lnTo>
                  <a:lnTo>
                    <a:pt x="26" y="468"/>
                  </a:lnTo>
                  <a:lnTo>
                    <a:pt x="27" y="466"/>
                  </a:lnTo>
                  <a:lnTo>
                    <a:pt x="29" y="465"/>
                  </a:lnTo>
                  <a:lnTo>
                    <a:pt x="29" y="462"/>
                  </a:lnTo>
                  <a:lnTo>
                    <a:pt x="29" y="461"/>
                  </a:lnTo>
                  <a:lnTo>
                    <a:pt x="29" y="460"/>
                  </a:lnTo>
                  <a:lnTo>
                    <a:pt x="30" y="457"/>
                  </a:lnTo>
                  <a:lnTo>
                    <a:pt x="34" y="457"/>
                  </a:lnTo>
                  <a:lnTo>
                    <a:pt x="34" y="457"/>
                  </a:lnTo>
                  <a:lnTo>
                    <a:pt x="32" y="457"/>
                  </a:lnTo>
                  <a:lnTo>
                    <a:pt x="30" y="456"/>
                  </a:lnTo>
                  <a:lnTo>
                    <a:pt x="30" y="454"/>
                  </a:lnTo>
                  <a:lnTo>
                    <a:pt x="31" y="449"/>
                  </a:lnTo>
                  <a:lnTo>
                    <a:pt x="32" y="449"/>
                  </a:lnTo>
                  <a:lnTo>
                    <a:pt x="32" y="448"/>
                  </a:lnTo>
                  <a:lnTo>
                    <a:pt x="30" y="449"/>
                  </a:lnTo>
                  <a:lnTo>
                    <a:pt x="30" y="453"/>
                  </a:lnTo>
                  <a:lnTo>
                    <a:pt x="30" y="457"/>
                  </a:lnTo>
                  <a:lnTo>
                    <a:pt x="27" y="457"/>
                  </a:lnTo>
                  <a:lnTo>
                    <a:pt x="26" y="454"/>
                  </a:lnTo>
                  <a:lnTo>
                    <a:pt x="26" y="452"/>
                  </a:lnTo>
                  <a:lnTo>
                    <a:pt x="25" y="450"/>
                  </a:lnTo>
                  <a:lnTo>
                    <a:pt x="23" y="444"/>
                  </a:lnTo>
                  <a:lnTo>
                    <a:pt x="23" y="443"/>
                  </a:lnTo>
                  <a:lnTo>
                    <a:pt x="25" y="443"/>
                  </a:lnTo>
                  <a:lnTo>
                    <a:pt x="26" y="441"/>
                  </a:lnTo>
                  <a:lnTo>
                    <a:pt x="26" y="440"/>
                  </a:lnTo>
                  <a:lnTo>
                    <a:pt x="25" y="439"/>
                  </a:lnTo>
                  <a:lnTo>
                    <a:pt x="27" y="437"/>
                  </a:lnTo>
                  <a:lnTo>
                    <a:pt x="27" y="436"/>
                  </a:lnTo>
                  <a:lnTo>
                    <a:pt x="26" y="437"/>
                  </a:lnTo>
                  <a:lnTo>
                    <a:pt x="23" y="437"/>
                  </a:lnTo>
                  <a:lnTo>
                    <a:pt x="23" y="435"/>
                  </a:lnTo>
                  <a:lnTo>
                    <a:pt x="21" y="433"/>
                  </a:lnTo>
                  <a:lnTo>
                    <a:pt x="21" y="432"/>
                  </a:lnTo>
                  <a:lnTo>
                    <a:pt x="21" y="431"/>
                  </a:lnTo>
                  <a:lnTo>
                    <a:pt x="25" y="429"/>
                  </a:lnTo>
                  <a:lnTo>
                    <a:pt x="26" y="431"/>
                  </a:lnTo>
                  <a:lnTo>
                    <a:pt x="27" y="429"/>
                  </a:lnTo>
                  <a:lnTo>
                    <a:pt x="29" y="429"/>
                  </a:lnTo>
                  <a:lnTo>
                    <a:pt x="30" y="429"/>
                  </a:lnTo>
                  <a:lnTo>
                    <a:pt x="30" y="428"/>
                  </a:lnTo>
                  <a:lnTo>
                    <a:pt x="30" y="427"/>
                  </a:lnTo>
                  <a:lnTo>
                    <a:pt x="29" y="428"/>
                  </a:lnTo>
                  <a:lnTo>
                    <a:pt x="27" y="428"/>
                  </a:lnTo>
                  <a:lnTo>
                    <a:pt x="26" y="427"/>
                  </a:lnTo>
                  <a:lnTo>
                    <a:pt x="23" y="428"/>
                  </a:lnTo>
                  <a:lnTo>
                    <a:pt x="19" y="428"/>
                  </a:lnTo>
                  <a:lnTo>
                    <a:pt x="19" y="425"/>
                  </a:lnTo>
                  <a:lnTo>
                    <a:pt x="17" y="424"/>
                  </a:lnTo>
                  <a:lnTo>
                    <a:pt x="17" y="423"/>
                  </a:lnTo>
                  <a:lnTo>
                    <a:pt x="18" y="423"/>
                  </a:lnTo>
                  <a:lnTo>
                    <a:pt x="19" y="423"/>
                  </a:lnTo>
                  <a:lnTo>
                    <a:pt x="22" y="424"/>
                  </a:lnTo>
                  <a:lnTo>
                    <a:pt x="22" y="424"/>
                  </a:lnTo>
                  <a:lnTo>
                    <a:pt x="19" y="423"/>
                  </a:lnTo>
                  <a:lnTo>
                    <a:pt x="18" y="422"/>
                  </a:lnTo>
                  <a:lnTo>
                    <a:pt x="19" y="419"/>
                  </a:lnTo>
                  <a:lnTo>
                    <a:pt x="21" y="419"/>
                  </a:lnTo>
                  <a:lnTo>
                    <a:pt x="21" y="418"/>
                  </a:lnTo>
                  <a:lnTo>
                    <a:pt x="21" y="416"/>
                  </a:lnTo>
                  <a:lnTo>
                    <a:pt x="22" y="415"/>
                  </a:lnTo>
                  <a:lnTo>
                    <a:pt x="21" y="414"/>
                  </a:lnTo>
                  <a:lnTo>
                    <a:pt x="18" y="412"/>
                  </a:lnTo>
                  <a:lnTo>
                    <a:pt x="17" y="411"/>
                  </a:lnTo>
                  <a:lnTo>
                    <a:pt x="15" y="411"/>
                  </a:lnTo>
                  <a:lnTo>
                    <a:pt x="14" y="412"/>
                  </a:lnTo>
                  <a:lnTo>
                    <a:pt x="11" y="412"/>
                  </a:lnTo>
                  <a:lnTo>
                    <a:pt x="9" y="411"/>
                  </a:lnTo>
                  <a:lnTo>
                    <a:pt x="9" y="408"/>
                  </a:lnTo>
                  <a:lnTo>
                    <a:pt x="9" y="408"/>
                  </a:lnTo>
                  <a:lnTo>
                    <a:pt x="5" y="408"/>
                  </a:lnTo>
                  <a:lnTo>
                    <a:pt x="4" y="411"/>
                  </a:lnTo>
                  <a:lnTo>
                    <a:pt x="5" y="412"/>
                  </a:lnTo>
                  <a:lnTo>
                    <a:pt x="6" y="412"/>
                  </a:lnTo>
                  <a:lnTo>
                    <a:pt x="6" y="414"/>
                  </a:lnTo>
                  <a:lnTo>
                    <a:pt x="6" y="415"/>
                  </a:lnTo>
                  <a:lnTo>
                    <a:pt x="4" y="415"/>
                  </a:lnTo>
                  <a:lnTo>
                    <a:pt x="1" y="411"/>
                  </a:lnTo>
                  <a:lnTo>
                    <a:pt x="1" y="410"/>
                  </a:lnTo>
                  <a:lnTo>
                    <a:pt x="4" y="408"/>
                  </a:lnTo>
                  <a:lnTo>
                    <a:pt x="5" y="406"/>
                  </a:lnTo>
                  <a:lnTo>
                    <a:pt x="6" y="404"/>
                  </a:lnTo>
                  <a:lnTo>
                    <a:pt x="7" y="403"/>
                  </a:lnTo>
                  <a:lnTo>
                    <a:pt x="9" y="403"/>
                  </a:lnTo>
                  <a:lnTo>
                    <a:pt x="7" y="400"/>
                  </a:lnTo>
                  <a:lnTo>
                    <a:pt x="7" y="400"/>
                  </a:lnTo>
                  <a:lnTo>
                    <a:pt x="6" y="398"/>
                  </a:lnTo>
                  <a:lnTo>
                    <a:pt x="6" y="397"/>
                  </a:lnTo>
                  <a:lnTo>
                    <a:pt x="7" y="397"/>
                  </a:lnTo>
                  <a:lnTo>
                    <a:pt x="9" y="397"/>
                  </a:lnTo>
                  <a:lnTo>
                    <a:pt x="13" y="397"/>
                  </a:lnTo>
                  <a:lnTo>
                    <a:pt x="15" y="395"/>
                  </a:lnTo>
                  <a:lnTo>
                    <a:pt x="17" y="397"/>
                  </a:lnTo>
                  <a:lnTo>
                    <a:pt x="17" y="399"/>
                  </a:lnTo>
                  <a:lnTo>
                    <a:pt x="15" y="400"/>
                  </a:lnTo>
                  <a:lnTo>
                    <a:pt x="13" y="402"/>
                  </a:lnTo>
                  <a:lnTo>
                    <a:pt x="13" y="402"/>
                  </a:lnTo>
                  <a:lnTo>
                    <a:pt x="14" y="403"/>
                  </a:lnTo>
                  <a:lnTo>
                    <a:pt x="17" y="400"/>
                  </a:lnTo>
                  <a:lnTo>
                    <a:pt x="19" y="400"/>
                  </a:lnTo>
                  <a:lnTo>
                    <a:pt x="21" y="400"/>
                  </a:lnTo>
                  <a:lnTo>
                    <a:pt x="21" y="402"/>
                  </a:lnTo>
                  <a:lnTo>
                    <a:pt x="21" y="403"/>
                  </a:lnTo>
                  <a:lnTo>
                    <a:pt x="19" y="407"/>
                  </a:lnTo>
                  <a:lnTo>
                    <a:pt x="19" y="408"/>
                  </a:lnTo>
                  <a:lnTo>
                    <a:pt x="19" y="410"/>
                  </a:lnTo>
                  <a:lnTo>
                    <a:pt x="21" y="407"/>
                  </a:lnTo>
                  <a:lnTo>
                    <a:pt x="22" y="407"/>
                  </a:lnTo>
                  <a:lnTo>
                    <a:pt x="22" y="402"/>
                  </a:lnTo>
                  <a:lnTo>
                    <a:pt x="22" y="400"/>
                  </a:lnTo>
                  <a:lnTo>
                    <a:pt x="21" y="400"/>
                  </a:lnTo>
                  <a:lnTo>
                    <a:pt x="21" y="398"/>
                  </a:lnTo>
                  <a:lnTo>
                    <a:pt x="22" y="394"/>
                  </a:lnTo>
                  <a:lnTo>
                    <a:pt x="25" y="391"/>
                  </a:lnTo>
                  <a:lnTo>
                    <a:pt x="23" y="391"/>
                  </a:lnTo>
                  <a:lnTo>
                    <a:pt x="23" y="390"/>
                  </a:lnTo>
                  <a:lnTo>
                    <a:pt x="25" y="389"/>
                  </a:lnTo>
                  <a:lnTo>
                    <a:pt x="23" y="386"/>
                  </a:lnTo>
                  <a:lnTo>
                    <a:pt x="23" y="383"/>
                  </a:lnTo>
                  <a:lnTo>
                    <a:pt x="25" y="383"/>
                  </a:lnTo>
                  <a:lnTo>
                    <a:pt x="27" y="382"/>
                  </a:lnTo>
                  <a:lnTo>
                    <a:pt x="30" y="379"/>
                  </a:lnTo>
                  <a:lnTo>
                    <a:pt x="30" y="375"/>
                  </a:lnTo>
                  <a:lnTo>
                    <a:pt x="29" y="374"/>
                  </a:lnTo>
                  <a:lnTo>
                    <a:pt x="27" y="374"/>
                  </a:lnTo>
                  <a:lnTo>
                    <a:pt x="27" y="372"/>
                  </a:lnTo>
                  <a:lnTo>
                    <a:pt x="25" y="370"/>
                  </a:lnTo>
                  <a:lnTo>
                    <a:pt x="23" y="370"/>
                  </a:lnTo>
                  <a:lnTo>
                    <a:pt x="22" y="369"/>
                  </a:lnTo>
                  <a:lnTo>
                    <a:pt x="22" y="368"/>
                  </a:lnTo>
                  <a:lnTo>
                    <a:pt x="23" y="366"/>
                  </a:lnTo>
                  <a:lnTo>
                    <a:pt x="23" y="364"/>
                  </a:lnTo>
                  <a:lnTo>
                    <a:pt x="25" y="361"/>
                  </a:lnTo>
                  <a:lnTo>
                    <a:pt x="22" y="360"/>
                  </a:lnTo>
                  <a:lnTo>
                    <a:pt x="22" y="358"/>
                  </a:lnTo>
                  <a:lnTo>
                    <a:pt x="23" y="356"/>
                  </a:lnTo>
                  <a:lnTo>
                    <a:pt x="22" y="356"/>
                  </a:lnTo>
                  <a:lnTo>
                    <a:pt x="23" y="354"/>
                  </a:lnTo>
                  <a:lnTo>
                    <a:pt x="25" y="352"/>
                  </a:lnTo>
                  <a:lnTo>
                    <a:pt x="22" y="350"/>
                  </a:lnTo>
                  <a:lnTo>
                    <a:pt x="22" y="347"/>
                  </a:lnTo>
                  <a:lnTo>
                    <a:pt x="23" y="347"/>
                  </a:lnTo>
                  <a:lnTo>
                    <a:pt x="25" y="345"/>
                  </a:lnTo>
                  <a:lnTo>
                    <a:pt x="25" y="344"/>
                  </a:lnTo>
                  <a:lnTo>
                    <a:pt x="22" y="343"/>
                  </a:lnTo>
                  <a:lnTo>
                    <a:pt x="22" y="341"/>
                  </a:lnTo>
                  <a:lnTo>
                    <a:pt x="23" y="340"/>
                  </a:lnTo>
                  <a:lnTo>
                    <a:pt x="25" y="341"/>
                  </a:lnTo>
                  <a:lnTo>
                    <a:pt x="25" y="343"/>
                  </a:lnTo>
                  <a:lnTo>
                    <a:pt x="26" y="344"/>
                  </a:lnTo>
                  <a:lnTo>
                    <a:pt x="27" y="344"/>
                  </a:lnTo>
                  <a:lnTo>
                    <a:pt x="26" y="343"/>
                  </a:lnTo>
                  <a:lnTo>
                    <a:pt x="26" y="339"/>
                  </a:lnTo>
                  <a:lnTo>
                    <a:pt x="25" y="336"/>
                  </a:lnTo>
                  <a:lnTo>
                    <a:pt x="23" y="337"/>
                  </a:lnTo>
                  <a:lnTo>
                    <a:pt x="22" y="336"/>
                  </a:lnTo>
                  <a:lnTo>
                    <a:pt x="22" y="335"/>
                  </a:lnTo>
                  <a:lnTo>
                    <a:pt x="25" y="332"/>
                  </a:lnTo>
                  <a:lnTo>
                    <a:pt x="26" y="331"/>
                  </a:lnTo>
                  <a:lnTo>
                    <a:pt x="25" y="331"/>
                  </a:lnTo>
                  <a:lnTo>
                    <a:pt x="23" y="332"/>
                  </a:lnTo>
                  <a:lnTo>
                    <a:pt x="22" y="329"/>
                  </a:lnTo>
                  <a:lnTo>
                    <a:pt x="19" y="329"/>
                  </a:lnTo>
                  <a:lnTo>
                    <a:pt x="19" y="329"/>
                  </a:lnTo>
                  <a:lnTo>
                    <a:pt x="18" y="333"/>
                  </a:lnTo>
                  <a:lnTo>
                    <a:pt x="15" y="335"/>
                  </a:lnTo>
                  <a:lnTo>
                    <a:pt x="11" y="332"/>
                  </a:lnTo>
                  <a:lnTo>
                    <a:pt x="11" y="331"/>
                  </a:lnTo>
                  <a:lnTo>
                    <a:pt x="10" y="329"/>
                  </a:lnTo>
                  <a:lnTo>
                    <a:pt x="6" y="324"/>
                  </a:lnTo>
                  <a:lnTo>
                    <a:pt x="6" y="323"/>
                  </a:lnTo>
                  <a:lnTo>
                    <a:pt x="6" y="322"/>
                  </a:lnTo>
                  <a:lnTo>
                    <a:pt x="6" y="320"/>
                  </a:lnTo>
                  <a:lnTo>
                    <a:pt x="5" y="319"/>
                  </a:lnTo>
                  <a:lnTo>
                    <a:pt x="6" y="318"/>
                  </a:lnTo>
                  <a:lnTo>
                    <a:pt x="6" y="316"/>
                  </a:lnTo>
                  <a:lnTo>
                    <a:pt x="7" y="311"/>
                  </a:lnTo>
                  <a:lnTo>
                    <a:pt x="6" y="310"/>
                  </a:lnTo>
                  <a:lnTo>
                    <a:pt x="5" y="307"/>
                  </a:lnTo>
                  <a:lnTo>
                    <a:pt x="6" y="306"/>
                  </a:lnTo>
                  <a:lnTo>
                    <a:pt x="7" y="306"/>
                  </a:lnTo>
                  <a:lnTo>
                    <a:pt x="7" y="306"/>
                  </a:lnTo>
                  <a:lnTo>
                    <a:pt x="9" y="304"/>
                  </a:lnTo>
                  <a:lnTo>
                    <a:pt x="7" y="303"/>
                  </a:lnTo>
                  <a:lnTo>
                    <a:pt x="9" y="302"/>
                  </a:lnTo>
                  <a:lnTo>
                    <a:pt x="10" y="297"/>
                  </a:lnTo>
                  <a:lnTo>
                    <a:pt x="10" y="293"/>
                  </a:lnTo>
                  <a:lnTo>
                    <a:pt x="9" y="291"/>
                  </a:lnTo>
                  <a:lnTo>
                    <a:pt x="7" y="290"/>
                  </a:lnTo>
                  <a:lnTo>
                    <a:pt x="5" y="283"/>
                  </a:lnTo>
                  <a:lnTo>
                    <a:pt x="5" y="281"/>
                  </a:lnTo>
                  <a:lnTo>
                    <a:pt x="5" y="278"/>
                  </a:lnTo>
                  <a:lnTo>
                    <a:pt x="2" y="275"/>
                  </a:lnTo>
                  <a:lnTo>
                    <a:pt x="0" y="273"/>
                  </a:lnTo>
                  <a:lnTo>
                    <a:pt x="0" y="269"/>
                  </a:lnTo>
                  <a:lnTo>
                    <a:pt x="0" y="268"/>
                  </a:lnTo>
                  <a:lnTo>
                    <a:pt x="0" y="265"/>
                  </a:lnTo>
                  <a:lnTo>
                    <a:pt x="2" y="265"/>
                  </a:lnTo>
                  <a:lnTo>
                    <a:pt x="4" y="266"/>
                  </a:lnTo>
                  <a:lnTo>
                    <a:pt x="5" y="266"/>
                  </a:lnTo>
                  <a:lnTo>
                    <a:pt x="6" y="264"/>
                  </a:lnTo>
                  <a:lnTo>
                    <a:pt x="6" y="262"/>
                  </a:lnTo>
                  <a:lnTo>
                    <a:pt x="5" y="260"/>
                  </a:lnTo>
                  <a:lnTo>
                    <a:pt x="5" y="258"/>
                  </a:lnTo>
                  <a:lnTo>
                    <a:pt x="6" y="257"/>
                  </a:lnTo>
                  <a:lnTo>
                    <a:pt x="6" y="254"/>
                  </a:lnTo>
                  <a:lnTo>
                    <a:pt x="7" y="253"/>
                  </a:lnTo>
                  <a:lnTo>
                    <a:pt x="7" y="252"/>
                  </a:lnTo>
                  <a:lnTo>
                    <a:pt x="7" y="248"/>
                  </a:lnTo>
                  <a:lnTo>
                    <a:pt x="9" y="247"/>
                  </a:lnTo>
                  <a:lnTo>
                    <a:pt x="9" y="245"/>
                  </a:lnTo>
                  <a:lnTo>
                    <a:pt x="9" y="244"/>
                  </a:lnTo>
                  <a:lnTo>
                    <a:pt x="10" y="241"/>
                  </a:lnTo>
                  <a:lnTo>
                    <a:pt x="10" y="239"/>
                  </a:lnTo>
                  <a:lnTo>
                    <a:pt x="10" y="237"/>
                  </a:lnTo>
                  <a:lnTo>
                    <a:pt x="10" y="236"/>
                  </a:lnTo>
                  <a:lnTo>
                    <a:pt x="11" y="233"/>
                  </a:lnTo>
                  <a:lnTo>
                    <a:pt x="11" y="231"/>
                  </a:lnTo>
                  <a:lnTo>
                    <a:pt x="11" y="228"/>
                  </a:lnTo>
                  <a:lnTo>
                    <a:pt x="13" y="227"/>
                  </a:lnTo>
                  <a:lnTo>
                    <a:pt x="14" y="224"/>
                  </a:lnTo>
                  <a:lnTo>
                    <a:pt x="13" y="223"/>
                  </a:lnTo>
                  <a:lnTo>
                    <a:pt x="13" y="222"/>
                  </a:lnTo>
                  <a:lnTo>
                    <a:pt x="14" y="219"/>
                  </a:lnTo>
                  <a:lnTo>
                    <a:pt x="17" y="218"/>
                  </a:lnTo>
                  <a:lnTo>
                    <a:pt x="18" y="215"/>
                  </a:lnTo>
                  <a:lnTo>
                    <a:pt x="17" y="214"/>
                  </a:lnTo>
                  <a:lnTo>
                    <a:pt x="14" y="210"/>
                  </a:lnTo>
                  <a:lnTo>
                    <a:pt x="14" y="208"/>
                  </a:lnTo>
                  <a:lnTo>
                    <a:pt x="14" y="206"/>
                  </a:lnTo>
                  <a:lnTo>
                    <a:pt x="15" y="204"/>
                  </a:lnTo>
                  <a:lnTo>
                    <a:pt x="14" y="203"/>
                  </a:lnTo>
                  <a:lnTo>
                    <a:pt x="14" y="202"/>
                  </a:lnTo>
                  <a:lnTo>
                    <a:pt x="15" y="198"/>
                  </a:lnTo>
                  <a:lnTo>
                    <a:pt x="15" y="194"/>
                  </a:lnTo>
                  <a:lnTo>
                    <a:pt x="13" y="191"/>
                  </a:lnTo>
                  <a:lnTo>
                    <a:pt x="11" y="189"/>
                  </a:lnTo>
                  <a:lnTo>
                    <a:pt x="13" y="187"/>
                  </a:lnTo>
                  <a:lnTo>
                    <a:pt x="13" y="183"/>
                  </a:lnTo>
                  <a:lnTo>
                    <a:pt x="10" y="177"/>
                  </a:lnTo>
                  <a:lnTo>
                    <a:pt x="10" y="174"/>
                  </a:lnTo>
                  <a:lnTo>
                    <a:pt x="10" y="171"/>
                  </a:lnTo>
                  <a:lnTo>
                    <a:pt x="10" y="168"/>
                  </a:lnTo>
                  <a:lnTo>
                    <a:pt x="11" y="168"/>
                  </a:lnTo>
                  <a:lnTo>
                    <a:pt x="13" y="165"/>
                  </a:lnTo>
                  <a:lnTo>
                    <a:pt x="11" y="164"/>
                  </a:lnTo>
                  <a:lnTo>
                    <a:pt x="13" y="161"/>
                  </a:lnTo>
                  <a:lnTo>
                    <a:pt x="14" y="160"/>
                  </a:lnTo>
                  <a:lnTo>
                    <a:pt x="13" y="157"/>
                  </a:lnTo>
                  <a:lnTo>
                    <a:pt x="13" y="154"/>
                  </a:lnTo>
                  <a:lnTo>
                    <a:pt x="10" y="150"/>
                  </a:lnTo>
                  <a:lnTo>
                    <a:pt x="10" y="149"/>
                  </a:lnTo>
                  <a:lnTo>
                    <a:pt x="13" y="144"/>
                  </a:lnTo>
                  <a:lnTo>
                    <a:pt x="13" y="143"/>
                  </a:lnTo>
                  <a:lnTo>
                    <a:pt x="11" y="139"/>
                  </a:lnTo>
                  <a:lnTo>
                    <a:pt x="13" y="137"/>
                  </a:lnTo>
                  <a:lnTo>
                    <a:pt x="13" y="133"/>
                  </a:lnTo>
                  <a:lnTo>
                    <a:pt x="15" y="131"/>
                  </a:lnTo>
                  <a:lnTo>
                    <a:pt x="15" y="129"/>
                  </a:lnTo>
                  <a:lnTo>
                    <a:pt x="15" y="128"/>
                  </a:lnTo>
                  <a:lnTo>
                    <a:pt x="15" y="124"/>
                  </a:lnTo>
                  <a:lnTo>
                    <a:pt x="15" y="123"/>
                  </a:lnTo>
                  <a:lnTo>
                    <a:pt x="17" y="116"/>
                  </a:lnTo>
                  <a:lnTo>
                    <a:pt x="17" y="114"/>
                  </a:lnTo>
                  <a:lnTo>
                    <a:pt x="14" y="110"/>
                  </a:lnTo>
                  <a:lnTo>
                    <a:pt x="14" y="107"/>
                  </a:lnTo>
                  <a:lnTo>
                    <a:pt x="17" y="103"/>
                  </a:lnTo>
                  <a:lnTo>
                    <a:pt x="17" y="100"/>
                  </a:lnTo>
                  <a:lnTo>
                    <a:pt x="17" y="96"/>
                  </a:lnTo>
                  <a:lnTo>
                    <a:pt x="15" y="93"/>
                  </a:lnTo>
                  <a:lnTo>
                    <a:pt x="15" y="79"/>
                  </a:lnTo>
                  <a:lnTo>
                    <a:pt x="17" y="78"/>
                  </a:lnTo>
                  <a:lnTo>
                    <a:pt x="15" y="78"/>
                  </a:lnTo>
                  <a:lnTo>
                    <a:pt x="14" y="78"/>
                  </a:lnTo>
                  <a:lnTo>
                    <a:pt x="13" y="78"/>
                  </a:lnTo>
                  <a:lnTo>
                    <a:pt x="13" y="73"/>
                  </a:lnTo>
                  <a:lnTo>
                    <a:pt x="14" y="71"/>
                  </a:lnTo>
                  <a:lnTo>
                    <a:pt x="17" y="70"/>
                  </a:lnTo>
                  <a:lnTo>
                    <a:pt x="17" y="69"/>
                  </a:lnTo>
                  <a:lnTo>
                    <a:pt x="15" y="60"/>
                  </a:lnTo>
                  <a:lnTo>
                    <a:pt x="17" y="60"/>
                  </a:lnTo>
                  <a:lnTo>
                    <a:pt x="17" y="57"/>
                  </a:lnTo>
                  <a:lnTo>
                    <a:pt x="17" y="52"/>
                  </a:lnTo>
                  <a:lnTo>
                    <a:pt x="15" y="48"/>
                  </a:lnTo>
                  <a:lnTo>
                    <a:pt x="14" y="43"/>
                  </a:lnTo>
                  <a:lnTo>
                    <a:pt x="13" y="39"/>
                  </a:lnTo>
                  <a:lnTo>
                    <a:pt x="14" y="37"/>
                  </a:lnTo>
                  <a:lnTo>
                    <a:pt x="15" y="35"/>
                  </a:lnTo>
                  <a:lnTo>
                    <a:pt x="15" y="32"/>
                  </a:lnTo>
                  <a:lnTo>
                    <a:pt x="13" y="23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4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7" y="10"/>
                  </a:lnTo>
                  <a:lnTo>
                    <a:pt x="18" y="10"/>
                  </a:lnTo>
                  <a:lnTo>
                    <a:pt x="21" y="8"/>
                  </a:lnTo>
                  <a:lnTo>
                    <a:pt x="22" y="7"/>
                  </a:lnTo>
                  <a:lnTo>
                    <a:pt x="19" y="4"/>
                  </a:lnTo>
                  <a:lnTo>
                    <a:pt x="21" y="2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911" name="Freeform 532"/>
            <p:cNvSpPr>
              <a:spLocks/>
            </p:cNvSpPr>
            <p:nvPr/>
          </p:nvSpPr>
          <p:spPr bwMode="auto">
            <a:xfrm>
              <a:off x="3935551" y="3835238"/>
              <a:ext cx="2539" cy="5075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912" name="Freeform 533"/>
            <p:cNvSpPr>
              <a:spLocks noEditPoints="1"/>
            </p:cNvSpPr>
            <p:nvPr/>
          </p:nvSpPr>
          <p:spPr bwMode="auto">
            <a:xfrm>
              <a:off x="3948239" y="3840314"/>
              <a:ext cx="20302" cy="27916"/>
            </a:xfrm>
            <a:custGeom>
              <a:avLst/>
              <a:gdLst>
                <a:gd name="T0" fmla="*/ 8 w 8"/>
                <a:gd name="T1" fmla="*/ 8 h 11"/>
                <a:gd name="T2" fmla="*/ 7 w 8"/>
                <a:gd name="T3" fmla="*/ 11 h 11"/>
                <a:gd name="T4" fmla="*/ 5 w 8"/>
                <a:gd name="T5" fmla="*/ 10 h 11"/>
                <a:gd name="T6" fmla="*/ 8 w 8"/>
                <a:gd name="T7" fmla="*/ 8 h 11"/>
                <a:gd name="T8" fmla="*/ 1 w 8"/>
                <a:gd name="T9" fmla="*/ 3 h 11"/>
                <a:gd name="T10" fmla="*/ 4 w 8"/>
                <a:gd name="T11" fmla="*/ 6 h 11"/>
                <a:gd name="T12" fmla="*/ 3 w 8"/>
                <a:gd name="T13" fmla="*/ 10 h 11"/>
                <a:gd name="T14" fmla="*/ 0 w 8"/>
                <a:gd name="T15" fmla="*/ 6 h 11"/>
                <a:gd name="T16" fmla="*/ 0 w 8"/>
                <a:gd name="T17" fmla="*/ 3 h 11"/>
                <a:gd name="T18" fmla="*/ 1 w 8"/>
                <a:gd name="T19" fmla="*/ 3 h 11"/>
                <a:gd name="T20" fmla="*/ 7 w 8"/>
                <a:gd name="T21" fmla="*/ 0 h 11"/>
                <a:gd name="T22" fmla="*/ 8 w 8"/>
                <a:gd name="T23" fmla="*/ 6 h 11"/>
                <a:gd name="T24" fmla="*/ 5 w 8"/>
                <a:gd name="T25" fmla="*/ 6 h 11"/>
                <a:gd name="T26" fmla="*/ 4 w 8"/>
                <a:gd name="T27" fmla="*/ 3 h 11"/>
                <a:gd name="T28" fmla="*/ 7 w 8"/>
                <a:gd name="T2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1">
                  <a:moveTo>
                    <a:pt x="8" y="8"/>
                  </a:moveTo>
                  <a:lnTo>
                    <a:pt x="7" y="11"/>
                  </a:lnTo>
                  <a:lnTo>
                    <a:pt x="5" y="10"/>
                  </a:lnTo>
                  <a:lnTo>
                    <a:pt x="8" y="8"/>
                  </a:lnTo>
                  <a:close/>
                  <a:moveTo>
                    <a:pt x="1" y="3"/>
                  </a:moveTo>
                  <a:lnTo>
                    <a:pt x="4" y="6"/>
                  </a:lnTo>
                  <a:lnTo>
                    <a:pt x="3" y="10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3"/>
                  </a:lnTo>
                  <a:close/>
                  <a:moveTo>
                    <a:pt x="7" y="0"/>
                  </a:moveTo>
                  <a:lnTo>
                    <a:pt x="8" y="6"/>
                  </a:lnTo>
                  <a:lnTo>
                    <a:pt x="5" y="6"/>
                  </a:lnTo>
                  <a:lnTo>
                    <a:pt x="4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913" name="Freeform 534"/>
            <p:cNvSpPr>
              <a:spLocks/>
            </p:cNvSpPr>
            <p:nvPr/>
          </p:nvSpPr>
          <p:spPr bwMode="auto">
            <a:xfrm>
              <a:off x="3955853" y="3873305"/>
              <a:ext cx="10151" cy="15226"/>
            </a:xfrm>
            <a:custGeom>
              <a:avLst/>
              <a:gdLst>
                <a:gd name="T0" fmla="*/ 1 w 4"/>
                <a:gd name="T1" fmla="*/ 0 h 6"/>
                <a:gd name="T2" fmla="*/ 4 w 4"/>
                <a:gd name="T3" fmla="*/ 2 h 6"/>
                <a:gd name="T4" fmla="*/ 4 w 4"/>
                <a:gd name="T5" fmla="*/ 6 h 6"/>
                <a:gd name="T6" fmla="*/ 1 w 4"/>
                <a:gd name="T7" fmla="*/ 6 h 6"/>
                <a:gd name="T8" fmla="*/ 0 w 4"/>
                <a:gd name="T9" fmla="*/ 2 h 6"/>
                <a:gd name="T10" fmla="*/ 1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1" y="0"/>
                  </a:moveTo>
                  <a:lnTo>
                    <a:pt x="4" y="2"/>
                  </a:lnTo>
                  <a:lnTo>
                    <a:pt x="4" y="6"/>
                  </a:lnTo>
                  <a:lnTo>
                    <a:pt x="1" y="6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914" name="Freeform 535"/>
            <p:cNvSpPr>
              <a:spLocks noEditPoints="1"/>
            </p:cNvSpPr>
            <p:nvPr/>
          </p:nvSpPr>
          <p:spPr bwMode="auto">
            <a:xfrm>
              <a:off x="3958390" y="3893607"/>
              <a:ext cx="17765" cy="43142"/>
            </a:xfrm>
            <a:custGeom>
              <a:avLst/>
              <a:gdLst>
                <a:gd name="T0" fmla="*/ 5 w 7"/>
                <a:gd name="T1" fmla="*/ 11 h 17"/>
                <a:gd name="T2" fmla="*/ 7 w 7"/>
                <a:gd name="T3" fmla="*/ 15 h 17"/>
                <a:gd name="T4" fmla="*/ 5 w 7"/>
                <a:gd name="T5" fmla="*/ 17 h 17"/>
                <a:gd name="T6" fmla="*/ 3 w 7"/>
                <a:gd name="T7" fmla="*/ 17 h 17"/>
                <a:gd name="T8" fmla="*/ 3 w 7"/>
                <a:gd name="T9" fmla="*/ 15 h 17"/>
                <a:gd name="T10" fmla="*/ 5 w 7"/>
                <a:gd name="T11" fmla="*/ 11 h 17"/>
                <a:gd name="T12" fmla="*/ 0 w 7"/>
                <a:gd name="T13" fmla="*/ 0 h 17"/>
                <a:gd name="T14" fmla="*/ 5 w 7"/>
                <a:gd name="T15" fmla="*/ 2 h 17"/>
                <a:gd name="T16" fmla="*/ 7 w 7"/>
                <a:gd name="T17" fmla="*/ 7 h 17"/>
                <a:gd name="T18" fmla="*/ 7 w 7"/>
                <a:gd name="T19" fmla="*/ 8 h 17"/>
                <a:gd name="T20" fmla="*/ 4 w 7"/>
                <a:gd name="T21" fmla="*/ 8 h 17"/>
                <a:gd name="T22" fmla="*/ 3 w 7"/>
                <a:gd name="T23" fmla="*/ 7 h 17"/>
                <a:gd name="T24" fmla="*/ 3 w 7"/>
                <a:gd name="T25" fmla="*/ 6 h 17"/>
                <a:gd name="T26" fmla="*/ 0 w 7"/>
                <a:gd name="T27" fmla="*/ 3 h 17"/>
                <a:gd name="T28" fmla="*/ 0 w 7"/>
                <a:gd name="T2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17">
                  <a:moveTo>
                    <a:pt x="5" y="11"/>
                  </a:moveTo>
                  <a:lnTo>
                    <a:pt x="7" y="15"/>
                  </a:lnTo>
                  <a:lnTo>
                    <a:pt x="5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5" y="11"/>
                  </a:lnTo>
                  <a:close/>
                  <a:moveTo>
                    <a:pt x="0" y="0"/>
                  </a:moveTo>
                  <a:lnTo>
                    <a:pt x="5" y="2"/>
                  </a:lnTo>
                  <a:lnTo>
                    <a:pt x="7" y="7"/>
                  </a:lnTo>
                  <a:lnTo>
                    <a:pt x="7" y="8"/>
                  </a:lnTo>
                  <a:lnTo>
                    <a:pt x="4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915" name="Freeform 536"/>
            <p:cNvSpPr>
              <a:spLocks/>
            </p:cNvSpPr>
            <p:nvPr/>
          </p:nvSpPr>
          <p:spPr bwMode="auto">
            <a:xfrm>
              <a:off x="4009145" y="3944362"/>
              <a:ext cx="12690" cy="10151"/>
            </a:xfrm>
            <a:custGeom>
              <a:avLst/>
              <a:gdLst>
                <a:gd name="T0" fmla="*/ 3 w 5"/>
                <a:gd name="T1" fmla="*/ 0 h 4"/>
                <a:gd name="T2" fmla="*/ 5 w 5"/>
                <a:gd name="T3" fmla="*/ 3 h 4"/>
                <a:gd name="T4" fmla="*/ 5 w 5"/>
                <a:gd name="T5" fmla="*/ 4 h 4"/>
                <a:gd name="T6" fmla="*/ 1 w 5"/>
                <a:gd name="T7" fmla="*/ 4 h 4"/>
                <a:gd name="T8" fmla="*/ 0 w 5"/>
                <a:gd name="T9" fmla="*/ 3 h 4"/>
                <a:gd name="T10" fmla="*/ 3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lnTo>
                    <a:pt x="5" y="3"/>
                  </a:lnTo>
                  <a:lnTo>
                    <a:pt x="5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916" name="Freeform 537"/>
            <p:cNvSpPr>
              <a:spLocks noEditPoints="1"/>
            </p:cNvSpPr>
            <p:nvPr/>
          </p:nvSpPr>
          <p:spPr bwMode="auto">
            <a:xfrm>
              <a:off x="3945702" y="3941823"/>
              <a:ext cx="20302" cy="45679"/>
            </a:xfrm>
            <a:custGeom>
              <a:avLst/>
              <a:gdLst>
                <a:gd name="T0" fmla="*/ 2 w 8"/>
                <a:gd name="T1" fmla="*/ 14 h 18"/>
                <a:gd name="T2" fmla="*/ 4 w 8"/>
                <a:gd name="T3" fmla="*/ 17 h 18"/>
                <a:gd name="T4" fmla="*/ 2 w 8"/>
                <a:gd name="T5" fmla="*/ 18 h 18"/>
                <a:gd name="T6" fmla="*/ 0 w 8"/>
                <a:gd name="T7" fmla="*/ 18 h 18"/>
                <a:gd name="T8" fmla="*/ 1 w 8"/>
                <a:gd name="T9" fmla="*/ 16 h 18"/>
                <a:gd name="T10" fmla="*/ 2 w 8"/>
                <a:gd name="T11" fmla="*/ 14 h 18"/>
                <a:gd name="T12" fmla="*/ 5 w 8"/>
                <a:gd name="T13" fmla="*/ 12 h 18"/>
                <a:gd name="T14" fmla="*/ 6 w 8"/>
                <a:gd name="T15" fmla="*/ 13 h 18"/>
                <a:gd name="T16" fmla="*/ 4 w 8"/>
                <a:gd name="T17" fmla="*/ 13 h 18"/>
                <a:gd name="T18" fmla="*/ 5 w 8"/>
                <a:gd name="T19" fmla="*/ 12 h 18"/>
                <a:gd name="T20" fmla="*/ 6 w 8"/>
                <a:gd name="T21" fmla="*/ 0 h 18"/>
                <a:gd name="T22" fmla="*/ 8 w 8"/>
                <a:gd name="T23" fmla="*/ 2 h 18"/>
                <a:gd name="T24" fmla="*/ 6 w 8"/>
                <a:gd name="T25" fmla="*/ 6 h 18"/>
                <a:gd name="T26" fmla="*/ 6 w 8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8">
                  <a:moveTo>
                    <a:pt x="2" y="14"/>
                  </a:moveTo>
                  <a:lnTo>
                    <a:pt x="4" y="17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1" y="16"/>
                  </a:lnTo>
                  <a:lnTo>
                    <a:pt x="2" y="14"/>
                  </a:lnTo>
                  <a:close/>
                  <a:moveTo>
                    <a:pt x="5" y="12"/>
                  </a:moveTo>
                  <a:lnTo>
                    <a:pt x="6" y="13"/>
                  </a:lnTo>
                  <a:lnTo>
                    <a:pt x="4" y="13"/>
                  </a:lnTo>
                  <a:lnTo>
                    <a:pt x="5" y="12"/>
                  </a:lnTo>
                  <a:close/>
                  <a:moveTo>
                    <a:pt x="6" y="0"/>
                  </a:moveTo>
                  <a:lnTo>
                    <a:pt x="8" y="2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917" name="Freeform 538"/>
            <p:cNvSpPr>
              <a:spLocks noEditPoints="1"/>
            </p:cNvSpPr>
            <p:nvPr/>
          </p:nvSpPr>
          <p:spPr bwMode="auto">
            <a:xfrm>
              <a:off x="3938088" y="4015419"/>
              <a:ext cx="40604" cy="32991"/>
            </a:xfrm>
            <a:custGeom>
              <a:avLst/>
              <a:gdLst>
                <a:gd name="T0" fmla="*/ 13 w 16"/>
                <a:gd name="T1" fmla="*/ 2 h 13"/>
                <a:gd name="T2" fmla="*/ 13 w 16"/>
                <a:gd name="T3" fmla="*/ 4 h 13"/>
                <a:gd name="T4" fmla="*/ 11 w 16"/>
                <a:gd name="T5" fmla="*/ 6 h 13"/>
                <a:gd name="T6" fmla="*/ 12 w 16"/>
                <a:gd name="T7" fmla="*/ 8 h 13"/>
                <a:gd name="T8" fmla="*/ 12 w 16"/>
                <a:gd name="T9" fmla="*/ 10 h 13"/>
                <a:gd name="T10" fmla="*/ 9 w 16"/>
                <a:gd name="T11" fmla="*/ 13 h 13"/>
                <a:gd name="T12" fmla="*/ 3 w 16"/>
                <a:gd name="T13" fmla="*/ 13 h 13"/>
                <a:gd name="T14" fmla="*/ 0 w 16"/>
                <a:gd name="T15" fmla="*/ 13 h 13"/>
                <a:gd name="T16" fmla="*/ 3 w 16"/>
                <a:gd name="T17" fmla="*/ 12 h 13"/>
                <a:gd name="T18" fmla="*/ 5 w 16"/>
                <a:gd name="T19" fmla="*/ 9 h 13"/>
                <a:gd name="T20" fmla="*/ 5 w 16"/>
                <a:gd name="T21" fmla="*/ 8 h 13"/>
                <a:gd name="T22" fmla="*/ 3 w 16"/>
                <a:gd name="T23" fmla="*/ 5 h 13"/>
                <a:gd name="T24" fmla="*/ 4 w 16"/>
                <a:gd name="T25" fmla="*/ 4 h 13"/>
                <a:gd name="T26" fmla="*/ 7 w 16"/>
                <a:gd name="T27" fmla="*/ 4 h 13"/>
                <a:gd name="T28" fmla="*/ 8 w 16"/>
                <a:gd name="T29" fmla="*/ 4 h 13"/>
                <a:gd name="T30" fmla="*/ 13 w 16"/>
                <a:gd name="T31" fmla="*/ 2 h 13"/>
                <a:gd name="T32" fmla="*/ 16 w 16"/>
                <a:gd name="T33" fmla="*/ 0 h 13"/>
                <a:gd name="T34" fmla="*/ 16 w 16"/>
                <a:gd name="T35" fmla="*/ 1 h 13"/>
                <a:gd name="T36" fmla="*/ 15 w 16"/>
                <a:gd name="T37" fmla="*/ 0 h 13"/>
                <a:gd name="T38" fmla="*/ 16 w 16"/>
                <a:gd name="T3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13">
                  <a:moveTo>
                    <a:pt x="13" y="2"/>
                  </a:moveTo>
                  <a:lnTo>
                    <a:pt x="13" y="4"/>
                  </a:lnTo>
                  <a:lnTo>
                    <a:pt x="11" y="6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9" y="13"/>
                  </a:lnTo>
                  <a:lnTo>
                    <a:pt x="3" y="13"/>
                  </a:lnTo>
                  <a:lnTo>
                    <a:pt x="0" y="13"/>
                  </a:lnTo>
                  <a:lnTo>
                    <a:pt x="3" y="12"/>
                  </a:lnTo>
                  <a:lnTo>
                    <a:pt x="5" y="9"/>
                  </a:lnTo>
                  <a:lnTo>
                    <a:pt x="5" y="8"/>
                  </a:lnTo>
                  <a:lnTo>
                    <a:pt x="3" y="5"/>
                  </a:lnTo>
                  <a:lnTo>
                    <a:pt x="4" y="4"/>
                  </a:lnTo>
                  <a:lnTo>
                    <a:pt x="7" y="4"/>
                  </a:lnTo>
                  <a:lnTo>
                    <a:pt x="8" y="4"/>
                  </a:lnTo>
                  <a:lnTo>
                    <a:pt x="13" y="2"/>
                  </a:lnTo>
                  <a:close/>
                  <a:moveTo>
                    <a:pt x="16" y="0"/>
                  </a:moveTo>
                  <a:lnTo>
                    <a:pt x="16" y="1"/>
                  </a:lnTo>
                  <a:lnTo>
                    <a:pt x="15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  <p:sp>
          <p:nvSpPr>
            <p:cNvPr id="923" name="Freeform 544"/>
            <p:cNvSpPr>
              <a:spLocks noEditPoints="1"/>
            </p:cNvSpPr>
            <p:nvPr/>
          </p:nvSpPr>
          <p:spPr bwMode="auto">
            <a:xfrm>
              <a:off x="3714766" y="5192932"/>
              <a:ext cx="45679" cy="10151"/>
            </a:xfrm>
            <a:custGeom>
              <a:avLst/>
              <a:gdLst>
                <a:gd name="T0" fmla="*/ 14 w 18"/>
                <a:gd name="T1" fmla="*/ 0 h 4"/>
                <a:gd name="T2" fmla="*/ 18 w 18"/>
                <a:gd name="T3" fmla="*/ 0 h 4"/>
                <a:gd name="T4" fmla="*/ 18 w 18"/>
                <a:gd name="T5" fmla="*/ 0 h 4"/>
                <a:gd name="T6" fmla="*/ 16 w 18"/>
                <a:gd name="T7" fmla="*/ 0 h 4"/>
                <a:gd name="T8" fmla="*/ 16 w 18"/>
                <a:gd name="T9" fmla="*/ 2 h 4"/>
                <a:gd name="T10" fmla="*/ 18 w 18"/>
                <a:gd name="T11" fmla="*/ 2 h 4"/>
                <a:gd name="T12" fmla="*/ 18 w 18"/>
                <a:gd name="T13" fmla="*/ 2 h 4"/>
                <a:gd name="T14" fmla="*/ 16 w 18"/>
                <a:gd name="T15" fmla="*/ 2 h 4"/>
                <a:gd name="T16" fmla="*/ 16 w 18"/>
                <a:gd name="T17" fmla="*/ 4 h 4"/>
                <a:gd name="T18" fmla="*/ 18 w 18"/>
                <a:gd name="T19" fmla="*/ 4 h 4"/>
                <a:gd name="T20" fmla="*/ 18 w 18"/>
                <a:gd name="T21" fmla="*/ 4 h 4"/>
                <a:gd name="T22" fmla="*/ 14 w 18"/>
                <a:gd name="T23" fmla="*/ 4 h 4"/>
                <a:gd name="T24" fmla="*/ 14 w 18"/>
                <a:gd name="T25" fmla="*/ 0 h 4"/>
                <a:gd name="T26" fmla="*/ 12 w 18"/>
                <a:gd name="T27" fmla="*/ 0 h 4"/>
                <a:gd name="T28" fmla="*/ 12 w 18"/>
                <a:gd name="T29" fmla="*/ 0 h 4"/>
                <a:gd name="T30" fmla="*/ 12 w 18"/>
                <a:gd name="T31" fmla="*/ 4 h 4"/>
                <a:gd name="T32" fmla="*/ 14 w 18"/>
                <a:gd name="T33" fmla="*/ 4 h 4"/>
                <a:gd name="T34" fmla="*/ 14 w 18"/>
                <a:gd name="T35" fmla="*/ 4 h 4"/>
                <a:gd name="T36" fmla="*/ 12 w 18"/>
                <a:gd name="T37" fmla="*/ 4 h 4"/>
                <a:gd name="T38" fmla="*/ 12 w 18"/>
                <a:gd name="T39" fmla="*/ 0 h 4"/>
                <a:gd name="T40" fmla="*/ 9 w 18"/>
                <a:gd name="T41" fmla="*/ 0 h 4"/>
                <a:gd name="T42" fmla="*/ 11 w 18"/>
                <a:gd name="T43" fmla="*/ 0 h 4"/>
                <a:gd name="T44" fmla="*/ 11 w 18"/>
                <a:gd name="T45" fmla="*/ 4 h 4"/>
                <a:gd name="T46" fmla="*/ 9 w 18"/>
                <a:gd name="T47" fmla="*/ 4 h 4"/>
                <a:gd name="T48" fmla="*/ 9 w 18"/>
                <a:gd name="T49" fmla="*/ 0 h 4"/>
                <a:gd name="T50" fmla="*/ 5 w 18"/>
                <a:gd name="T51" fmla="*/ 0 h 4"/>
                <a:gd name="T52" fmla="*/ 5 w 18"/>
                <a:gd name="T53" fmla="*/ 0 h 4"/>
                <a:gd name="T54" fmla="*/ 5 w 18"/>
                <a:gd name="T55" fmla="*/ 2 h 4"/>
                <a:gd name="T56" fmla="*/ 8 w 18"/>
                <a:gd name="T57" fmla="*/ 2 h 4"/>
                <a:gd name="T58" fmla="*/ 8 w 18"/>
                <a:gd name="T59" fmla="*/ 0 h 4"/>
                <a:gd name="T60" fmla="*/ 9 w 18"/>
                <a:gd name="T61" fmla="*/ 0 h 4"/>
                <a:gd name="T62" fmla="*/ 9 w 18"/>
                <a:gd name="T63" fmla="*/ 4 h 4"/>
                <a:gd name="T64" fmla="*/ 8 w 18"/>
                <a:gd name="T65" fmla="*/ 4 h 4"/>
                <a:gd name="T66" fmla="*/ 8 w 18"/>
                <a:gd name="T67" fmla="*/ 2 h 4"/>
                <a:gd name="T68" fmla="*/ 5 w 18"/>
                <a:gd name="T69" fmla="*/ 2 h 4"/>
                <a:gd name="T70" fmla="*/ 5 w 18"/>
                <a:gd name="T71" fmla="*/ 4 h 4"/>
                <a:gd name="T72" fmla="*/ 5 w 18"/>
                <a:gd name="T73" fmla="*/ 4 h 4"/>
                <a:gd name="T74" fmla="*/ 5 w 18"/>
                <a:gd name="T75" fmla="*/ 0 h 4"/>
                <a:gd name="T76" fmla="*/ 3 w 18"/>
                <a:gd name="T77" fmla="*/ 0 h 4"/>
                <a:gd name="T78" fmla="*/ 4 w 18"/>
                <a:gd name="T79" fmla="*/ 0 h 4"/>
                <a:gd name="T80" fmla="*/ 4 w 18"/>
                <a:gd name="T81" fmla="*/ 2 h 4"/>
                <a:gd name="T82" fmla="*/ 4 w 18"/>
                <a:gd name="T83" fmla="*/ 2 h 4"/>
                <a:gd name="T84" fmla="*/ 3 w 18"/>
                <a:gd name="T85" fmla="*/ 0 h 4"/>
                <a:gd name="T86" fmla="*/ 3 w 18"/>
                <a:gd name="T87" fmla="*/ 0 h 4"/>
                <a:gd name="T88" fmla="*/ 1 w 18"/>
                <a:gd name="T89" fmla="*/ 0 h 4"/>
                <a:gd name="T90" fmla="*/ 1 w 18"/>
                <a:gd name="T91" fmla="*/ 2 h 4"/>
                <a:gd name="T92" fmla="*/ 1 w 18"/>
                <a:gd name="T93" fmla="*/ 2 h 4"/>
                <a:gd name="T94" fmla="*/ 1 w 18"/>
                <a:gd name="T95" fmla="*/ 3 h 4"/>
                <a:gd name="T96" fmla="*/ 1 w 18"/>
                <a:gd name="T97" fmla="*/ 4 h 4"/>
                <a:gd name="T98" fmla="*/ 3 w 18"/>
                <a:gd name="T99" fmla="*/ 4 h 4"/>
                <a:gd name="T100" fmla="*/ 3 w 18"/>
                <a:gd name="T101" fmla="*/ 4 h 4"/>
                <a:gd name="T102" fmla="*/ 4 w 18"/>
                <a:gd name="T103" fmla="*/ 3 h 4"/>
                <a:gd name="T104" fmla="*/ 4 w 18"/>
                <a:gd name="T105" fmla="*/ 3 h 4"/>
                <a:gd name="T106" fmla="*/ 4 w 18"/>
                <a:gd name="T107" fmla="*/ 4 h 4"/>
                <a:gd name="T108" fmla="*/ 3 w 18"/>
                <a:gd name="T109" fmla="*/ 4 h 4"/>
                <a:gd name="T110" fmla="*/ 1 w 18"/>
                <a:gd name="T111" fmla="*/ 4 h 4"/>
                <a:gd name="T112" fmla="*/ 0 w 18"/>
                <a:gd name="T113" fmla="*/ 3 h 4"/>
                <a:gd name="T114" fmla="*/ 0 w 18"/>
                <a:gd name="T115" fmla="*/ 2 h 4"/>
                <a:gd name="T116" fmla="*/ 0 w 18"/>
                <a:gd name="T117" fmla="*/ 0 h 4"/>
                <a:gd name="T118" fmla="*/ 1 w 18"/>
                <a:gd name="T119" fmla="*/ 0 h 4"/>
                <a:gd name="T120" fmla="*/ 3 w 18"/>
                <a:gd name="T1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" h="4">
                  <a:moveTo>
                    <a:pt x="14" y="0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14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12" y="0"/>
                  </a:lnTo>
                  <a:close/>
                  <a:moveTo>
                    <a:pt x="9" y="0"/>
                  </a:moveTo>
                  <a:lnTo>
                    <a:pt x="11" y="0"/>
                  </a:lnTo>
                  <a:lnTo>
                    <a:pt x="11" y="4"/>
                  </a:lnTo>
                  <a:lnTo>
                    <a:pt x="9" y="4"/>
                  </a:lnTo>
                  <a:lnTo>
                    <a:pt x="9" y="0"/>
                  </a:lnTo>
                  <a:close/>
                  <a:moveTo>
                    <a:pt x="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0"/>
                  </a:lnTo>
                  <a:close/>
                  <a:moveTo>
                    <a:pt x="3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35809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Genre </a:t>
            </a:r>
            <a:r>
              <a:rPr lang="en-US" altLang="ko-KR" sz="1800" b="1" dirty="0"/>
              <a:t>Analyze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</a:p>
        </p:txBody>
      </p:sp>
      <p:sp>
        <p:nvSpPr>
          <p:cNvPr id="6" name="Google Shape;66;p14"/>
          <p:cNvSpPr txBox="1">
            <a:spLocks noGrp="1"/>
          </p:cNvSpPr>
          <p:nvPr>
            <p:ph type="body" idx="2"/>
          </p:nvPr>
        </p:nvSpPr>
        <p:spPr>
          <a:xfrm>
            <a:off x="2462199" y="177754"/>
            <a:ext cx="3955225" cy="480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/>
              <a:t>Genre Analyze</a:t>
            </a:r>
            <a:endParaRPr sz="3600" dirty="0">
              <a:ea typeface="문체부 제목 돋음체" panose="020B0609000101010101" pitchFamily="49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ea typeface="문체부 제목 돋음체" panose="020B0609000101010101" pitchFamily="49" charset="-127"/>
            </a:endParaRPr>
          </a:p>
        </p:txBody>
      </p:sp>
      <p:sp>
        <p:nvSpPr>
          <p:cNvPr id="10" name="Google Shape;66;p14"/>
          <p:cNvSpPr txBox="1">
            <a:spLocks noGrp="1"/>
          </p:cNvSpPr>
          <p:nvPr>
            <p:ph type="body" idx="2"/>
          </p:nvPr>
        </p:nvSpPr>
        <p:spPr>
          <a:xfrm>
            <a:off x="2462200" y="1084099"/>
            <a:ext cx="5725836" cy="480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2) </a:t>
            </a:r>
            <a:r>
              <a:rPr lang="ko-KR" altLang="en-US" sz="1800" b="1" dirty="0">
                <a:ea typeface="문체부 제목 돋음체" panose="020B0609000101010101"/>
              </a:rPr>
              <a:t>지역별 선호하는 게임 장르 </a:t>
            </a:r>
            <a:endParaRPr sz="1800" dirty="0">
              <a:ea typeface="문체부 제목 돋음체" panose="020B0609000101010101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1E10CE-E86C-B9D4-A14B-5768CEFA9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00" y="1758270"/>
            <a:ext cx="3418374" cy="203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48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Genre </a:t>
            </a:r>
            <a:r>
              <a:rPr lang="en-US" altLang="ko-KR" sz="1800" b="1" dirty="0"/>
              <a:t>Analyze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</a:p>
        </p:txBody>
      </p:sp>
      <p:sp>
        <p:nvSpPr>
          <p:cNvPr id="6" name="Google Shape;66;p14"/>
          <p:cNvSpPr txBox="1">
            <a:spLocks noGrp="1"/>
          </p:cNvSpPr>
          <p:nvPr>
            <p:ph type="body" idx="2"/>
          </p:nvPr>
        </p:nvSpPr>
        <p:spPr>
          <a:xfrm>
            <a:off x="2462199" y="177754"/>
            <a:ext cx="3955225" cy="480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/>
              <a:t>Genre Analyze</a:t>
            </a:r>
            <a:endParaRPr sz="3600" dirty="0">
              <a:ea typeface="문체부 제목 돋음체" panose="020B0609000101010101" pitchFamily="49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ea typeface="문체부 제목 돋음체" panose="020B0609000101010101" pitchFamily="49" charset="-127"/>
            </a:endParaRPr>
          </a:p>
        </p:txBody>
      </p:sp>
      <p:sp>
        <p:nvSpPr>
          <p:cNvPr id="10" name="Google Shape;66;p14"/>
          <p:cNvSpPr txBox="1">
            <a:spLocks noGrp="1"/>
          </p:cNvSpPr>
          <p:nvPr>
            <p:ph type="body" idx="2"/>
          </p:nvPr>
        </p:nvSpPr>
        <p:spPr>
          <a:xfrm>
            <a:off x="2462200" y="1084099"/>
            <a:ext cx="5725836" cy="480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3) Genre </a:t>
            </a:r>
            <a:r>
              <a:rPr lang="ko-KR" altLang="en-US" sz="1800" b="1" dirty="0">
                <a:ea typeface="문체부 제목 돋음체" panose="020B0609000101010101"/>
              </a:rPr>
              <a:t>결론</a:t>
            </a:r>
            <a:r>
              <a:rPr lang="ko-KR" altLang="en-US" sz="1800" b="1" dirty="0"/>
              <a:t> </a:t>
            </a:r>
            <a:endParaRPr sz="1800" dirty="0">
              <a:ea typeface="문체부 제목 돋음체" panose="020B0609000101010101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1E10CE-E86C-B9D4-A14B-5768CEFA9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00" y="1911706"/>
            <a:ext cx="3164374" cy="1887521"/>
          </a:xfrm>
          <a:prstGeom prst="rect">
            <a:avLst/>
          </a:prstGeom>
        </p:spPr>
      </p:pic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EC63415C-52E9-DD5B-2B37-F0E684BAB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874" y="1753919"/>
            <a:ext cx="2374426" cy="204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52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Year </a:t>
            </a:r>
            <a:r>
              <a:rPr lang="en-US" altLang="ko-KR" sz="1800" b="1" dirty="0"/>
              <a:t>Analyze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</a:p>
        </p:txBody>
      </p:sp>
      <p:sp>
        <p:nvSpPr>
          <p:cNvPr id="6" name="Google Shape;66;p14"/>
          <p:cNvSpPr txBox="1">
            <a:spLocks noGrp="1"/>
          </p:cNvSpPr>
          <p:nvPr>
            <p:ph type="body" idx="2"/>
          </p:nvPr>
        </p:nvSpPr>
        <p:spPr>
          <a:xfrm>
            <a:off x="2462199" y="177754"/>
            <a:ext cx="3955225" cy="480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/>
              <a:t>Year Analyze</a:t>
            </a:r>
            <a:endParaRPr sz="3600" dirty="0">
              <a:ea typeface="문체부 제목 돋음체" panose="020B0609000101010101" pitchFamily="49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ea typeface="문체부 제목 돋음체" panose="020B0609000101010101" pitchFamily="49" charset="-127"/>
            </a:endParaRPr>
          </a:p>
        </p:txBody>
      </p:sp>
      <p:sp>
        <p:nvSpPr>
          <p:cNvPr id="10" name="Google Shape;66;p14"/>
          <p:cNvSpPr txBox="1">
            <a:spLocks noGrp="1"/>
          </p:cNvSpPr>
          <p:nvPr>
            <p:ph type="body" idx="2"/>
          </p:nvPr>
        </p:nvSpPr>
        <p:spPr>
          <a:xfrm>
            <a:off x="2462200" y="1052200"/>
            <a:ext cx="5725836" cy="480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1) </a:t>
            </a:r>
            <a:r>
              <a:rPr lang="ko-KR" altLang="en-US" sz="1800" b="1" dirty="0">
                <a:ea typeface="문체부 제목 돋음체" panose="020B0609000101010101"/>
              </a:rPr>
              <a:t>연도별 최다 출시 장르 </a:t>
            </a:r>
            <a:endParaRPr sz="1800" dirty="0">
              <a:ea typeface="문체부 제목 돋음체" panose="020B0609000101010101"/>
            </a:endParaRPr>
          </a:p>
        </p:txBody>
      </p:sp>
      <p:pic>
        <p:nvPicPr>
          <p:cNvPr id="4" name="그림 3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529F66CD-C6BB-2017-FC24-3FEDF4531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479" y="1626750"/>
            <a:ext cx="1590476" cy="3338996"/>
          </a:xfrm>
          <a:prstGeom prst="rect">
            <a:avLst/>
          </a:prstGeom>
        </p:spPr>
      </p:pic>
      <p:pic>
        <p:nvPicPr>
          <p:cNvPr id="17" name="그림 16" descr="테이블이(가) 표시된 사진&#10;&#10;자동 생성된 설명">
            <a:extLst>
              <a:ext uri="{FF2B5EF4-FFF2-40B4-BE49-F238E27FC236}">
                <a16:creationId xmlns:a16="http://schemas.microsoft.com/office/drawing/2014/main" id="{228B4152-CA8A-1E51-0B57-661AFAB88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081" y="1626750"/>
            <a:ext cx="1552381" cy="2828571"/>
          </a:xfrm>
          <a:prstGeom prst="rect">
            <a:avLst/>
          </a:prstGeom>
        </p:spPr>
      </p:pic>
      <p:sp>
        <p:nvSpPr>
          <p:cNvPr id="18" name="Google Shape;66;p14">
            <a:extLst>
              <a:ext uri="{FF2B5EF4-FFF2-40B4-BE49-F238E27FC236}">
                <a16:creationId xmlns:a16="http://schemas.microsoft.com/office/drawing/2014/main" id="{1BD9128D-47DD-A5EE-1190-FE70DE43C1EA}"/>
              </a:ext>
            </a:extLst>
          </p:cNvPr>
          <p:cNvSpPr txBox="1">
            <a:spLocks/>
          </p:cNvSpPr>
          <p:nvPr/>
        </p:nvSpPr>
        <p:spPr>
          <a:xfrm>
            <a:off x="6683326" y="1611212"/>
            <a:ext cx="235159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▸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altLang="ko-KR" sz="1800" b="1" dirty="0"/>
              <a:t>※ 1980-1990</a:t>
            </a:r>
            <a:endParaRPr lang="ko-KR" altLang="en-US" sz="1800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200" dirty="0"/>
              <a:t>- Sports </a:t>
            </a:r>
            <a:r>
              <a:rPr lang="ko-KR" altLang="en-US" sz="1200" dirty="0">
                <a:ea typeface="문체부 제목 돋음체" panose="020B0609000101010101"/>
              </a:rPr>
              <a:t>게임을 많이 출시함</a:t>
            </a:r>
          </a:p>
        </p:txBody>
      </p:sp>
      <p:sp>
        <p:nvSpPr>
          <p:cNvPr id="19" name="Google Shape;66;p14">
            <a:extLst>
              <a:ext uri="{FF2B5EF4-FFF2-40B4-BE49-F238E27FC236}">
                <a16:creationId xmlns:a16="http://schemas.microsoft.com/office/drawing/2014/main" id="{5B6DADE3-55C8-C621-FE55-8EFC60A16A9E}"/>
              </a:ext>
            </a:extLst>
          </p:cNvPr>
          <p:cNvSpPr txBox="1">
            <a:spLocks/>
          </p:cNvSpPr>
          <p:nvPr/>
        </p:nvSpPr>
        <p:spPr>
          <a:xfrm>
            <a:off x="6683325" y="2532410"/>
            <a:ext cx="2460675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▸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altLang="ko-KR" sz="1800" b="1" dirty="0"/>
              <a:t>※ 1991-2016</a:t>
            </a:r>
            <a:endParaRPr lang="ko-KR" altLang="en-US" sz="1800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200" dirty="0"/>
              <a:t>- Strategy </a:t>
            </a:r>
            <a:r>
              <a:rPr lang="ko-KR" altLang="en-US" sz="1200" dirty="0">
                <a:ea typeface="문체부 제목 돋음체" panose="020B0609000101010101"/>
              </a:rPr>
              <a:t>게임을 많이 출시함</a:t>
            </a:r>
          </a:p>
        </p:txBody>
      </p:sp>
    </p:spTree>
    <p:extLst>
      <p:ext uri="{BB962C8B-B14F-4D97-AF65-F5344CB8AC3E}">
        <p14:creationId xmlns:p14="http://schemas.microsoft.com/office/powerpoint/2010/main" val="2856647785"/>
      </p:ext>
    </p:extLst>
  </p:cSld>
  <p:clrMapOvr>
    <a:masterClrMapping/>
  </p:clrMapOvr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73763"/>
      </a:dk1>
      <a:lt1>
        <a:srgbClr val="FFFFFF"/>
      </a:lt1>
      <a:dk2>
        <a:srgbClr val="3F4247"/>
      </a:dk2>
      <a:lt2>
        <a:srgbClr val="CFD9E1"/>
      </a:lt2>
      <a:accent1>
        <a:srgbClr val="6FA8DC"/>
      </a:accent1>
      <a:accent2>
        <a:srgbClr val="0B5394"/>
      </a:accent2>
      <a:accent3>
        <a:srgbClr val="9FC5E8"/>
      </a:accent3>
      <a:accent4>
        <a:srgbClr val="CFD9E1"/>
      </a:accent4>
      <a:accent5>
        <a:srgbClr val="A1EFFF"/>
      </a:accent5>
      <a:accent6>
        <a:srgbClr val="5AB1C9"/>
      </a:accent6>
      <a:hlink>
        <a:srgbClr val="0B53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414</Words>
  <Application>Microsoft Office PowerPoint</Application>
  <PresentationFormat>화면 슬라이드 쇼(16:9)</PresentationFormat>
  <Paragraphs>98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Cambria Math</vt:lpstr>
      <vt:lpstr>Cambria</vt:lpstr>
      <vt:lpstr>Arial</vt:lpstr>
      <vt:lpstr>Montserrat</vt:lpstr>
      <vt:lpstr>Roboto</vt:lpstr>
      <vt:lpstr>Aemelia template</vt:lpstr>
      <vt:lpstr>게임 설계를 위한 데이터 분석</vt:lpstr>
      <vt:lpstr>CONTENTS</vt:lpstr>
      <vt:lpstr>Project Goal -Dataset &amp;  project 소개 </vt:lpstr>
      <vt:lpstr>Project Goal -Dataset EDA</vt:lpstr>
      <vt:lpstr>Genre Analyze</vt:lpstr>
      <vt:lpstr>PowerPoint 프레젠테이션</vt:lpstr>
      <vt:lpstr>Genre Analyze</vt:lpstr>
      <vt:lpstr>Genre Analyze</vt:lpstr>
      <vt:lpstr>Year Analyze</vt:lpstr>
      <vt:lpstr>Year Analyze</vt:lpstr>
      <vt:lpstr>Year Analyze</vt:lpstr>
      <vt:lpstr>Game -sale Analyze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설계를 위한 데이터 분석</dc:title>
  <dc:creator>1</dc:creator>
  <cp:lastModifiedBy>Lee yonghun</cp:lastModifiedBy>
  <cp:revision>11</cp:revision>
  <dcterms:modified xsi:type="dcterms:W3CDTF">2023-03-13T07:18:49Z</dcterms:modified>
</cp:coreProperties>
</file>