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b2338f60f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b2338f60f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b2338f60f_2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7b2338f60f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b2338f60f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7b2338f60f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b2338f60f_2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7b2338f60f_2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b2338f60f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7b2338f60f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b2338f60f_2_1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7b2338f60f_2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b2338f60f_2_1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7b2338f60f_2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b2338f60f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7b2338f60f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b2338f60f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7b2338f60f_2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b2338f60f_2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7b2338f60f_2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b2338f60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b2338f60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b2338f60f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7b2338f60f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b2338f60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b2338f60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2338f60f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7b2338f60f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b2338f60f_2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b2338f60f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b2338f60f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7b2338f60f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b2338f60f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7b2338f60f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b2338f60f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7b2338f60f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b2338f60f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7b2338f60f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375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1487940"/>
            <a:ext cx="6858000" cy="7322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Calibri"/>
              <a:buNone/>
            </a:pPr>
            <a:r>
              <a:rPr b="1" lang="en-GB" sz="5300">
                <a:solidFill>
                  <a:schemeClr val="lt1"/>
                </a:solidFill>
              </a:rPr>
              <a:t>SPI UVM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2539603" y="2595987"/>
            <a:ext cx="4064794" cy="18816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Programme	: PCDA – DV Miniproject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Instructors	: CY, Sean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Date			: 19 August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Group		: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Members		: Faaez; Kevin; YY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>
                <a:solidFill>
                  <a:schemeClr val="lt1"/>
                </a:solidFill>
              </a:rPr>
              <a:t>		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/>
              <a:t>Test Plan (Continued)</a:t>
            </a:r>
            <a:endParaRPr sz="4100"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628650" y="879557"/>
            <a:ext cx="7886700" cy="3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Planned: 18; Executed: 15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825"/>
            <a:ext cx="8852999" cy="35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628650" y="939404"/>
            <a:ext cx="7300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How? deserialized mosi and compared it against the tx_data.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Method: queued from the monitor.</a:t>
            </a:r>
            <a:endParaRPr sz="1800"/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828" y="1740750"/>
            <a:ext cx="6866343" cy="314493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/>
          <p:nvPr/>
        </p:nvSpPr>
        <p:spPr>
          <a:xfrm>
            <a:off x="2571750" y="3313217"/>
            <a:ext cx="4293394" cy="15864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628650" y="1260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Test Case: {CPOL: 0, CPHA: 1}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628650" y="1194127"/>
            <a:ext cx="2135981" cy="3777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Problem: not sufficient to check at the falling edge of sclk!</a:t>
            </a:r>
            <a:br>
              <a:rPr lang="en-GB" sz="1500"/>
            </a:br>
            <a:endParaRPr sz="15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So: need to sample the miso at both rising and falling edge of sclk. These samples must not be the same except when the data is all-zeros or all-ones.</a:t>
            </a:r>
            <a:endParaRPr sz="1500"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120237"/>
            <a:ext cx="6036469" cy="369887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>
            <a:off x="4521994" y="3128963"/>
            <a:ext cx="4329113" cy="17145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Results</a:t>
            </a:r>
            <a:endParaRPr b="1" sz="4100"/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694" y="273844"/>
            <a:ext cx="4846865" cy="135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" y="1840283"/>
            <a:ext cx="6816088" cy="302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174949" y="4422710"/>
            <a:ext cx="3995835" cy="153955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7"/>
          <p:cNvCxnSpPr>
            <a:endCxn id="239" idx="1"/>
          </p:cNvCxnSpPr>
          <p:nvPr/>
        </p:nvCxnSpPr>
        <p:spPr>
          <a:xfrm>
            <a:off x="4226716" y="4499687"/>
            <a:ext cx="3112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37"/>
          <p:cNvSpPr txBox="1"/>
          <p:nvPr/>
        </p:nvSpPr>
        <p:spPr>
          <a:xfrm>
            <a:off x="7338916" y="4049564"/>
            <a:ext cx="1471515" cy="9002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104" l="-2483" r="0" t="-304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628650" y="215624"/>
            <a:ext cx="7886700" cy="94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Results: Code Coverage (95.81%)</a:t>
            </a:r>
            <a:endParaRPr b="1" sz="4100"/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182291"/>
            <a:ext cx="7877175" cy="99947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628649" y="2400300"/>
            <a:ext cx="3436144" cy="13037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What’s not hit?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Toggle: rx_data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Toggle: clk_cnt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Branch: RTL missing branch</a:t>
            </a:r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4450556" y="2400300"/>
            <a:ext cx="3929062" cy="13037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 hardcoded to 8’hB9 for MISO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SCLK divider parameter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 bad practice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3407569" y="2771775"/>
            <a:ext cx="1042988" cy="242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4807742" y="4321640"/>
            <a:ext cx="3328988" cy="6536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291" l="-2334" r="-2472" t="-9088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51" name="Google Shape;251;p38"/>
          <p:cNvSpPr/>
          <p:nvPr/>
        </p:nvSpPr>
        <p:spPr>
          <a:xfrm rot="5400000">
            <a:off x="6206132" y="3816221"/>
            <a:ext cx="532209" cy="2428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Results: Functional Coverage (100%)</a:t>
            </a:r>
            <a:endParaRPr b="1" sz="4100"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628650" y="1369219"/>
            <a:ext cx="7886700" cy="4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Capture all DUT’s signals.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10" y="1854855"/>
            <a:ext cx="7758740" cy="298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Conclusions</a:t>
            </a:r>
            <a:endParaRPr b="1" sz="4100"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628650" y="1369218"/>
            <a:ext cx="7886700" cy="36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Developed a UVM framework to verify SPI master only.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Planned 18 test cases but executed only 15. 1 RTL bug found.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~95% code coverage; those un-hit could be waived.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100% functional coverage.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It was fun!</a:t>
            </a:r>
            <a:endParaRPr sz="2700"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Limitations and Future</a:t>
            </a:r>
            <a:endParaRPr b="1" sz="4100"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893450" y="1171526"/>
            <a:ext cx="78867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Not able to have full control over different sequence to the driver during runtime.</a:t>
            </a:r>
            <a:endParaRPr sz="2400"/>
          </a:p>
          <a:p>
            <a:pPr indent="-2413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Solution: create new virtual interface for TB or use sv plusargs from compilation</a:t>
            </a:r>
            <a:endParaRPr sz="2400"/>
          </a:p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Framework not scalable to:</a:t>
            </a:r>
            <a:endParaRPr sz="2400"/>
          </a:p>
          <a:p>
            <a:pPr indent="-2413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Different SPI data width parameters.</a:t>
            </a:r>
            <a:endParaRPr sz="2400"/>
          </a:p>
          <a:p>
            <a:pPr indent="-2413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Different SPI modes: {CPHA, CPHOL}.</a:t>
            </a:r>
            <a:endParaRPr sz="2400"/>
          </a:p>
          <a:p>
            <a:pPr indent="-2413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Different SCLK divider parameter.</a:t>
            </a:r>
            <a:endParaRPr sz="24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Only for SPI master</a:t>
            </a:r>
            <a:endParaRPr sz="2400"/>
          </a:p>
          <a:p>
            <a:pPr indent="-2413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Need modifications to accommodate SPI slave/master.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3754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2295850" y="2074675"/>
            <a:ext cx="4448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GB" sz="4500">
                <a:solidFill>
                  <a:schemeClr val="lt1"/>
                </a:solidFill>
              </a:rPr>
              <a:t>THANK YOU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- RTL</a:t>
            </a:r>
            <a:endParaRPr/>
          </a:p>
        </p:txBody>
      </p:sp>
      <p:sp>
        <p:nvSpPr>
          <p:cNvPr id="286" name="Google Shape;286;p43"/>
          <p:cNvSpPr txBox="1"/>
          <p:nvPr/>
        </p:nvSpPr>
        <p:spPr>
          <a:xfrm>
            <a:off x="155325" y="1154925"/>
            <a:ext cx="34212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spi #(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parameter CLK_DIV = 4  // Clock divider (sysclk/spi_clk)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clk,      // System clock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rst_n,    // Active-low reset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start,    // Start transmission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[7:0]  tx_data,  // Data to transmit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[7:0]  rx_data,  // Received data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busy,     // Transmission in progress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done,     // Transmission complete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SPI interface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sclk,     // SPI clock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mosi,     // Master out, slave 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input  logic        miso,     // Master in, slave out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 logic        cs_n      // Chip select (active low)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[7:0] tx_reg;    // Transmit shift register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[7:0] rx_reg;    // Receive shift register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[2:0] bit_cnt;   // Bit counter (0-7)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logic [CLK_DIV-1:0] clk_cnt;  // Clock divider counter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typedef enum {IDLE, TRANSFER} state_t;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state_t state;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2913100" y="1061525"/>
            <a:ext cx="34212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always_ff @(posedge clk or negedge rst_n)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(!rst_n)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IDLE;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sclk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cs_n &lt;= 1'b1;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busy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done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rx_data &lt;= 8'h00;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clk_cnt &lt;= '0;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bit_cnt &lt;= 3'd7;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else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done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(state)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IDLE: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cs_n &lt;= 1'b1;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sclk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busy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clk_cnt &lt;= '0;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bit_cnt &lt;= 3'd7;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rx_data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(start)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state &lt;= TRANSFER;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tx_reg &lt;= tx_data;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cs_n &lt;= 1'b0;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busy &lt;= 1'b1;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5801625" y="803025"/>
            <a:ext cx="32193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TRANSFER: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if (clk_cnt == CLK_DIV-1)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clk_cnt &lt;= '0;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sclk &lt;= ~sclk;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if (sclk)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// Rising edge - sample MISO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rx_reg &lt;= {rx_reg[6:0], miso};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if (bit_cnt == 0)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// Last bit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state &lt;= IDLE;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rx_data &lt;= {rx_reg[6:0], miso};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done &lt;= 1'b1;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cs_n &lt;= 1'b1;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end else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bit_cnt &lt;= bit_cnt - 1;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end else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// Falling edge - change MOSI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mosi &lt;= tx_reg[bit_cnt];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end else begin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clk_cnt &lt;= clk_cnt + 1;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endcase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endmodule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375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b="1" lang="en-GB" sz="4500">
                <a:solidFill>
                  <a:schemeClr val="lt1"/>
                </a:solidFill>
              </a:rPr>
              <a:t>Outline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520088"/>
            <a:ext cx="7886700" cy="3237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UVM Microarchitecture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Test Sequence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Testplan</a:t>
            </a:r>
            <a:endParaRPr sz="3000">
              <a:solidFill>
                <a:schemeClr val="lt1"/>
              </a:solidFill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Test Case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Results and Discussions</a:t>
            </a:r>
            <a:endParaRPr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 sz="3000">
                <a:solidFill>
                  <a:schemeClr val="lt1"/>
                </a:solidFill>
              </a:rPr>
              <a:t>Conclusion and Future</a:t>
            </a:r>
            <a:endParaRPr/>
          </a:p>
          <a:p>
            <a:pPr indent="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8650" y="1369220"/>
            <a:ext cx="7886700" cy="69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TB Dummy slave is based on old version as follows. But RTL is based on the latest one. See Appendix - RTL for more information.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688" y="2134570"/>
            <a:ext cx="4270620" cy="277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343" y="628962"/>
            <a:ext cx="7137755" cy="43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title"/>
          </p:nvPr>
        </p:nvSpPr>
        <p:spPr>
          <a:xfrm>
            <a:off x="0" y="88491"/>
            <a:ext cx="9144000" cy="509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/>
              <a:t>UVM Microarchitecture</a:t>
            </a:r>
            <a:endParaRPr b="1"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157" y="623397"/>
            <a:ext cx="7139684" cy="438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0" y="0"/>
            <a:ext cx="9144000" cy="623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UVM uarch: Transaction Packet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0" y="0"/>
            <a:ext cx="9144000" cy="6238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733" l="0" r="0" t="-13968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467" y="697409"/>
            <a:ext cx="7447066" cy="423892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Test Sequence</a:t>
            </a:r>
            <a:endParaRPr b="1" sz="4100"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628650" y="1540669"/>
            <a:ext cx="7886700" cy="25884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65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Handshake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Start randomization only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Reset randomization only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Back-to-back TX data randomization only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GB" sz="2700"/>
              <a:t>All randomization: {start, rst_n, tx_data}</a:t>
            </a:r>
            <a:endParaRPr sz="2700"/>
          </a:p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" y="2367920"/>
            <a:ext cx="9144000" cy="1822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en-GB" sz="4100"/>
              <a:t>Test Sequence (continued)</a:t>
            </a:r>
            <a:endParaRPr b="1" sz="4100"/>
          </a:p>
        </p:txBody>
      </p:sp>
      <p:cxnSp>
        <p:nvCxnSpPr>
          <p:cNvPr id="180" name="Google Shape;180;p32"/>
          <p:cNvCxnSpPr/>
          <p:nvPr/>
        </p:nvCxnSpPr>
        <p:spPr>
          <a:xfrm>
            <a:off x="1871663" y="2057400"/>
            <a:ext cx="0" cy="23288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32"/>
          <p:cNvCxnSpPr/>
          <p:nvPr/>
        </p:nvCxnSpPr>
        <p:spPr>
          <a:xfrm>
            <a:off x="4900613" y="2057400"/>
            <a:ext cx="0" cy="23288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32"/>
          <p:cNvCxnSpPr/>
          <p:nvPr/>
        </p:nvCxnSpPr>
        <p:spPr>
          <a:xfrm>
            <a:off x="6707981" y="2057400"/>
            <a:ext cx="0" cy="23288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8222456" y="2057400"/>
            <a:ext cx="0" cy="23288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1057275" y="2057400"/>
            <a:ext cx="0" cy="23288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32"/>
          <p:cNvCxnSpPr/>
          <p:nvPr/>
        </p:nvCxnSpPr>
        <p:spPr>
          <a:xfrm>
            <a:off x="1100138" y="2114550"/>
            <a:ext cx="75009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1914525" y="2114550"/>
            <a:ext cx="297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4900613" y="2114550"/>
            <a:ext cx="18073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6707981" y="2114550"/>
            <a:ext cx="1514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9" name="Google Shape;189;p32"/>
          <p:cNvCxnSpPr/>
          <p:nvPr/>
        </p:nvCxnSpPr>
        <p:spPr>
          <a:xfrm>
            <a:off x="9079706" y="2057400"/>
            <a:ext cx="0" cy="23288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8293894" y="2114550"/>
            <a:ext cx="75009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1" name="Google Shape;191;p32"/>
          <p:cNvSpPr txBox="1"/>
          <p:nvPr/>
        </p:nvSpPr>
        <p:spPr>
          <a:xfrm>
            <a:off x="1110853" y="1512449"/>
            <a:ext cx="76081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T1: Handshake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2607468" y="1512449"/>
            <a:ext cx="143589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T2: </a:t>
            </a:r>
            <a:b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Back-to-back tx_data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5225653" y="1525915"/>
            <a:ext cx="115728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</a:t>
            </a:r>
            <a:r>
              <a:rPr i="1"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rst_n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6908008" y="1521386"/>
            <a:ext cx="115728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</a:t>
            </a:r>
            <a:r>
              <a:rPr i="1"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8293901" y="1545818"/>
            <a:ext cx="921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all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/>
              <a:t>Test Plan</a:t>
            </a:r>
            <a:endParaRPr sz="4100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628650" y="1369219"/>
            <a:ext cx="7886700" cy="133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Assumption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Fixed topology: SPI master only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Fixed SCLK clock division value.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Fixed SPI mode: {CPOL: 0, CPHA: 1}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