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</p:sldIdLst>
  <p:sldSz cx="23039388" cy="129603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74">
          <p15:clr>
            <a:srgbClr val="A4A3A4"/>
          </p15:clr>
        </p15:guide>
        <p15:guide id="2" pos="566">
          <p15:clr>
            <a:srgbClr val="A4A3A4"/>
          </p15:clr>
        </p15:guide>
        <p15:guide id="3" pos="1383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fi8PXnTFQ6s4oxBvX9egvyrQl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86" y="90"/>
      </p:cViewPr>
      <p:guideLst>
        <p:guide orient="horz" pos="1474"/>
        <p:guide pos="566"/>
        <p:guide pos="1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2" name="Google Shape;1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Page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5" descr="A low poly image of a mountain rang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32480" b="55018"/>
          <a:stretch/>
        </p:blipFill>
        <p:spPr>
          <a:xfrm>
            <a:off x="0" y="-57697"/>
            <a:ext cx="23039388" cy="1619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>
            <a:off x="1336308" y="190500"/>
            <a:ext cx="198714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15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5" descr="A low poly image of a mountain rang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62576" b="35617"/>
          <a:stretch/>
        </p:blipFill>
        <p:spPr>
          <a:xfrm>
            <a:off x="0" y="12769850"/>
            <a:ext cx="23039388" cy="23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15563109" y="1328088"/>
            <a:ext cx="7476279" cy="234012"/>
          </a:xfrm>
          <a:custGeom>
            <a:avLst/>
            <a:gdLst/>
            <a:ahLst/>
            <a:cxnLst/>
            <a:rect l="l" t="t" r="r" b="b"/>
            <a:pathLst>
              <a:path w="6251574" h="195678" extrusionOk="0">
                <a:moveTo>
                  <a:pt x="195678" y="0"/>
                </a:moveTo>
                <a:lnTo>
                  <a:pt x="6251574" y="0"/>
                </a:lnTo>
                <a:lnTo>
                  <a:pt x="6251574" y="195678"/>
                </a:lnTo>
                <a:lnTo>
                  <a:pt x="0" y="195678"/>
                </a:lnTo>
                <a:lnTo>
                  <a:pt x="195678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 rot="10800000">
            <a:off x="0" y="12769850"/>
            <a:ext cx="5295900" cy="120650"/>
          </a:xfrm>
          <a:custGeom>
            <a:avLst/>
            <a:gdLst/>
            <a:ahLst/>
            <a:cxnLst/>
            <a:rect l="l" t="t" r="r" b="b"/>
            <a:pathLst>
              <a:path w="6251574" h="195678" extrusionOk="0">
                <a:moveTo>
                  <a:pt x="195678" y="0"/>
                </a:moveTo>
                <a:lnTo>
                  <a:pt x="6251574" y="0"/>
                </a:lnTo>
                <a:lnTo>
                  <a:pt x="6251574" y="195678"/>
                </a:lnTo>
                <a:lnTo>
                  <a:pt x="0" y="195678"/>
                </a:lnTo>
                <a:lnTo>
                  <a:pt x="195678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2">
          <p15:clr>
            <a:srgbClr val="FBAE40"/>
          </p15:clr>
        </p15:guide>
        <p15:guide id="2" pos="72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13479847" y="3697733"/>
            <a:ext cx="10983298" cy="496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3400115" y="-1126139"/>
            <a:ext cx="10983298" cy="1461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 descr="A low poly image of a mountain rang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47"/>
            <a:ext cx="23039388" cy="1295965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5448300" y="2121058"/>
            <a:ext cx="15659100" cy="45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Font typeface="Calibri"/>
              <a:buNone/>
              <a:defRPr sz="1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5448300" y="6807185"/>
            <a:ext cx="15659100" cy="31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lt1"/>
              </a:buClr>
              <a:buSzPts val="4535"/>
              <a:buNone/>
              <a:defRPr sz="4535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None/>
              <a:defRPr sz="3779"/>
            </a:lvl2pPr>
            <a:lvl3pPr lvl="2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None/>
              <a:defRPr sz="3400"/>
            </a:lvl3pPr>
            <a:lvl4pPr lvl="3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/>
            </a:lvl4pPr>
            <a:lvl5pPr lvl="4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/>
            </a:lvl5pPr>
            <a:lvl6pPr lvl="5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/>
            </a:lvl6pPr>
            <a:lvl7pPr lvl="6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/>
            </a:lvl7pPr>
            <a:lvl8pPr lvl="7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/>
            </a:lvl8pPr>
            <a:lvl9pPr lvl="8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2345968" y="7530172"/>
            <a:ext cx="2591792" cy="0"/>
          </a:xfrm>
          <a:prstGeom prst="straightConnector1">
            <a:avLst/>
          </a:prstGeom>
          <a:noFill/>
          <a:ln w="15875" cap="flat" cmpd="sng">
            <a:solidFill>
              <a:srgbClr val="B65AD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" name="Google Shape;28;p13" descr="A blue and white globe with white letter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489" y="6195355"/>
            <a:ext cx="3406750" cy="266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2">
          <p15:clr>
            <a:srgbClr val="FBAE40"/>
          </p15:clr>
        </p15:guide>
        <p15:guide id="2" pos="72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es">
  <p:cSld name="Content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4" descr="A low poly image of a mountain rang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47"/>
            <a:ext cx="23039388" cy="1295965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/>
          <p:nvPr/>
        </p:nvSpPr>
        <p:spPr>
          <a:xfrm>
            <a:off x="7124700" y="0"/>
            <a:ext cx="15914688" cy="12960003"/>
          </a:xfrm>
          <a:custGeom>
            <a:avLst/>
            <a:gdLst/>
            <a:ahLst/>
            <a:cxnLst/>
            <a:rect l="l" t="t" r="r" b="b"/>
            <a:pathLst>
              <a:path w="13440380" h="12960003" extrusionOk="0">
                <a:moveTo>
                  <a:pt x="1242897" y="0"/>
                </a:moveTo>
                <a:lnTo>
                  <a:pt x="13440380" y="0"/>
                </a:lnTo>
                <a:lnTo>
                  <a:pt x="13440380" y="12960003"/>
                </a:lnTo>
                <a:lnTo>
                  <a:pt x="1243009" y="12960003"/>
                </a:lnTo>
                <a:lnTo>
                  <a:pt x="1066209" y="12523554"/>
                </a:lnTo>
                <a:cubicBezTo>
                  <a:pt x="389620" y="10761310"/>
                  <a:pt x="0" y="8692596"/>
                  <a:pt x="0" y="6479865"/>
                </a:cubicBezTo>
                <a:cubicBezTo>
                  <a:pt x="0" y="4267133"/>
                  <a:pt x="389620" y="2198418"/>
                  <a:pt x="1066209" y="436173"/>
                </a:cubicBezTo>
                <a:lnTo>
                  <a:pt x="1242897" y="0"/>
                </a:lnTo>
                <a:close/>
              </a:path>
            </a:pathLst>
          </a:custGeom>
          <a:solidFill>
            <a:schemeClr val="lt1">
              <a:alpha val="87843"/>
            </a:schemeClr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737263" y="2368389"/>
            <a:ext cx="11093787" cy="822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6477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14"/>
          <p:cNvGrpSpPr/>
          <p:nvPr/>
        </p:nvGrpSpPr>
        <p:grpSpPr>
          <a:xfrm>
            <a:off x="2563326" y="7192856"/>
            <a:ext cx="2165637" cy="496937"/>
            <a:chOff x="2563326" y="7192856"/>
            <a:chExt cx="2165637" cy="496937"/>
          </a:xfrm>
        </p:grpSpPr>
        <p:sp>
          <p:nvSpPr>
            <p:cNvPr id="37" name="Google Shape;37;p14"/>
            <p:cNvSpPr/>
            <p:nvPr/>
          </p:nvSpPr>
          <p:spPr>
            <a:xfrm>
              <a:off x="2563326" y="7192856"/>
              <a:ext cx="226368" cy="496937"/>
            </a:xfrm>
            <a:custGeom>
              <a:avLst/>
              <a:gdLst/>
              <a:ahLst/>
              <a:cxnLst/>
              <a:rect l="l" t="t" r="r" b="b"/>
              <a:pathLst>
                <a:path w="226368" h="496937" extrusionOk="0">
                  <a:moveTo>
                    <a:pt x="113184" y="0"/>
                  </a:moveTo>
                  <a:cubicBezTo>
                    <a:pt x="137071" y="0"/>
                    <a:pt x="157498" y="4911"/>
                    <a:pt x="174464" y="14734"/>
                  </a:cubicBezTo>
                  <a:cubicBezTo>
                    <a:pt x="191431" y="24557"/>
                    <a:pt x="204323" y="38788"/>
                    <a:pt x="213141" y="57429"/>
                  </a:cubicBezTo>
                  <a:cubicBezTo>
                    <a:pt x="221959" y="76070"/>
                    <a:pt x="226368" y="98450"/>
                    <a:pt x="226368" y="124569"/>
                  </a:cubicBezTo>
                  <a:lnTo>
                    <a:pt x="226368" y="143656"/>
                  </a:lnTo>
                  <a:lnTo>
                    <a:pt x="170111" y="143656"/>
                  </a:lnTo>
                  <a:lnTo>
                    <a:pt x="170111" y="124569"/>
                  </a:lnTo>
                  <a:cubicBezTo>
                    <a:pt x="170111" y="109612"/>
                    <a:pt x="167934" y="96887"/>
                    <a:pt x="163581" y="86395"/>
                  </a:cubicBezTo>
                  <a:cubicBezTo>
                    <a:pt x="159228" y="75902"/>
                    <a:pt x="152754" y="67922"/>
                    <a:pt x="144159" y="62452"/>
                  </a:cubicBezTo>
                  <a:cubicBezTo>
                    <a:pt x="135564" y="56983"/>
                    <a:pt x="125239" y="54248"/>
                    <a:pt x="113184" y="54248"/>
                  </a:cubicBezTo>
                  <a:cubicBezTo>
                    <a:pt x="101352" y="54248"/>
                    <a:pt x="91195" y="56983"/>
                    <a:pt x="82712" y="62452"/>
                  </a:cubicBezTo>
                  <a:cubicBezTo>
                    <a:pt x="74229" y="67922"/>
                    <a:pt x="67699" y="75958"/>
                    <a:pt x="63122" y="86562"/>
                  </a:cubicBezTo>
                  <a:cubicBezTo>
                    <a:pt x="58546" y="97166"/>
                    <a:pt x="56258" y="109947"/>
                    <a:pt x="56258" y="124904"/>
                  </a:cubicBezTo>
                  <a:lnTo>
                    <a:pt x="56258" y="372368"/>
                  </a:lnTo>
                  <a:cubicBezTo>
                    <a:pt x="56258" y="387102"/>
                    <a:pt x="58546" y="399715"/>
                    <a:pt x="63122" y="410208"/>
                  </a:cubicBezTo>
                  <a:cubicBezTo>
                    <a:pt x="67699" y="420700"/>
                    <a:pt x="74229" y="428737"/>
                    <a:pt x="82712" y="434318"/>
                  </a:cubicBezTo>
                  <a:cubicBezTo>
                    <a:pt x="91195" y="439899"/>
                    <a:pt x="101352" y="442689"/>
                    <a:pt x="113184" y="442689"/>
                  </a:cubicBezTo>
                  <a:cubicBezTo>
                    <a:pt x="125239" y="442689"/>
                    <a:pt x="135564" y="439899"/>
                    <a:pt x="144159" y="434318"/>
                  </a:cubicBezTo>
                  <a:cubicBezTo>
                    <a:pt x="152754" y="428737"/>
                    <a:pt x="159228" y="420700"/>
                    <a:pt x="163581" y="410208"/>
                  </a:cubicBezTo>
                  <a:cubicBezTo>
                    <a:pt x="167934" y="399715"/>
                    <a:pt x="170111" y="387102"/>
                    <a:pt x="170111" y="372368"/>
                  </a:cubicBezTo>
                  <a:lnTo>
                    <a:pt x="170111" y="352946"/>
                  </a:lnTo>
                  <a:lnTo>
                    <a:pt x="226368" y="352946"/>
                  </a:lnTo>
                  <a:lnTo>
                    <a:pt x="226368" y="372368"/>
                  </a:lnTo>
                  <a:cubicBezTo>
                    <a:pt x="226368" y="398487"/>
                    <a:pt x="221959" y="420867"/>
                    <a:pt x="213141" y="439508"/>
                  </a:cubicBezTo>
                  <a:cubicBezTo>
                    <a:pt x="204323" y="458149"/>
                    <a:pt x="191431" y="472381"/>
                    <a:pt x="174464" y="482203"/>
                  </a:cubicBezTo>
                  <a:cubicBezTo>
                    <a:pt x="157498" y="492026"/>
                    <a:pt x="137071" y="496937"/>
                    <a:pt x="113184" y="496937"/>
                  </a:cubicBezTo>
                  <a:cubicBezTo>
                    <a:pt x="89521" y="496937"/>
                    <a:pt x="69206" y="492026"/>
                    <a:pt x="52239" y="482203"/>
                  </a:cubicBezTo>
                  <a:cubicBezTo>
                    <a:pt x="35273" y="472381"/>
                    <a:pt x="22325" y="458149"/>
                    <a:pt x="13395" y="439508"/>
                  </a:cubicBezTo>
                  <a:cubicBezTo>
                    <a:pt x="4465" y="420867"/>
                    <a:pt x="0" y="398487"/>
                    <a:pt x="0" y="372368"/>
                  </a:cubicBezTo>
                  <a:lnTo>
                    <a:pt x="0" y="124904"/>
                  </a:lnTo>
                  <a:cubicBezTo>
                    <a:pt x="0" y="98561"/>
                    <a:pt x="4465" y="76070"/>
                    <a:pt x="13395" y="57429"/>
                  </a:cubicBezTo>
                  <a:cubicBezTo>
                    <a:pt x="22325" y="38788"/>
                    <a:pt x="35217" y="24557"/>
                    <a:pt x="52072" y="14734"/>
                  </a:cubicBezTo>
                  <a:cubicBezTo>
                    <a:pt x="68927" y="4911"/>
                    <a:pt x="89297" y="0"/>
                    <a:pt x="113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2849076" y="7192856"/>
              <a:ext cx="241772" cy="496937"/>
            </a:xfrm>
            <a:custGeom>
              <a:avLst/>
              <a:gdLst/>
              <a:ahLst/>
              <a:cxnLst/>
              <a:rect l="l" t="t" r="r" b="b"/>
              <a:pathLst>
                <a:path w="241772" h="496937" extrusionOk="0">
                  <a:moveTo>
                    <a:pt x="120886" y="0"/>
                  </a:moveTo>
                  <a:cubicBezTo>
                    <a:pt x="146336" y="0"/>
                    <a:pt x="168102" y="4744"/>
                    <a:pt x="186184" y="14232"/>
                  </a:cubicBezTo>
                  <a:cubicBezTo>
                    <a:pt x="204267" y="23720"/>
                    <a:pt x="218052" y="37616"/>
                    <a:pt x="227540" y="55922"/>
                  </a:cubicBezTo>
                  <a:cubicBezTo>
                    <a:pt x="237028" y="74228"/>
                    <a:pt x="241772" y="96329"/>
                    <a:pt x="241772" y="122225"/>
                  </a:cubicBezTo>
                  <a:lnTo>
                    <a:pt x="241772" y="374377"/>
                  </a:lnTo>
                  <a:cubicBezTo>
                    <a:pt x="241772" y="400273"/>
                    <a:pt x="237028" y="422374"/>
                    <a:pt x="227540" y="440680"/>
                  </a:cubicBezTo>
                  <a:cubicBezTo>
                    <a:pt x="218052" y="458986"/>
                    <a:pt x="204267" y="472939"/>
                    <a:pt x="186184" y="482538"/>
                  </a:cubicBezTo>
                  <a:cubicBezTo>
                    <a:pt x="168102" y="492137"/>
                    <a:pt x="146336" y="496937"/>
                    <a:pt x="120886" y="496937"/>
                  </a:cubicBezTo>
                  <a:cubicBezTo>
                    <a:pt x="95437" y="496937"/>
                    <a:pt x="73670" y="492137"/>
                    <a:pt x="55588" y="482538"/>
                  </a:cubicBezTo>
                  <a:cubicBezTo>
                    <a:pt x="37505" y="472939"/>
                    <a:pt x="23720" y="458986"/>
                    <a:pt x="14232" y="440680"/>
                  </a:cubicBezTo>
                  <a:cubicBezTo>
                    <a:pt x="4744" y="422374"/>
                    <a:pt x="0" y="400273"/>
                    <a:pt x="0" y="374377"/>
                  </a:cubicBezTo>
                  <a:lnTo>
                    <a:pt x="0" y="122225"/>
                  </a:lnTo>
                  <a:cubicBezTo>
                    <a:pt x="0" y="96329"/>
                    <a:pt x="4744" y="74228"/>
                    <a:pt x="14232" y="55922"/>
                  </a:cubicBezTo>
                  <a:cubicBezTo>
                    <a:pt x="23720" y="37616"/>
                    <a:pt x="37505" y="23720"/>
                    <a:pt x="55588" y="14232"/>
                  </a:cubicBezTo>
                  <a:cubicBezTo>
                    <a:pt x="73670" y="4744"/>
                    <a:pt x="95437" y="0"/>
                    <a:pt x="120886" y="0"/>
                  </a:cubicBezTo>
                  <a:close/>
                  <a:moveTo>
                    <a:pt x="120886" y="54583"/>
                  </a:moveTo>
                  <a:cubicBezTo>
                    <a:pt x="107268" y="54583"/>
                    <a:pt x="95604" y="57150"/>
                    <a:pt x="85893" y="62285"/>
                  </a:cubicBezTo>
                  <a:cubicBezTo>
                    <a:pt x="76182" y="67419"/>
                    <a:pt x="68759" y="74898"/>
                    <a:pt x="63625" y="84720"/>
                  </a:cubicBezTo>
                  <a:cubicBezTo>
                    <a:pt x="58490" y="94543"/>
                    <a:pt x="55923" y="106375"/>
                    <a:pt x="55923" y="120216"/>
                  </a:cubicBezTo>
                  <a:lnTo>
                    <a:pt x="55923" y="376721"/>
                  </a:lnTo>
                  <a:cubicBezTo>
                    <a:pt x="55923" y="390562"/>
                    <a:pt x="58490" y="402394"/>
                    <a:pt x="63625" y="412217"/>
                  </a:cubicBezTo>
                  <a:cubicBezTo>
                    <a:pt x="68759" y="422039"/>
                    <a:pt x="76182" y="429518"/>
                    <a:pt x="85893" y="434653"/>
                  </a:cubicBezTo>
                  <a:cubicBezTo>
                    <a:pt x="95604" y="439787"/>
                    <a:pt x="107268" y="442354"/>
                    <a:pt x="120886" y="442354"/>
                  </a:cubicBezTo>
                  <a:cubicBezTo>
                    <a:pt x="134727" y="442354"/>
                    <a:pt x="146503" y="439787"/>
                    <a:pt x="156214" y="434653"/>
                  </a:cubicBezTo>
                  <a:cubicBezTo>
                    <a:pt x="165925" y="429518"/>
                    <a:pt x="173292" y="422039"/>
                    <a:pt x="178315" y="412217"/>
                  </a:cubicBezTo>
                  <a:cubicBezTo>
                    <a:pt x="183338" y="402394"/>
                    <a:pt x="185850" y="390562"/>
                    <a:pt x="185850" y="376721"/>
                  </a:cubicBezTo>
                  <a:lnTo>
                    <a:pt x="185850" y="120216"/>
                  </a:lnTo>
                  <a:cubicBezTo>
                    <a:pt x="185850" y="106375"/>
                    <a:pt x="183338" y="94543"/>
                    <a:pt x="178315" y="84720"/>
                  </a:cubicBezTo>
                  <a:cubicBezTo>
                    <a:pt x="173292" y="74898"/>
                    <a:pt x="165925" y="67419"/>
                    <a:pt x="156214" y="62285"/>
                  </a:cubicBezTo>
                  <a:cubicBezTo>
                    <a:pt x="146503" y="57150"/>
                    <a:pt x="134727" y="54583"/>
                    <a:pt x="120886" y="545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4493554" y="7192856"/>
              <a:ext cx="235409" cy="496937"/>
            </a:xfrm>
            <a:custGeom>
              <a:avLst/>
              <a:gdLst/>
              <a:ahLst/>
              <a:cxnLst/>
              <a:rect l="l" t="t" r="r" b="b"/>
              <a:pathLst>
                <a:path w="235409" h="496937" extrusionOk="0">
                  <a:moveTo>
                    <a:pt x="118207" y="0"/>
                  </a:moveTo>
                  <a:cubicBezTo>
                    <a:pt x="143210" y="0"/>
                    <a:pt x="164250" y="4297"/>
                    <a:pt x="181328" y="12892"/>
                  </a:cubicBezTo>
                  <a:cubicBezTo>
                    <a:pt x="198406" y="21487"/>
                    <a:pt x="211243" y="34268"/>
                    <a:pt x="219838" y="51234"/>
                  </a:cubicBezTo>
                  <a:cubicBezTo>
                    <a:pt x="228432" y="68201"/>
                    <a:pt x="232730" y="89074"/>
                    <a:pt x="232730" y="113854"/>
                  </a:cubicBezTo>
                  <a:lnTo>
                    <a:pt x="232730" y="139303"/>
                  </a:lnTo>
                  <a:lnTo>
                    <a:pt x="177143" y="139303"/>
                  </a:lnTo>
                  <a:lnTo>
                    <a:pt x="177143" y="115193"/>
                  </a:lnTo>
                  <a:cubicBezTo>
                    <a:pt x="177143" y="94655"/>
                    <a:pt x="172175" y="79139"/>
                    <a:pt x="162241" y="68647"/>
                  </a:cubicBezTo>
                  <a:cubicBezTo>
                    <a:pt x="152307" y="58155"/>
                    <a:pt x="137629" y="52908"/>
                    <a:pt x="118207" y="52908"/>
                  </a:cubicBezTo>
                  <a:cubicBezTo>
                    <a:pt x="97668" y="52908"/>
                    <a:pt x="82153" y="57931"/>
                    <a:pt x="71661" y="67977"/>
                  </a:cubicBezTo>
                  <a:cubicBezTo>
                    <a:pt x="61168" y="78023"/>
                    <a:pt x="55922" y="92646"/>
                    <a:pt x="55922" y="111844"/>
                  </a:cubicBezTo>
                  <a:lnTo>
                    <a:pt x="55922" y="138968"/>
                  </a:lnTo>
                  <a:cubicBezTo>
                    <a:pt x="55922" y="152586"/>
                    <a:pt x="59215" y="164139"/>
                    <a:pt x="65801" y="173627"/>
                  </a:cubicBezTo>
                  <a:cubicBezTo>
                    <a:pt x="72386" y="183114"/>
                    <a:pt x="80590" y="190816"/>
                    <a:pt x="90413" y="196732"/>
                  </a:cubicBezTo>
                  <a:cubicBezTo>
                    <a:pt x="100236" y="202648"/>
                    <a:pt x="113630" y="209625"/>
                    <a:pt x="130597" y="217661"/>
                  </a:cubicBezTo>
                  <a:cubicBezTo>
                    <a:pt x="132382" y="218331"/>
                    <a:pt x="134001" y="219056"/>
                    <a:pt x="135452" y="219838"/>
                  </a:cubicBezTo>
                  <a:cubicBezTo>
                    <a:pt x="136903" y="220619"/>
                    <a:pt x="138522" y="221345"/>
                    <a:pt x="140308" y="222014"/>
                  </a:cubicBezTo>
                  <a:cubicBezTo>
                    <a:pt x="141201" y="222461"/>
                    <a:pt x="142149" y="222907"/>
                    <a:pt x="143154" y="223354"/>
                  </a:cubicBezTo>
                  <a:cubicBezTo>
                    <a:pt x="144159" y="223800"/>
                    <a:pt x="145107" y="224247"/>
                    <a:pt x="146000" y="224693"/>
                  </a:cubicBezTo>
                  <a:cubicBezTo>
                    <a:pt x="164976" y="233623"/>
                    <a:pt x="180547" y="242497"/>
                    <a:pt x="192714" y="251315"/>
                  </a:cubicBezTo>
                  <a:cubicBezTo>
                    <a:pt x="204880" y="260133"/>
                    <a:pt x="215038" y="272132"/>
                    <a:pt x="223186" y="287313"/>
                  </a:cubicBezTo>
                  <a:cubicBezTo>
                    <a:pt x="231335" y="302493"/>
                    <a:pt x="235409" y="321692"/>
                    <a:pt x="235409" y="344909"/>
                  </a:cubicBezTo>
                  <a:lnTo>
                    <a:pt x="235409" y="382414"/>
                  </a:lnTo>
                  <a:cubicBezTo>
                    <a:pt x="235409" y="407417"/>
                    <a:pt x="231000" y="428402"/>
                    <a:pt x="222182" y="445368"/>
                  </a:cubicBezTo>
                  <a:cubicBezTo>
                    <a:pt x="213364" y="462335"/>
                    <a:pt x="200304" y="475171"/>
                    <a:pt x="183003" y="483878"/>
                  </a:cubicBezTo>
                  <a:cubicBezTo>
                    <a:pt x="165701" y="492584"/>
                    <a:pt x="144214" y="496937"/>
                    <a:pt x="118541" y="496937"/>
                  </a:cubicBezTo>
                  <a:cubicBezTo>
                    <a:pt x="92645" y="496937"/>
                    <a:pt x="70879" y="492640"/>
                    <a:pt x="53243" y="484045"/>
                  </a:cubicBezTo>
                  <a:cubicBezTo>
                    <a:pt x="35607" y="475450"/>
                    <a:pt x="22324" y="462614"/>
                    <a:pt x="13394" y="445536"/>
                  </a:cubicBezTo>
                  <a:cubicBezTo>
                    <a:pt x="4465" y="428458"/>
                    <a:pt x="0" y="407417"/>
                    <a:pt x="0" y="382414"/>
                  </a:cubicBezTo>
                  <a:lnTo>
                    <a:pt x="0" y="358304"/>
                  </a:lnTo>
                  <a:lnTo>
                    <a:pt x="55587" y="358304"/>
                  </a:lnTo>
                  <a:lnTo>
                    <a:pt x="55587" y="381409"/>
                  </a:lnTo>
                  <a:cubicBezTo>
                    <a:pt x="55587" y="401948"/>
                    <a:pt x="60889" y="417463"/>
                    <a:pt x="71493" y="427955"/>
                  </a:cubicBezTo>
                  <a:cubicBezTo>
                    <a:pt x="82097" y="438448"/>
                    <a:pt x="97780" y="443694"/>
                    <a:pt x="118541" y="443694"/>
                  </a:cubicBezTo>
                  <a:cubicBezTo>
                    <a:pt x="138857" y="443694"/>
                    <a:pt x="154149" y="438448"/>
                    <a:pt x="164418" y="427955"/>
                  </a:cubicBezTo>
                  <a:cubicBezTo>
                    <a:pt x="174687" y="417463"/>
                    <a:pt x="179821" y="401948"/>
                    <a:pt x="179821" y="381409"/>
                  </a:cubicBezTo>
                  <a:lnTo>
                    <a:pt x="179821" y="345579"/>
                  </a:lnTo>
                  <a:cubicBezTo>
                    <a:pt x="179821" y="331961"/>
                    <a:pt x="176640" y="320297"/>
                    <a:pt x="170278" y="310586"/>
                  </a:cubicBezTo>
                  <a:cubicBezTo>
                    <a:pt x="163915" y="300875"/>
                    <a:pt x="155879" y="292838"/>
                    <a:pt x="146168" y="286476"/>
                  </a:cubicBezTo>
                  <a:cubicBezTo>
                    <a:pt x="136457" y="280113"/>
                    <a:pt x="123453" y="273137"/>
                    <a:pt x="107156" y="265547"/>
                  </a:cubicBezTo>
                  <a:cubicBezTo>
                    <a:pt x="106710" y="265323"/>
                    <a:pt x="106207" y="265100"/>
                    <a:pt x="105649" y="264877"/>
                  </a:cubicBezTo>
                  <a:cubicBezTo>
                    <a:pt x="105091" y="264654"/>
                    <a:pt x="104589" y="264430"/>
                    <a:pt x="104142" y="264207"/>
                  </a:cubicBezTo>
                  <a:lnTo>
                    <a:pt x="99454" y="261863"/>
                  </a:lnTo>
                  <a:cubicBezTo>
                    <a:pt x="78246" y="251817"/>
                    <a:pt x="61057" y="242329"/>
                    <a:pt x="47885" y="233400"/>
                  </a:cubicBezTo>
                  <a:cubicBezTo>
                    <a:pt x="34714" y="224470"/>
                    <a:pt x="23496" y="212248"/>
                    <a:pt x="14232" y="196732"/>
                  </a:cubicBezTo>
                  <a:cubicBezTo>
                    <a:pt x="4967" y="181217"/>
                    <a:pt x="335" y="161851"/>
                    <a:pt x="335" y="138633"/>
                  </a:cubicBezTo>
                  <a:lnTo>
                    <a:pt x="335" y="112514"/>
                  </a:lnTo>
                  <a:cubicBezTo>
                    <a:pt x="335" y="87957"/>
                    <a:pt x="4800" y="67308"/>
                    <a:pt x="13729" y="50564"/>
                  </a:cubicBezTo>
                  <a:cubicBezTo>
                    <a:pt x="22659" y="33821"/>
                    <a:pt x="35886" y="21208"/>
                    <a:pt x="53411" y="12725"/>
                  </a:cubicBezTo>
                  <a:cubicBezTo>
                    <a:pt x="70935" y="4242"/>
                    <a:pt x="92534" y="0"/>
                    <a:pt x="118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3153877" y="7197879"/>
              <a:ext cx="239093" cy="486556"/>
            </a:xfrm>
            <a:custGeom>
              <a:avLst/>
              <a:gdLst/>
              <a:ahLst/>
              <a:cxnLst/>
              <a:rect l="l" t="t" r="r" b="b"/>
              <a:pathLst>
                <a:path w="239093" h="486556" extrusionOk="0">
                  <a:moveTo>
                    <a:pt x="0" y="0"/>
                  </a:moveTo>
                  <a:lnTo>
                    <a:pt x="50565" y="0"/>
                  </a:lnTo>
                  <a:lnTo>
                    <a:pt x="185180" y="362111"/>
                  </a:lnTo>
                  <a:lnTo>
                    <a:pt x="185180" y="0"/>
                  </a:lnTo>
                  <a:lnTo>
                    <a:pt x="239093" y="0"/>
                  </a:lnTo>
                  <a:lnTo>
                    <a:pt x="239093" y="486556"/>
                  </a:lnTo>
                  <a:lnTo>
                    <a:pt x="188194" y="486556"/>
                  </a:lnTo>
                  <a:lnTo>
                    <a:pt x="54248" y="130725"/>
                  </a:lnTo>
                  <a:lnTo>
                    <a:pt x="54248" y="486556"/>
                  </a:lnTo>
                  <a:lnTo>
                    <a:pt x="0" y="486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425190" y="7197879"/>
              <a:ext cx="236414" cy="486891"/>
            </a:xfrm>
            <a:custGeom>
              <a:avLst/>
              <a:gdLst/>
              <a:ahLst/>
              <a:cxnLst/>
              <a:rect l="l" t="t" r="r" b="b"/>
              <a:pathLst>
                <a:path w="236414" h="486891" extrusionOk="0">
                  <a:moveTo>
                    <a:pt x="0" y="0"/>
                  </a:moveTo>
                  <a:lnTo>
                    <a:pt x="236414" y="0"/>
                  </a:lnTo>
                  <a:lnTo>
                    <a:pt x="236414" y="52574"/>
                  </a:lnTo>
                  <a:lnTo>
                    <a:pt x="146335" y="52574"/>
                  </a:lnTo>
                  <a:lnTo>
                    <a:pt x="146335" y="486891"/>
                  </a:lnTo>
                  <a:lnTo>
                    <a:pt x="90413" y="486891"/>
                  </a:lnTo>
                  <a:lnTo>
                    <a:pt x="90413" y="52574"/>
                  </a:lnTo>
                  <a:lnTo>
                    <a:pt x="0" y="5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3696802" y="7197879"/>
              <a:ext cx="208954" cy="486891"/>
            </a:xfrm>
            <a:custGeom>
              <a:avLst/>
              <a:gdLst/>
              <a:ahLst/>
              <a:cxnLst/>
              <a:rect l="l" t="t" r="r" b="b"/>
              <a:pathLst>
                <a:path w="208954" h="486891" extrusionOk="0">
                  <a:moveTo>
                    <a:pt x="0" y="0"/>
                  </a:moveTo>
                  <a:lnTo>
                    <a:pt x="33151" y="0"/>
                  </a:lnTo>
                  <a:lnTo>
                    <a:pt x="55922" y="0"/>
                  </a:lnTo>
                  <a:lnTo>
                    <a:pt x="208954" y="0"/>
                  </a:lnTo>
                  <a:lnTo>
                    <a:pt x="208954" y="52574"/>
                  </a:lnTo>
                  <a:lnTo>
                    <a:pt x="55922" y="52574"/>
                  </a:lnTo>
                  <a:lnTo>
                    <a:pt x="55922" y="218666"/>
                  </a:lnTo>
                  <a:lnTo>
                    <a:pt x="192211" y="218666"/>
                  </a:lnTo>
                  <a:lnTo>
                    <a:pt x="192211" y="271239"/>
                  </a:lnTo>
                  <a:lnTo>
                    <a:pt x="55922" y="271239"/>
                  </a:lnTo>
                  <a:lnTo>
                    <a:pt x="55922" y="434318"/>
                  </a:lnTo>
                  <a:lnTo>
                    <a:pt x="208954" y="434318"/>
                  </a:lnTo>
                  <a:lnTo>
                    <a:pt x="208954" y="486891"/>
                  </a:lnTo>
                  <a:lnTo>
                    <a:pt x="55922" y="486891"/>
                  </a:lnTo>
                  <a:lnTo>
                    <a:pt x="33151" y="486891"/>
                  </a:lnTo>
                  <a:lnTo>
                    <a:pt x="0" y="486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>
              <a:off x="3953977" y="7197879"/>
              <a:ext cx="239092" cy="486556"/>
            </a:xfrm>
            <a:custGeom>
              <a:avLst/>
              <a:gdLst/>
              <a:ahLst/>
              <a:cxnLst/>
              <a:rect l="l" t="t" r="r" b="b"/>
              <a:pathLst>
                <a:path w="239092" h="486556" extrusionOk="0">
                  <a:moveTo>
                    <a:pt x="0" y="0"/>
                  </a:moveTo>
                  <a:lnTo>
                    <a:pt x="50564" y="0"/>
                  </a:lnTo>
                  <a:lnTo>
                    <a:pt x="185179" y="362111"/>
                  </a:lnTo>
                  <a:lnTo>
                    <a:pt x="185179" y="0"/>
                  </a:lnTo>
                  <a:lnTo>
                    <a:pt x="239092" y="0"/>
                  </a:lnTo>
                  <a:lnTo>
                    <a:pt x="239092" y="486556"/>
                  </a:lnTo>
                  <a:lnTo>
                    <a:pt x="188193" y="486556"/>
                  </a:lnTo>
                  <a:lnTo>
                    <a:pt x="54247" y="130725"/>
                  </a:lnTo>
                  <a:lnTo>
                    <a:pt x="54247" y="486556"/>
                  </a:lnTo>
                  <a:lnTo>
                    <a:pt x="0" y="486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4225290" y="7197879"/>
              <a:ext cx="236414" cy="486891"/>
            </a:xfrm>
            <a:custGeom>
              <a:avLst/>
              <a:gdLst/>
              <a:ahLst/>
              <a:cxnLst/>
              <a:rect l="l" t="t" r="r" b="b"/>
              <a:pathLst>
                <a:path w="236414" h="486891" extrusionOk="0">
                  <a:moveTo>
                    <a:pt x="0" y="0"/>
                  </a:moveTo>
                  <a:lnTo>
                    <a:pt x="236414" y="0"/>
                  </a:lnTo>
                  <a:lnTo>
                    <a:pt x="236414" y="52574"/>
                  </a:lnTo>
                  <a:lnTo>
                    <a:pt x="146335" y="52574"/>
                  </a:lnTo>
                  <a:lnTo>
                    <a:pt x="146335" y="486891"/>
                  </a:lnTo>
                  <a:lnTo>
                    <a:pt x="90413" y="486891"/>
                  </a:lnTo>
                  <a:lnTo>
                    <a:pt x="90413" y="52574"/>
                  </a:lnTo>
                  <a:lnTo>
                    <a:pt x="0" y="5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Google Shape;45;p14" descr="A blue and white globe with white letter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489" y="6195355"/>
            <a:ext cx="3406750" cy="266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2">
          <p15:clr>
            <a:srgbClr val="FBAE40"/>
          </p15:clr>
        </p15:guide>
        <p15:guide id="2" pos="72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1583958" y="3450093"/>
            <a:ext cx="9791740" cy="822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11663690" y="3450093"/>
            <a:ext cx="9791740" cy="822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4535"/>
              <a:buNone/>
              <a:defRPr sz="4535" b="1"/>
            </a:lvl1pPr>
            <a:lvl2pPr marL="914400" lvl="1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None/>
              <a:defRPr sz="3779" b="1"/>
            </a:lvl2pPr>
            <a:lvl3pPr marL="1371600" lvl="2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None/>
              <a:defRPr sz="3400" b="1"/>
            </a:lvl3pPr>
            <a:lvl4pPr marL="1828800" lvl="3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4pPr>
            <a:lvl5pPr marL="2286000" lvl="4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5pPr>
            <a:lvl6pPr marL="2743200" lvl="5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1586960" y="4734128"/>
            <a:ext cx="9746740" cy="696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3"/>
          </p:nvPr>
        </p:nvSpPr>
        <p:spPr>
          <a:xfrm>
            <a:off x="11663690" y="3177087"/>
            <a:ext cx="9794741" cy="155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4535"/>
              <a:buNone/>
              <a:defRPr sz="4535" b="1"/>
            </a:lvl1pPr>
            <a:lvl2pPr marL="914400" lvl="1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None/>
              <a:defRPr sz="3779" b="1"/>
            </a:lvl2pPr>
            <a:lvl3pPr marL="1371600" lvl="2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None/>
              <a:defRPr sz="3400" b="1"/>
            </a:lvl3pPr>
            <a:lvl4pPr marL="1828800" lvl="3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4pPr>
            <a:lvl5pPr marL="2286000" lvl="4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5pPr>
            <a:lvl6pPr marL="2743200" lvl="5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 b="1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4"/>
          </p:nvPr>
        </p:nvSpPr>
        <p:spPr>
          <a:xfrm>
            <a:off x="11663690" y="4734128"/>
            <a:ext cx="9794741" cy="696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47"/>
              <a:buFont typeface="Calibri"/>
              <a:buNone/>
              <a:defRPr sz="604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9794741" y="1866051"/>
            <a:ext cx="11663690" cy="921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12584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047"/>
              <a:buChar char="•"/>
              <a:defRPr sz="6047"/>
            </a:lvl1pPr>
            <a:lvl2pPr marL="914400" lvl="1" indent="-564578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5291"/>
              <a:buChar char="•"/>
              <a:defRPr sz="5291"/>
            </a:lvl2pPr>
            <a:lvl3pPr marL="1371600" lvl="2" indent="-516572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4535"/>
              <a:buChar char="•"/>
              <a:defRPr sz="4535"/>
            </a:lvl3pPr>
            <a:lvl4pPr marL="1828800" lvl="3" indent="-468566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Char char="•"/>
              <a:defRPr sz="3779"/>
            </a:lvl4pPr>
            <a:lvl5pPr marL="2286000" lvl="4" indent="-468566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Char char="•"/>
              <a:defRPr sz="3779"/>
            </a:lvl5pPr>
            <a:lvl6pPr marL="2743200" lvl="5" indent="-468566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Char char="•"/>
              <a:defRPr sz="3779"/>
            </a:lvl6pPr>
            <a:lvl7pPr marL="3200400" lvl="6" indent="-468566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Char char="•"/>
              <a:defRPr sz="3779"/>
            </a:lvl7pPr>
            <a:lvl8pPr marL="3657600" lvl="7" indent="-468566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Char char="•"/>
              <a:defRPr sz="3779"/>
            </a:lvl8pPr>
            <a:lvl9pPr marL="4114800" lvl="8" indent="-468566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Char char="•"/>
              <a:defRPr sz="3779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1586960" y="3888105"/>
            <a:ext cx="7430802" cy="720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/>
            </a:lvl1pPr>
            <a:lvl2pPr marL="914400" lvl="1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2pPr>
            <a:lvl3pPr marL="1371600" lvl="2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2268"/>
              <a:buNone/>
              <a:defRPr sz="2268"/>
            </a:lvl3pPr>
            <a:lvl4pPr marL="1828800" lvl="3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4pPr>
            <a:lvl5pPr marL="2286000" lvl="4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5pPr>
            <a:lvl6pPr marL="2743200" lvl="5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47"/>
              <a:buFont typeface="Calibri"/>
              <a:buNone/>
              <a:defRPr sz="604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9794741" y="1866051"/>
            <a:ext cx="11663690" cy="9210249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586960" y="3888105"/>
            <a:ext cx="7430802" cy="720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3024"/>
              <a:buNone/>
              <a:defRPr sz="3024"/>
            </a:lvl1pPr>
            <a:lvl2pPr marL="914400" lvl="1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2pPr>
            <a:lvl3pPr marL="1371600" lvl="2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2268"/>
              <a:buNone/>
              <a:defRPr sz="2268"/>
            </a:lvl3pPr>
            <a:lvl4pPr marL="1828800" lvl="3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4pPr>
            <a:lvl5pPr marL="2286000" lvl="4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5pPr>
            <a:lvl6pPr marL="2743200" lvl="5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7408082" y="-2374032"/>
            <a:ext cx="8223223" cy="1987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15"/>
              <a:buFont typeface="Calibri"/>
              <a:buNone/>
              <a:defRPr sz="8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64578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Arial"/>
              <a:buChar char="•"/>
              <a:defRPr sz="52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16572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4535"/>
              <a:buFont typeface="Arial"/>
              <a:buChar char="•"/>
              <a:defRPr sz="45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8566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779"/>
              <a:buFont typeface="Arial"/>
              <a:buChar char="•"/>
              <a:defRPr sz="37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44563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44563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44563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44563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44563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44563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3401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8"/>
              <a:buFont typeface="Arial"/>
              <a:buNone/>
              <a:defRPr sz="22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mp.wa.gov.au/GeoChem-Extract-Geochemistry-155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s.google.com/earth-engine/datasets/catalog/CSIRO_SLGA" TargetMode="External"/><Relationship Id="rId5" Type="http://schemas.openxmlformats.org/officeDocument/2006/relationships/hyperlink" Target="https://developers.google.com/earthengine/datasets/catalog/MODIS_006_MOD13Q1" TargetMode="External"/><Relationship Id="rId4" Type="http://schemas.openxmlformats.org/officeDocument/2006/relationships/hyperlink" Target="https://ecat.ga.gov.au/geonetwork/srv/eng/catalog.search#/metadata/6399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3297897" y="2717469"/>
            <a:ext cx="16726120" cy="2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Font typeface="Calibri"/>
              <a:buNone/>
            </a:pPr>
            <a:br>
              <a:rPr lang="en-US" sz="6000" b="1" i="0" u="none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geospatial methods for the second-dimension spatial association</a:t>
            </a:r>
            <a:endParaRPr sz="6600"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4784680" y="7113797"/>
            <a:ext cx="15659100" cy="159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35"/>
              <a:buNone/>
            </a:pPr>
            <a:r>
              <a:rPr lang="en-US" altLang="zh-CN" sz="4400" dirty="0" err="1"/>
              <a:t>Yongze</a:t>
            </a:r>
            <a:r>
              <a:rPr lang="en-US" altLang="zh-CN" sz="4400" dirty="0"/>
              <a:t> Song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35"/>
              <a:buNone/>
            </a:pPr>
            <a:r>
              <a:rPr lang="en-US" altLang="zh-CN" sz="4400" dirty="0"/>
              <a:t>PI, Senior Lecturer, Curtin University</a:t>
            </a:r>
            <a:endParaRPr lang="zh-CN" altLang="en-US" sz="4400" dirty="0"/>
          </a:p>
        </p:txBody>
      </p:sp>
      <p:grpSp>
        <p:nvGrpSpPr>
          <p:cNvPr id="106" name="Google Shape;106;p1"/>
          <p:cNvGrpSpPr/>
          <p:nvPr/>
        </p:nvGrpSpPr>
        <p:grpSpPr>
          <a:xfrm>
            <a:off x="2575832" y="10924956"/>
            <a:ext cx="811063" cy="739994"/>
            <a:chOff x="10503831" y="11143126"/>
            <a:chExt cx="2009272" cy="1940043"/>
          </a:xfrm>
        </p:grpSpPr>
        <p:grpSp>
          <p:nvGrpSpPr>
            <p:cNvPr id="107" name="Google Shape;107;p1"/>
            <p:cNvGrpSpPr/>
            <p:nvPr/>
          </p:nvGrpSpPr>
          <p:grpSpPr>
            <a:xfrm>
              <a:off x="10503831" y="11143126"/>
              <a:ext cx="1940043" cy="1940043"/>
              <a:chOff x="4863476" y="3554138"/>
              <a:chExt cx="654845" cy="654845"/>
            </a:xfrm>
          </p:grpSpPr>
          <p:sp>
            <p:nvSpPr>
              <p:cNvPr id="108" name="Google Shape;108;p1"/>
              <p:cNvSpPr/>
              <p:nvPr/>
            </p:nvSpPr>
            <p:spPr>
              <a:xfrm>
                <a:off x="4863477" y="3554139"/>
                <a:ext cx="654844" cy="654844"/>
              </a:xfrm>
              <a:prstGeom prst="ellipse">
                <a:avLst/>
              </a:prstGeom>
              <a:gradFill>
                <a:gsLst>
                  <a:gs pos="0">
                    <a:srgbClr val="3F6C95"/>
                  </a:gs>
                  <a:gs pos="20000">
                    <a:srgbClr val="3F6C95"/>
                  </a:gs>
                  <a:gs pos="100000">
                    <a:srgbClr val="C1D9E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4968425" y="3554139"/>
                <a:ext cx="439310" cy="654844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5090343" y="3554138"/>
                <a:ext cx="186508" cy="654844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 rot="10800000" flipH="1">
                <a:off x="4912519" y="3664269"/>
                <a:ext cx="554749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554832" h="120000" extrusionOk="0">
                    <a:moveTo>
                      <a:pt x="0" y="0"/>
                    </a:moveTo>
                    <a:lnTo>
                      <a:pt x="554832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 rot="10800000" flipH="1">
                <a:off x="4912436" y="4003949"/>
                <a:ext cx="554832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554832" h="120000" extrusionOk="0">
                    <a:moveTo>
                      <a:pt x="0" y="0"/>
                    </a:moveTo>
                    <a:lnTo>
                      <a:pt x="554832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4863476" y="3897876"/>
                <a:ext cx="65484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554832" h="120000" extrusionOk="0">
                    <a:moveTo>
                      <a:pt x="0" y="0"/>
                    </a:moveTo>
                    <a:lnTo>
                      <a:pt x="554832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4" name="Google Shape;114;p1"/>
            <p:cNvPicPr preferRelativeResize="0"/>
            <p:nvPr/>
          </p:nvPicPr>
          <p:blipFill rotWithShape="1">
            <a:blip r:embed="rId4">
              <a:alphaModFix/>
            </a:blip>
            <a:srcRect l="15902" t="19565" r="16158" b="38637"/>
            <a:stretch/>
          </p:blipFill>
          <p:spPr>
            <a:xfrm>
              <a:off x="10516663" y="11662668"/>
              <a:ext cx="1996440" cy="7848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"/>
          <p:cNvSpPr/>
          <p:nvPr/>
        </p:nvSpPr>
        <p:spPr>
          <a:xfrm>
            <a:off x="4382986" y="10967078"/>
            <a:ext cx="4776537" cy="253696"/>
          </a:xfrm>
          <a:custGeom>
            <a:avLst/>
            <a:gdLst/>
            <a:ahLst/>
            <a:cxnLst/>
            <a:rect l="l" t="t" r="r" b="b"/>
            <a:pathLst>
              <a:path w="10395792" h="552152" extrusionOk="0">
                <a:moveTo>
                  <a:pt x="6171455" y="199801"/>
                </a:moveTo>
                <a:lnTo>
                  <a:pt x="6119011" y="396255"/>
                </a:lnTo>
                <a:lnTo>
                  <a:pt x="6223899" y="396255"/>
                </a:lnTo>
                <a:lnTo>
                  <a:pt x="6171455" y="199801"/>
                </a:lnTo>
                <a:close/>
                <a:moveTo>
                  <a:pt x="3856880" y="199801"/>
                </a:moveTo>
                <a:lnTo>
                  <a:pt x="3804437" y="396255"/>
                </a:lnTo>
                <a:lnTo>
                  <a:pt x="3909324" y="396255"/>
                </a:lnTo>
                <a:lnTo>
                  <a:pt x="3856880" y="199801"/>
                </a:lnTo>
                <a:close/>
                <a:moveTo>
                  <a:pt x="856506" y="199801"/>
                </a:moveTo>
                <a:lnTo>
                  <a:pt x="804062" y="396255"/>
                </a:lnTo>
                <a:lnTo>
                  <a:pt x="908950" y="396255"/>
                </a:lnTo>
                <a:lnTo>
                  <a:pt x="856506" y="199801"/>
                </a:lnTo>
                <a:close/>
                <a:moveTo>
                  <a:pt x="10201423" y="169441"/>
                </a:moveTo>
                <a:lnTo>
                  <a:pt x="10201423" y="323031"/>
                </a:lnTo>
                <a:lnTo>
                  <a:pt x="10284171" y="323031"/>
                </a:lnTo>
                <a:cubicBezTo>
                  <a:pt x="10294689" y="323031"/>
                  <a:pt x="10303817" y="320600"/>
                  <a:pt x="10311556" y="315739"/>
                </a:cubicBezTo>
                <a:cubicBezTo>
                  <a:pt x="10319295" y="310877"/>
                  <a:pt x="10325298" y="303932"/>
                  <a:pt x="10329564" y="294903"/>
                </a:cubicBezTo>
                <a:cubicBezTo>
                  <a:pt x="10333831" y="285874"/>
                  <a:pt x="10335964" y="275307"/>
                  <a:pt x="10335964" y="263202"/>
                </a:cubicBezTo>
                <a:lnTo>
                  <a:pt x="10335964" y="230162"/>
                </a:lnTo>
                <a:cubicBezTo>
                  <a:pt x="10335964" y="217859"/>
                  <a:pt x="10333831" y="207144"/>
                  <a:pt x="10329564" y="198016"/>
                </a:cubicBezTo>
                <a:cubicBezTo>
                  <a:pt x="10325298" y="188887"/>
                  <a:pt x="10319295" y="181843"/>
                  <a:pt x="10311556" y="176882"/>
                </a:cubicBezTo>
                <a:cubicBezTo>
                  <a:pt x="10303817" y="171921"/>
                  <a:pt x="10294689" y="169441"/>
                  <a:pt x="10284171" y="169441"/>
                </a:cubicBezTo>
                <a:lnTo>
                  <a:pt x="10201423" y="169441"/>
                </a:lnTo>
                <a:close/>
                <a:moveTo>
                  <a:pt x="2800499" y="169441"/>
                </a:moveTo>
                <a:lnTo>
                  <a:pt x="2800499" y="323031"/>
                </a:lnTo>
                <a:lnTo>
                  <a:pt x="2883247" y="323031"/>
                </a:lnTo>
                <a:cubicBezTo>
                  <a:pt x="2893764" y="323031"/>
                  <a:pt x="2902892" y="320600"/>
                  <a:pt x="2910632" y="315739"/>
                </a:cubicBezTo>
                <a:cubicBezTo>
                  <a:pt x="2918371" y="310877"/>
                  <a:pt x="2924374" y="303932"/>
                  <a:pt x="2928640" y="294903"/>
                </a:cubicBezTo>
                <a:cubicBezTo>
                  <a:pt x="2932906" y="285874"/>
                  <a:pt x="2935039" y="275307"/>
                  <a:pt x="2935039" y="263202"/>
                </a:cubicBezTo>
                <a:lnTo>
                  <a:pt x="2935039" y="230162"/>
                </a:lnTo>
                <a:cubicBezTo>
                  <a:pt x="2935039" y="217859"/>
                  <a:pt x="2932906" y="207144"/>
                  <a:pt x="2928640" y="198016"/>
                </a:cubicBezTo>
                <a:cubicBezTo>
                  <a:pt x="2924374" y="188887"/>
                  <a:pt x="2918371" y="181843"/>
                  <a:pt x="2910632" y="176882"/>
                </a:cubicBezTo>
                <a:cubicBezTo>
                  <a:pt x="2902892" y="171921"/>
                  <a:pt x="2893764" y="169441"/>
                  <a:pt x="2883247" y="169441"/>
                </a:cubicBezTo>
                <a:lnTo>
                  <a:pt x="2800499" y="169441"/>
                </a:lnTo>
                <a:close/>
                <a:moveTo>
                  <a:pt x="466874" y="169441"/>
                </a:moveTo>
                <a:lnTo>
                  <a:pt x="466874" y="323031"/>
                </a:lnTo>
                <a:lnTo>
                  <a:pt x="549622" y="323031"/>
                </a:lnTo>
                <a:cubicBezTo>
                  <a:pt x="560139" y="323031"/>
                  <a:pt x="569268" y="320600"/>
                  <a:pt x="577007" y="315739"/>
                </a:cubicBezTo>
                <a:cubicBezTo>
                  <a:pt x="584746" y="310877"/>
                  <a:pt x="590748" y="303932"/>
                  <a:pt x="595015" y="294903"/>
                </a:cubicBezTo>
                <a:cubicBezTo>
                  <a:pt x="599281" y="285874"/>
                  <a:pt x="601414" y="275307"/>
                  <a:pt x="601414" y="263202"/>
                </a:cubicBezTo>
                <a:lnTo>
                  <a:pt x="601414" y="230162"/>
                </a:lnTo>
                <a:cubicBezTo>
                  <a:pt x="601414" y="217859"/>
                  <a:pt x="599281" y="207144"/>
                  <a:pt x="595015" y="198016"/>
                </a:cubicBezTo>
                <a:cubicBezTo>
                  <a:pt x="590748" y="188887"/>
                  <a:pt x="584746" y="181843"/>
                  <a:pt x="577007" y="176882"/>
                </a:cubicBezTo>
                <a:cubicBezTo>
                  <a:pt x="569268" y="171921"/>
                  <a:pt x="560139" y="169441"/>
                  <a:pt x="549622" y="169441"/>
                </a:cubicBezTo>
                <a:lnTo>
                  <a:pt x="466874" y="169441"/>
                </a:lnTo>
                <a:close/>
                <a:moveTo>
                  <a:pt x="8553598" y="169143"/>
                </a:moveTo>
                <a:lnTo>
                  <a:pt x="8553598" y="307851"/>
                </a:lnTo>
                <a:lnTo>
                  <a:pt x="8635156" y="307851"/>
                </a:lnTo>
                <a:cubicBezTo>
                  <a:pt x="8646070" y="307851"/>
                  <a:pt x="8655545" y="305519"/>
                  <a:pt x="8663582" y="300856"/>
                </a:cubicBezTo>
                <a:cubicBezTo>
                  <a:pt x="8671619" y="296193"/>
                  <a:pt x="8677820" y="289495"/>
                  <a:pt x="8682185" y="280764"/>
                </a:cubicBezTo>
                <a:cubicBezTo>
                  <a:pt x="8686551" y="272033"/>
                  <a:pt x="8688734" y="261813"/>
                  <a:pt x="8688734" y="250105"/>
                </a:cubicBezTo>
                <a:lnTo>
                  <a:pt x="8688734" y="228079"/>
                </a:lnTo>
                <a:cubicBezTo>
                  <a:pt x="8688734" y="216173"/>
                  <a:pt x="8686551" y="205755"/>
                  <a:pt x="8682185" y="196825"/>
                </a:cubicBezTo>
                <a:cubicBezTo>
                  <a:pt x="8677820" y="187895"/>
                  <a:pt x="8671619" y="181049"/>
                  <a:pt x="8663582" y="176287"/>
                </a:cubicBezTo>
                <a:cubicBezTo>
                  <a:pt x="8655545" y="171524"/>
                  <a:pt x="8646070" y="169143"/>
                  <a:pt x="8635156" y="169143"/>
                </a:cubicBezTo>
                <a:lnTo>
                  <a:pt x="8553598" y="169143"/>
                </a:lnTo>
                <a:close/>
                <a:moveTo>
                  <a:pt x="3457723" y="169143"/>
                </a:moveTo>
                <a:lnTo>
                  <a:pt x="3457723" y="307851"/>
                </a:lnTo>
                <a:lnTo>
                  <a:pt x="3539281" y="307851"/>
                </a:lnTo>
                <a:cubicBezTo>
                  <a:pt x="3550195" y="307851"/>
                  <a:pt x="3559670" y="305519"/>
                  <a:pt x="3567707" y="300856"/>
                </a:cubicBezTo>
                <a:cubicBezTo>
                  <a:pt x="3575744" y="296193"/>
                  <a:pt x="3581945" y="289495"/>
                  <a:pt x="3586311" y="280764"/>
                </a:cubicBezTo>
                <a:cubicBezTo>
                  <a:pt x="3590676" y="272033"/>
                  <a:pt x="3592859" y="261813"/>
                  <a:pt x="3592859" y="250105"/>
                </a:cubicBezTo>
                <a:lnTo>
                  <a:pt x="3592859" y="228079"/>
                </a:lnTo>
                <a:cubicBezTo>
                  <a:pt x="3592859" y="216173"/>
                  <a:pt x="3590676" y="205755"/>
                  <a:pt x="3586311" y="196825"/>
                </a:cubicBezTo>
                <a:cubicBezTo>
                  <a:pt x="3581945" y="187895"/>
                  <a:pt x="3575744" y="181049"/>
                  <a:pt x="3567707" y="176287"/>
                </a:cubicBezTo>
                <a:cubicBezTo>
                  <a:pt x="3559670" y="171524"/>
                  <a:pt x="3550195" y="169143"/>
                  <a:pt x="3539281" y="169143"/>
                </a:cubicBezTo>
                <a:lnTo>
                  <a:pt x="3457723" y="169143"/>
                </a:lnTo>
                <a:close/>
                <a:moveTo>
                  <a:pt x="9934723" y="166762"/>
                </a:moveTo>
                <a:cubicBezTo>
                  <a:pt x="9920435" y="166762"/>
                  <a:pt x="9907984" y="169788"/>
                  <a:pt x="9897367" y="175840"/>
                </a:cubicBezTo>
                <a:cubicBezTo>
                  <a:pt x="9886751" y="181893"/>
                  <a:pt x="9878615" y="190525"/>
                  <a:pt x="9872959" y="201736"/>
                </a:cubicBezTo>
                <a:cubicBezTo>
                  <a:pt x="9867304" y="212948"/>
                  <a:pt x="9864476" y="226194"/>
                  <a:pt x="9864476" y="241473"/>
                </a:cubicBezTo>
                <a:lnTo>
                  <a:pt x="9864476" y="418877"/>
                </a:lnTo>
                <a:cubicBezTo>
                  <a:pt x="9864476" y="433958"/>
                  <a:pt x="9867304" y="447154"/>
                  <a:pt x="9872959" y="458465"/>
                </a:cubicBezTo>
                <a:cubicBezTo>
                  <a:pt x="9878615" y="469776"/>
                  <a:pt x="9886751" y="478457"/>
                  <a:pt x="9897367" y="484510"/>
                </a:cubicBezTo>
                <a:cubicBezTo>
                  <a:pt x="9907984" y="490562"/>
                  <a:pt x="9920435" y="493588"/>
                  <a:pt x="9934723" y="493588"/>
                </a:cubicBezTo>
                <a:cubicBezTo>
                  <a:pt x="9949010" y="493588"/>
                  <a:pt x="9961463" y="490562"/>
                  <a:pt x="9972079" y="484510"/>
                </a:cubicBezTo>
                <a:cubicBezTo>
                  <a:pt x="9982696" y="478457"/>
                  <a:pt x="9990881" y="469776"/>
                  <a:pt x="9996635" y="458465"/>
                </a:cubicBezTo>
                <a:cubicBezTo>
                  <a:pt x="10002391" y="447154"/>
                  <a:pt x="10005267" y="433958"/>
                  <a:pt x="10005267" y="418877"/>
                </a:cubicBezTo>
                <a:lnTo>
                  <a:pt x="10005267" y="241473"/>
                </a:lnTo>
                <a:cubicBezTo>
                  <a:pt x="10005267" y="226194"/>
                  <a:pt x="10002391" y="212948"/>
                  <a:pt x="9996635" y="201736"/>
                </a:cubicBezTo>
                <a:cubicBezTo>
                  <a:pt x="9990881" y="190525"/>
                  <a:pt x="9982696" y="181893"/>
                  <a:pt x="9972079" y="175840"/>
                </a:cubicBezTo>
                <a:cubicBezTo>
                  <a:pt x="9961463" y="169788"/>
                  <a:pt x="9949010" y="166762"/>
                  <a:pt x="9934723" y="166762"/>
                </a:cubicBezTo>
                <a:close/>
                <a:moveTo>
                  <a:pt x="8286898" y="166762"/>
                </a:moveTo>
                <a:cubicBezTo>
                  <a:pt x="8272610" y="166762"/>
                  <a:pt x="8260159" y="169788"/>
                  <a:pt x="8249542" y="175840"/>
                </a:cubicBezTo>
                <a:cubicBezTo>
                  <a:pt x="8238926" y="181893"/>
                  <a:pt x="8230789" y="190525"/>
                  <a:pt x="8225135" y="201736"/>
                </a:cubicBezTo>
                <a:cubicBezTo>
                  <a:pt x="8219479" y="212948"/>
                  <a:pt x="8216651" y="226194"/>
                  <a:pt x="8216651" y="241473"/>
                </a:cubicBezTo>
                <a:lnTo>
                  <a:pt x="8216651" y="418877"/>
                </a:lnTo>
                <a:cubicBezTo>
                  <a:pt x="8216651" y="433958"/>
                  <a:pt x="8219479" y="447154"/>
                  <a:pt x="8225135" y="458465"/>
                </a:cubicBezTo>
                <a:cubicBezTo>
                  <a:pt x="8230789" y="469776"/>
                  <a:pt x="8238926" y="478457"/>
                  <a:pt x="8249542" y="484510"/>
                </a:cubicBezTo>
                <a:cubicBezTo>
                  <a:pt x="8260159" y="490562"/>
                  <a:pt x="8272610" y="493588"/>
                  <a:pt x="8286898" y="493588"/>
                </a:cubicBezTo>
                <a:cubicBezTo>
                  <a:pt x="8301185" y="493588"/>
                  <a:pt x="8313638" y="490562"/>
                  <a:pt x="8324254" y="484510"/>
                </a:cubicBezTo>
                <a:cubicBezTo>
                  <a:pt x="8334871" y="478457"/>
                  <a:pt x="8343056" y="469776"/>
                  <a:pt x="8348810" y="458465"/>
                </a:cubicBezTo>
                <a:cubicBezTo>
                  <a:pt x="8354565" y="447154"/>
                  <a:pt x="8357442" y="433958"/>
                  <a:pt x="8357442" y="418877"/>
                </a:cubicBezTo>
                <a:lnTo>
                  <a:pt x="8357442" y="241473"/>
                </a:lnTo>
                <a:cubicBezTo>
                  <a:pt x="8357442" y="226194"/>
                  <a:pt x="8354565" y="212948"/>
                  <a:pt x="8348810" y="201736"/>
                </a:cubicBezTo>
                <a:cubicBezTo>
                  <a:pt x="8343056" y="190525"/>
                  <a:pt x="8334871" y="181893"/>
                  <a:pt x="8324254" y="175840"/>
                </a:cubicBezTo>
                <a:cubicBezTo>
                  <a:pt x="8313638" y="169788"/>
                  <a:pt x="8301185" y="166762"/>
                  <a:pt x="8286898" y="166762"/>
                </a:cubicBezTo>
                <a:close/>
                <a:moveTo>
                  <a:pt x="6896248" y="166762"/>
                </a:moveTo>
                <a:cubicBezTo>
                  <a:pt x="6881960" y="166762"/>
                  <a:pt x="6869509" y="169788"/>
                  <a:pt x="6858892" y="175840"/>
                </a:cubicBezTo>
                <a:cubicBezTo>
                  <a:pt x="6848276" y="181893"/>
                  <a:pt x="6840139" y="190525"/>
                  <a:pt x="6834484" y="201736"/>
                </a:cubicBezTo>
                <a:cubicBezTo>
                  <a:pt x="6828829" y="212948"/>
                  <a:pt x="6826001" y="226194"/>
                  <a:pt x="6826001" y="241473"/>
                </a:cubicBezTo>
                <a:lnTo>
                  <a:pt x="6826001" y="418877"/>
                </a:lnTo>
                <a:cubicBezTo>
                  <a:pt x="6826001" y="433958"/>
                  <a:pt x="6828829" y="447154"/>
                  <a:pt x="6834484" y="458465"/>
                </a:cubicBezTo>
                <a:cubicBezTo>
                  <a:pt x="6840139" y="469776"/>
                  <a:pt x="6848276" y="478457"/>
                  <a:pt x="6858892" y="484510"/>
                </a:cubicBezTo>
                <a:cubicBezTo>
                  <a:pt x="6869509" y="490562"/>
                  <a:pt x="6881960" y="493588"/>
                  <a:pt x="6896248" y="493588"/>
                </a:cubicBezTo>
                <a:cubicBezTo>
                  <a:pt x="6910535" y="493588"/>
                  <a:pt x="6922987" y="490562"/>
                  <a:pt x="6933604" y="484510"/>
                </a:cubicBezTo>
                <a:cubicBezTo>
                  <a:pt x="6944220" y="478457"/>
                  <a:pt x="6952406" y="469776"/>
                  <a:pt x="6958160" y="458465"/>
                </a:cubicBezTo>
                <a:cubicBezTo>
                  <a:pt x="6963915" y="447154"/>
                  <a:pt x="6966792" y="433958"/>
                  <a:pt x="6966792" y="418877"/>
                </a:cubicBezTo>
                <a:lnTo>
                  <a:pt x="6966792" y="241473"/>
                </a:lnTo>
                <a:cubicBezTo>
                  <a:pt x="6966792" y="226194"/>
                  <a:pt x="6963915" y="212948"/>
                  <a:pt x="6958160" y="201736"/>
                </a:cubicBezTo>
                <a:cubicBezTo>
                  <a:pt x="6952406" y="190525"/>
                  <a:pt x="6944220" y="181893"/>
                  <a:pt x="6933604" y="175840"/>
                </a:cubicBezTo>
                <a:cubicBezTo>
                  <a:pt x="6922987" y="169788"/>
                  <a:pt x="6910535" y="166762"/>
                  <a:pt x="6896248" y="166762"/>
                </a:cubicBezTo>
                <a:close/>
                <a:moveTo>
                  <a:pt x="5543699" y="166762"/>
                </a:moveTo>
                <a:cubicBezTo>
                  <a:pt x="5529411" y="166762"/>
                  <a:pt x="5516959" y="169788"/>
                  <a:pt x="5506342" y="175840"/>
                </a:cubicBezTo>
                <a:cubicBezTo>
                  <a:pt x="5495726" y="181893"/>
                  <a:pt x="5487589" y="190525"/>
                  <a:pt x="5481934" y="201736"/>
                </a:cubicBezTo>
                <a:cubicBezTo>
                  <a:pt x="5476280" y="212948"/>
                  <a:pt x="5473451" y="226194"/>
                  <a:pt x="5473451" y="241473"/>
                </a:cubicBezTo>
                <a:lnTo>
                  <a:pt x="5473451" y="418877"/>
                </a:lnTo>
                <a:cubicBezTo>
                  <a:pt x="5473451" y="433958"/>
                  <a:pt x="5476280" y="447154"/>
                  <a:pt x="5481934" y="458465"/>
                </a:cubicBezTo>
                <a:cubicBezTo>
                  <a:pt x="5487589" y="469776"/>
                  <a:pt x="5495726" y="478457"/>
                  <a:pt x="5506342" y="484510"/>
                </a:cubicBezTo>
                <a:cubicBezTo>
                  <a:pt x="5516959" y="490562"/>
                  <a:pt x="5529411" y="493588"/>
                  <a:pt x="5543699" y="493588"/>
                </a:cubicBezTo>
                <a:cubicBezTo>
                  <a:pt x="5557986" y="493588"/>
                  <a:pt x="5570438" y="490562"/>
                  <a:pt x="5581054" y="484510"/>
                </a:cubicBezTo>
                <a:cubicBezTo>
                  <a:pt x="5591670" y="478457"/>
                  <a:pt x="5599856" y="469776"/>
                  <a:pt x="5605610" y="458465"/>
                </a:cubicBezTo>
                <a:cubicBezTo>
                  <a:pt x="5611365" y="447154"/>
                  <a:pt x="5614243" y="433958"/>
                  <a:pt x="5614243" y="418877"/>
                </a:cubicBezTo>
                <a:lnTo>
                  <a:pt x="5614243" y="241473"/>
                </a:lnTo>
                <a:cubicBezTo>
                  <a:pt x="5614243" y="226194"/>
                  <a:pt x="5611365" y="212948"/>
                  <a:pt x="5605610" y="201736"/>
                </a:cubicBezTo>
                <a:cubicBezTo>
                  <a:pt x="5599856" y="190525"/>
                  <a:pt x="5591670" y="181893"/>
                  <a:pt x="5581054" y="175840"/>
                </a:cubicBezTo>
                <a:cubicBezTo>
                  <a:pt x="5570438" y="169788"/>
                  <a:pt x="5557986" y="166762"/>
                  <a:pt x="5543699" y="166762"/>
                </a:cubicBezTo>
                <a:close/>
                <a:moveTo>
                  <a:pt x="3191024" y="166762"/>
                </a:moveTo>
                <a:cubicBezTo>
                  <a:pt x="3176736" y="166762"/>
                  <a:pt x="3164284" y="169788"/>
                  <a:pt x="3153668" y="175840"/>
                </a:cubicBezTo>
                <a:cubicBezTo>
                  <a:pt x="3143051" y="181893"/>
                  <a:pt x="3134916" y="190525"/>
                  <a:pt x="3129260" y="201736"/>
                </a:cubicBezTo>
                <a:cubicBezTo>
                  <a:pt x="3123604" y="212948"/>
                  <a:pt x="3120777" y="226194"/>
                  <a:pt x="3120777" y="241473"/>
                </a:cubicBezTo>
                <a:lnTo>
                  <a:pt x="3120777" y="418877"/>
                </a:lnTo>
                <a:cubicBezTo>
                  <a:pt x="3120777" y="433958"/>
                  <a:pt x="3123604" y="447154"/>
                  <a:pt x="3129260" y="458465"/>
                </a:cubicBezTo>
                <a:cubicBezTo>
                  <a:pt x="3134916" y="469776"/>
                  <a:pt x="3143051" y="478457"/>
                  <a:pt x="3153668" y="484510"/>
                </a:cubicBezTo>
                <a:cubicBezTo>
                  <a:pt x="3164284" y="490562"/>
                  <a:pt x="3176736" y="493588"/>
                  <a:pt x="3191024" y="493588"/>
                </a:cubicBezTo>
                <a:cubicBezTo>
                  <a:pt x="3205311" y="493588"/>
                  <a:pt x="3217763" y="490562"/>
                  <a:pt x="3228380" y="484510"/>
                </a:cubicBezTo>
                <a:cubicBezTo>
                  <a:pt x="3238996" y="478457"/>
                  <a:pt x="3247181" y="469776"/>
                  <a:pt x="3252936" y="458465"/>
                </a:cubicBezTo>
                <a:cubicBezTo>
                  <a:pt x="3258690" y="447154"/>
                  <a:pt x="3261568" y="433958"/>
                  <a:pt x="3261568" y="418877"/>
                </a:cubicBezTo>
                <a:lnTo>
                  <a:pt x="3261568" y="241473"/>
                </a:lnTo>
                <a:cubicBezTo>
                  <a:pt x="3261568" y="226194"/>
                  <a:pt x="3258690" y="212948"/>
                  <a:pt x="3252936" y="201736"/>
                </a:cubicBezTo>
                <a:cubicBezTo>
                  <a:pt x="3247181" y="190525"/>
                  <a:pt x="3238996" y="181893"/>
                  <a:pt x="3228380" y="175840"/>
                </a:cubicBezTo>
                <a:cubicBezTo>
                  <a:pt x="3217763" y="169788"/>
                  <a:pt x="3205311" y="166762"/>
                  <a:pt x="3191024" y="166762"/>
                </a:cubicBezTo>
                <a:close/>
                <a:moveTo>
                  <a:pt x="1581299" y="166762"/>
                </a:moveTo>
                <a:cubicBezTo>
                  <a:pt x="1567011" y="166762"/>
                  <a:pt x="1554559" y="169788"/>
                  <a:pt x="1543943" y="175840"/>
                </a:cubicBezTo>
                <a:cubicBezTo>
                  <a:pt x="1533326" y="181893"/>
                  <a:pt x="1525191" y="190525"/>
                  <a:pt x="1519535" y="201736"/>
                </a:cubicBezTo>
                <a:cubicBezTo>
                  <a:pt x="1513879" y="212948"/>
                  <a:pt x="1511052" y="226194"/>
                  <a:pt x="1511052" y="241473"/>
                </a:cubicBezTo>
                <a:lnTo>
                  <a:pt x="1511052" y="418877"/>
                </a:lnTo>
                <a:cubicBezTo>
                  <a:pt x="1511052" y="433958"/>
                  <a:pt x="1513879" y="447154"/>
                  <a:pt x="1519535" y="458465"/>
                </a:cubicBezTo>
                <a:cubicBezTo>
                  <a:pt x="1525191" y="469776"/>
                  <a:pt x="1533326" y="478457"/>
                  <a:pt x="1543943" y="484510"/>
                </a:cubicBezTo>
                <a:cubicBezTo>
                  <a:pt x="1554559" y="490562"/>
                  <a:pt x="1567011" y="493588"/>
                  <a:pt x="1581299" y="493588"/>
                </a:cubicBezTo>
                <a:cubicBezTo>
                  <a:pt x="1595586" y="493588"/>
                  <a:pt x="1608038" y="490562"/>
                  <a:pt x="1618655" y="484510"/>
                </a:cubicBezTo>
                <a:cubicBezTo>
                  <a:pt x="1629271" y="478457"/>
                  <a:pt x="1637457" y="469776"/>
                  <a:pt x="1643211" y="458465"/>
                </a:cubicBezTo>
                <a:cubicBezTo>
                  <a:pt x="1648966" y="447154"/>
                  <a:pt x="1651843" y="433958"/>
                  <a:pt x="1651843" y="418877"/>
                </a:cubicBezTo>
                <a:lnTo>
                  <a:pt x="1651843" y="241473"/>
                </a:lnTo>
                <a:cubicBezTo>
                  <a:pt x="1651843" y="226194"/>
                  <a:pt x="1648966" y="212948"/>
                  <a:pt x="1643211" y="201736"/>
                </a:cubicBezTo>
                <a:cubicBezTo>
                  <a:pt x="1637457" y="190525"/>
                  <a:pt x="1629271" y="181893"/>
                  <a:pt x="1618655" y="175840"/>
                </a:cubicBezTo>
                <a:cubicBezTo>
                  <a:pt x="1608038" y="169788"/>
                  <a:pt x="1595586" y="166762"/>
                  <a:pt x="1581299" y="166762"/>
                </a:cubicBezTo>
                <a:close/>
                <a:moveTo>
                  <a:pt x="10142785" y="113779"/>
                </a:moveTo>
                <a:lnTo>
                  <a:pt x="10174039" y="113779"/>
                </a:lnTo>
                <a:lnTo>
                  <a:pt x="10201423" y="113779"/>
                </a:lnTo>
                <a:lnTo>
                  <a:pt x="10282683" y="113779"/>
                </a:lnTo>
                <a:cubicBezTo>
                  <a:pt x="10305703" y="113779"/>
                  <a:pt x="10325744" y="118442"/>
                  <a:pt x="10342810" y="127769"/>
                </a:cubicBezTo>
                <a:cubicBezTo>
                  <a:pt x="10359876" y="137095"/>
                  <a:pt x="10372973" y="150490"/>
                  <a:pt x="10382100" y="167952"/>
                </a:cubicBezTo>
                <a:cubicBezTo>
                  <a:pt x="10391229" y="185415"/>
                  <a:pt x="10395792" y="205953"/>
                  <a:pt x="10395792" y="229567"/>
                </a:cubicBezTo>
                <a:lnTo>
                  <a:pt x="10395792" y="264095"/>
                </a:lnTo>
                <a:cubicBezTo>
                  <a:pt x="10395792" y="287511"/>
                  <a:pt x="10391179" y="307801"/>
                  <a:pt x="10381951" y="324966"/>
                </a:cubicBezTo>
                <a:cubicBezTo>
                  <a:pt x="10372724" y="342131"/>
                  <a:pt x="10359627" y="355376"/>
                  <a:pt x="10342661" y="364703"/>
                </a:cubicBezTo>
                <a:cubicBezTo>
                  <a:pt x="10325694" y="374030"/>
                  <a:pt x="10305703" y="378693"/>
                  <a:pt x="10282683" y="378693"/>
                </a:cubicBezTo>
                <a:lnTo>
                  <a:pt x="10201423" y="378693"/>
                </a:lnTo>
                <a:lnTo>
                  <a:pt x="10201423" y="546571"/>
                </a:lnTo>
                <a:lnTo>
                  <a:pt x="10142785" y="546571"/>
                </a:lnTo>
                <a:lnTo>
                  <a:pt x="10142785" y="113779"/>
                </a:lnTo>
                <a:close/>
                <a:moveTo>
                  <a:pt x="9476035" y="113779"/>
                </a:moveTo>
                <a:lnTo>
                  <a:pt x="9534971" y="113779"/>
                </a:lnTo>
                <a:lnTo>
                  <a:pt x="9534971" y="305469"/>
                </a:lnTo>
                <a:lnTo>
                  <a:pt x="9670404" y="305469"/>
                </a:lnTo>
                <a:lnTo>
                  <a:pt x="9670404" y="113779"/>
                </a:lnTo>
                <a:lnTo>
                  <a:pt x="9729042" y="113779"/>
                </a:lnTo>
                <a:lnTo>
                  <a:pt x="9729042" y="546571"/>
                </a:lnTo>
                <a:lnTo>
                  <a:pt x="9670404" y="546571"/>
                </a:lnTo>
                <a:lnTo>
                  <a:pt x="9670404" y="361131"/>
                </a:lnTo>
                <a:lnTo>
                  <a:pt x="9534971" y="361131"/>
                </a:lnTo>
                <a:lnTo>
                  <a:pt x="9534971" y="546571"/>
                </a:lnTo>
                <a:lnTo>
                  <a:pt x="9476035" y="546571"/>
                </a:lnTo>
                <a:lnTo>
                  <a:pt x="9476035" y="113779"/>
                </a:lnTo>
                <a:close/>
                <a:moveTo>
                  <a:pt x="8828335" y="113779"/>
                </a:moveTo>
                <a:lnTo>
                  <a:pt x="8886974" y="113779"/>
                </a:lnTo>
                <a:lnTo>
                  <a:pt x="8886974" y="335883"/>
                </a:lnTo>
                <a:lnTo>
                  <a:pt x="9026574" y="113779"/>
                </a:lnTo>
                <a:lnTo>
                  <a:pt x="9095035" y="113779"/>
                </a:lnTo>
                <a:lnTo>
                  <a:pt x="8981943" y="284305"/>
                </a:lnTo>
                <a:lnTo>
                  <a:pt x="9110810" y="546571"/>
                </a:lnTo>
                <a:lnTo>
                  <a:pt x="9041457" y="546571"/>
                </a:lnTo>
                <a:lnTo>
                  <a:pt x="8944353" y="340985"/>
                </a:lnTo>
                <a:lnTo>
                  <a:pt x="8886974" y="427505"/>
                </a:lnTo>
                <a:lnTo>
                  <a:pt x="8886974" y="546571"/>
                </a:lnTo>
                <a:lnTo>
                  <a:pt x="8828335" y="546571"/>
                </a:lnTo>
                <a:lnTo>
                  <a:pt x="8828335" y="113779"/>
                </a:lnTo>
                <a:close/>
                <a:moveTo>
                  <a:pt x="7104309" y="113779"/>
                </a:moveTo>
                <a:lnTo>
                  <a:pt x="7156697" y="113779"/>
                </a:lnTo>
                <a:lnTo>
                  <a:pt x="7313562" y="430623"/>
                </a:lnTo>
                <a:lnTo>
                  <a:pt x="7313562" y="113779"/>
                </a:lnTo>
                <a:lnTo>
                  <a:pt x="7370414" y="113779"/>
                </a:lnTo>
                <a:lnTo>
                  <a:pt x="7370414" y="546273"/>
                </a:lnTo>
                <a:lnTo>
                  <a:pt x="7317729" y="546273"/>
                </a:lnTo>
                <a:lnTo>
                  <a:pt x="7161459" y="237125"/>
                </a:lnTo>
                <a:lnTo>
                  <a:pt x="7161459" y="546273"/>
                </a:lnTo>
                <a:lnTo>
                  <a:pt x="7104309" y="546273"/>
                </a:lnTo>
                <a:lnTo>
                  <a:pt x="7104309" y="113779"/>
                </a:lnTo>
                <a:close/>
                <a:moveTo>
                  <a:pt x="6627762" y="113779"/>
                </a:moveTo>
                <a:lnTo>
                  <a:pt x="6686400" y="113779"/>
                </a:lnTo>
                <a:lnTo>
                  <a:pt x="6686400" y="546571"/>
                </a:lnTo>
                <a:lnTo>
                  <a:pt x="6627762" y="546571"/>
                </a:lnTo>
                <a:lnTo>
                  <a:pt x="6627762" y="113779"/>
                </a:lnTo>
                <a:close/>
                <a:moveTo>
                  <a:pt x="6335761" y="113779"/>
                </a:moveTo>
                <a:lnTo>
                  <a:pt x="6593531" y="113779"/>
                </a:lnTo>
                <a:lnTo>
                  <a:pt x="6593531" y="169441"/>
                </a:lnTo>
                <a:lnTo>
                  <a:pt x="6494114" y="169441"/>
                </a:lnTo>
                <a:lnTo>
                  <a:pt x="6494114" y="546571"/>
                </a:lnTo>
                <a:lnTo>
                  <a:pt x="6435476" y="546571"/>
                </a:lnTo>
                <a:lnTo>
                  <a:pt x="6435476" y="169441"/>
                </a:lnTo>
                <a:lnTo>
                  <a:pt x="6335761" y="169441"/>
                </a:lnTo>
                <a:lnTo>
                  <a:pt x="6335761" y="113779"/>
                </a:lnTo>
                <a:close/>
                <a:moveTo>
                  <a:pt x="6145559" y="113779"/>
                </a:moveTo>
                <a:lnTo>
                  <a:pt x="6197351" y="113779"/>
                </a:lnTo>
                <a:lnTo>
                  <a:pt x="6327129" y="546571"/>
                </a:lnTo>
                <a:lnTo>
                  <a:pt x="6264026" y="546571"/>
                </a:lnTo>
                <a:lnTo>
                  <a:pt x="6238758" y="451916"/>
                </a:lnTo>
                <a:lnTo>
                  <a:pt x="6104152" y="451916"/>
                </a:lnTo>
                <a:lnTo>
                  <a:pt x="6078884" y="546571"/>
                </a:lnTo>
                <a:lnTo>
                  <a:pt x="6015780" y="546571"/>
                </a:lnTo>
                <a:lnTo>
                  <a:pt x="6145559" y="113779"/>
                </a:lnTo>
                <a:close/>
                <a:moveTo>
                  <a:pt x="5716041" y="113779"/>
                </a:moveTo>
                <a:lnTo>
                  <a:pt x="5778548" y="113779"/>
                </a:lnTo>
                <a:lnTo>
                  <a:pt x="5859213" y="449535"/>
                </a:lnTo>
                <a:lnTo>
                  <a:pt x="5939878" y="113779"/>
                </a:lnTo>
                <a:lnTo>
                  <a:pt x="6002386" y="113779"/>
                </a:lnTo>
                <a:lnTo>
                  <a:pt x="5888384" y="546571"/>
                </a:lnTo>
                <a:lnTo>
                  <a:pt x="5830043" y="546571"/>
                </a:lnTo>
                <a:lnTo>
                  <a:pt x="5716041" y="113779"/>
                </a:lnTo>
                <a:close/>
                <a:moveTo>
                  <a:pt x="5065959" y="113779"/>
                </a:moveTo>
                <a:lnTo>
                  <a:pt x="5118347" y="113779"/>
                </a:lnTo>
                <a:lnTo>
                  <a:pt x="5275212" y="430623"/>
                </a:lnTo>
                <a:lnTo>
                  <a:pt x="5275212" y="113779"/>
                </a:lnTo>
                <a:lnTo>
                  <a:pt x="5332064" y="113779"/>
                </a:lnTo>
                <a:lnTo>
                  <a:pt x="5332064" y="546273"/>
                </a:lnTo>
                <a:lnTo>
                  <a:pt x="5279379" y="546273"/>
                </a:lnTo>
                <a:lnTo>
                  <a:pt x="5123109" y="237125"/>
                </a:lnTo>
                <a:lnTo>
                  <a:pt x="5123109" y="546273"/>
                </a:lnTo>
                <a:lnTo>
                  <a:pt x="5065959" y="546273"/>
                </a:lnTo>
                <a:lnTo>
                  <a:pt x="5065959" y="113779"/>
                </a:lnTo>
                <a:close/>
                <a:moveTo>
                  <a:pt x="4713535" y="113779"/>
                </a:moveTo>
                <a:lnTo>
                  <a:pt x="4765922" y="113779"/>
                </a:lnTo>
                <a:lnTo>
                  <a:pt x="4922787" y="430623"/>
                </a:lnTo>
                <a:lnTo>
                  <a:pt x="4922787" y="113779"/>
                </a:lnTo>
                <a:lnTo>
                  <a:pt x="4979639" y="113779"/>
                </a:lnTo>
                <a:lnTo>
                  <a:pt x="4979639" y="546273"/>
                </a:lnTo>
                <a:lnTo>
                  <a:pt x="4926954" y="546273"/>
                </a:lnTo>
                <a:lnTo>
                  <a:pt x="4770684" y="237125"/>
                </a:lnTo>
                <a:lnTo>
                  <a:pt x="4770684" y="546273"/>
                </a:lnTo>
                <a:lnTo>
                  <a:pt x="4713535" y="546273"/>
                </a:lnTo>
                <a:lnTo>
                  <a:pt x="4713535" y="113779"/>
                </a:lnTo>
                <a:close/>
                <a:moveTo>
                  <a:pt x="4065835" y="113779"/>
                </a:moveTo>
                <a:lnTo>
                  <a:pt x="4124473" y="113779"/>
                </a:lnTo>
                <a:lnTo>
                  <a:pt x="4124473" y="490909"/>
                </a:lnTo>
                <a:lnTo>
                  <a:pt x="4294732" y="490909"/>
                </a:lnTo>
                <a:lnTo>
                  <a:pt x="4294732" y="546571"/>
                </a:lnTo>
                <a:lnTo>
                  <a:pt x="4124473" y="546571"/>
                </a:lnTo>
                <a:lnTo>
                  <a:pt x="4096196" y="546571"/>
                </a:lnTo>
                <a:lnTo>
                  <a:pt x="4065835" y="546571"/>
                </a:lnTo>
                <a:lnTo>
                  <a:pt x="4065835" y="113779"/>
                </a:lnTo>
                <a:close/>
                <a:moveTo>
                  <a:pt x="3830984" y="113779"/>
                </a:moveTo>
                <a:lnTo>
                  <a:pt x="3882776" y="113779"/>
                </a:lnTo>
                <a:lnTo>
                  <a:pt x="4012554" y="546571"/>
                </a:lnTo>
                <a:lnTo>
                  <a:pt x="3949451" y="546571"/>
                </a:lnTo>
                <a:lnTo>
                  <a:pt x="3924183" y="451916"/>
                </a:lnTo>
                <a:lnTo>
                  <a:pt x="3789578" y="451916"/>
                </a:lnTo>
                <a:lnTo>
                  <a:pt x="3764309" y="546571"/>
                </a:lnTo>
                <a:lnTo>
                  <a:pt x="3701206" y="546571"/>
                </a:lnTo>
                <a:lnTo>
                  <a:pt x="3830984" y="113779"/>
                </a:lnTo>
                <a:close/>
                <a:moveTo>
                  <a:pt x="2741861" y="113779"/>
                </a:moveTo>
                <a:lnTo>
                  <a:pt x="2773114" y="113779"/>
                </a:lnTo>
                <a:lnTo>
                  <a:pt x="2800499" y="113779"/>
                </a:lnTo>
                <a:lnTo>
                  <a:pt x="2881758" y="113779"/>
                </a:lnTo>
                <a:cubicBezTo>
                  <a:pt x="2904778" y="113779"/>
                  <a:pt x="2924820" y="118442"/>
                  <a:pt x="2941885" y="127769"/>
                </a:cubicBezTo>
                <a:cubicBezTo>
                  <a:pt x="2958951" y="137095"/>
                  <a:pt x="2972047" y="150490"/>
                  <a:pt x="2981176" y="167952"/>
                </a:cubicBezTo>
                <a:cubicBezTo>
                  <a:pt x="2990304" y="185415"/>
                  <a:pt x="2994868" y="205953"/>
                  <a:pt x="2994868" y="229567"/>
                </a:cubicBezTo>
                <a:lnTo>
                  <a:pt x="2994868" y="264095"/>
                </a:lnTo>
                <a:cubicBezTo>
                  <a:pt x="2994868" y="287511"/>
                  <a:pt x="2990255" y="307801"/>
                  <a:pt x="2981027" y="324966"/>
                </a:cubicBezTo>
                <a:cubicBezTo>
                  <a:pt x="2971800" y="342131"/>
                  <a:pt x="2958703" y="355376"/>
                  <a:pt x="2941736" y="364703"/>
                </a:cubicBezTo>
                <a:cubicBezTo>
                  <a:pt x="2924770" y="374030"/>
                  <a:pt x="2904778" y="378693"/>
                  <a:pt x="2881758" y="378693"/>
                </a:cubicBezTo>
                <a:lnTo>
                  <a:pt x="2800499" y="378693"/>
                </a:lnTo>
                <a:lnTo>
                  <a:pt x="2800499" y="546571"/>
                </a:lnTo>
                <a:lnTo>
                  <a:pt x="2741861" y="546571"/>
                </a:lnTo>
                <a:lnTo>
                  <a:pt x="2741861" y="113779"/>
                </a:lnTo>
                <a:close/>
                <a:moveTo>
                  <a:pt x="2332285" y="113779"/>
                </a:moveTo>
                <a:lnTo>
                  <a:pt x="2386757" y="113779"/>
                </a:lnTo>
                <a:lnTo>
                  <a:pt x="2493913" y="392385"/>
                </a:lnTo>
                <a:lnTo>
                  <a:pt x="2602260" y="113779"/>
                </a:lnTo>
                <a:lnTo>
                  <a:pt x="2655540" y="113779"/>
                </a:lnTo>
                <a:lnTo>
                  <a:pt x="2655540" y="546571"/>
                </a:lnTo>
                <a:lnTo>
                  <a:pt x="2600176" y="546571"/>
                </a:lnTo>
                <a:lnTo>
                  <a:pt x="2600176" y="250010"/>
                </a:lnTo>
                <a:lnTo>
                  <a:pt x="2513558" y="481087"/>
                </a:lnTo>
                <a:lnTo>
                  <a:pt x="2474268" y="481087"/>
                </a:lnTo>
                <a:lnTo>
                  <a:pt x="2388840" y="258073"/>
                </a:lnTo>
                <a:lnTo>
                  <a:pt x="2388840" y="546571"/>
                </a:lnTo>
                <a:lnTo>
                  <a:pt x="2332285" y="546571"/>
                </a:lnTo>
                <a:lnTo>
                  <a:pt x="2332285" y="113779"/>
                </a:lnTo>
                <a:close/>
                <a:moveTo>
                  <a:pt x="2037011" y="113779"/>
                </a:moveTo>
                <a:lnTo>
                  <a:pt x="2066479" y="113779"/>
                </a:lnTo>
                <a:lnTo>
                  <a:pt x="2095649" y="113779"/>
                </a:lnTo>
                <a:lnTo>
                  <a:pt x="2268884" y="113779"/>
                </a:lnTo>
                <a:lnTo>
                  <a:pt x="2268884" y="169441"/>
                </a:lnTo>
                <a:lnTo>
                  <a:pt x="2095649" y="169441"/>
                </a:lnTo>
                <a:lnTo>
                  <a:pt x="2095649" y="303683"/>
                </a:lnTo>
                <a:lnTo>
                  <a:pt x="2245073" y="303683"/>
                </a:lnTo>
                <a:lnTo>
                  <a:pt x="2245073" y="359345"/>
                </a:lnTo>
                <a:lnTo>
                  <a:pt x="2095649" y="359345"/>
                </a:lnTo>
                <a:lnTo>
                  <a:pt x="2095649" y="490909"/>
                </a:lnTo>
                <a:lnTo>
                  <a:pt x="2268884" y="490909"/>
                </a:lnTo>
                <a:lnTo>
                  <a:pt x="2268884" y="546571"/>
                </a:lnTo>
                <a:lnTo>
                  <a:pt x="2095649" y="546571"/>
                </a:lnTo>
                <a:lnTo>
                  <a:pt x="2066479" y="546571"/>
                </a:lnTo>
                <a:lnTo>
                  <a:pt x="2037011" y="546571"/>
                </a:lnTo>
                <a:lnTo>
                  <a:pt x="2037011" y="113779"/>
                </a:lnTo>
                <a:close/>
                <a:moveTo>
                  <a:pt x="1744712" y="113779"/>
                </a:moveTo>
                <a:lnTo>
                  <a:pt x="2002482" y="113779"/>
                </a:lnTo>
                <a:lnTo>
                  <a:pt x="2002482" y="169441"/>
                </a:lnTo>
                <a:lnTo>
                  <a:pt x="1903065" y="169441"/>
                </a:lnTo>
                <a:lnTo>
                  <a:pt x="1903065" y="546571"/>
                </a:lnTo>
                <a:lnTo>
                  <a:pt x="1844427" y="546571"/>
                </a:lnTo>
                <a:lnTo>
                  <a:pt x="1844427" y="169441"/>
                </a:lnTo>
                <a:lnTo>
                  <a:pt x="1744712" y="169441"/>
                </a:lnTo>
                <a:lnTo>
                  <a:pt x="1744712" y="113779"/>
                </a:lnTo>
                <a:close/>
                <a:moveTo>
                  <a:pt x="1312813" y="113779"/>
                </a:moveTo>
                <a:lnTo>
                  <a:pt x="1371451" y="113779"/>
                </a:lnTo>
                <a:lnTo>
                  <a:pt x="1371451" y="546571"/>
                </a:lnTo>
                <a:lnTo>
                  <a:pt x="1312813" y="546571"/>
                </a:lnTo>
                <a:lnTo>
                  <a:pt x="1312813" y="113779"/>
                </a:lnTo>
                <a:close/>
                <a:moveTo>
                  <a:pt x="1020812" y="113779"/>
                </a:moveTo>
                <a:lnTo>
                  <a:pt x="1278582" y="113779"/>
                </a:lnTo>
                <a:lnTo>
                  <a:pt x="1278582" y="169441"/>
                </a:lnTo>
                <a:lnTo>
                  <a:pt x="1179166" y="169441"/>
                </a:lnTo>
                <a:lnTo>
                  <a:pt x="1179166" y="546571"/>
                </a:lnTo>
                <a:lnTo>
                  <a:pt x="1120527" y="546571"/>
                </a:lnTo>
                <a:lnTo>
                  <a:pt x="1120527" y="169441"/>
                </a:lnTo>
                <a:lnTo>
                  <a:pt x="1020812" y="169441"/>
                </a:lnTo>
                <a:lnTo>
                  <a:pt x="1020812" y="113779"/>
                </a:lnTo>
                <a:close/>
                <a:moveTo>
                  <a:pt x="830610" y="113779"/>
                </a:moveTo>
                <a:lnTo>
                  <a:pt x="882402" y="113779"/>
                </a:lnTo>
                <a:lnTo>
                  <a:pt x="1012180" y="546571"/>
                </a:lnTo>
                <a:lnTo>
                  <a:pt x="949077" y="546571"/>
                </a:lnTo>
                <a:lnTo>
                  <a:pt x="923809" y="451916"/>
                </a:lnTo>
                <a:lnTo>
                  <a:pt x="789203" y="451916"/>
                </a:lnTo>
                <a:lnTo>
                  <a:pt x="763935" y="546571"/>
                </a:lnTo>
                <a:lnTo>
                  <a:pt x="700832" y="546571"/>
                </a:lnTo>
                <a:lnTo>
                  <a:pt x="830610" y="113779"/>
                </a:lnTo>
                <a:close/>
                <a:moveTo>
                  <a:pt x="408236" y="113779"/>
                </a:moveTo>
                <a:lnTo>
                  <a:pt x="439489" y="113779"/>
                </a:lnTo>
                <a:lnTo>
                  <a:pt x="466874" y="113779"/>
                </a:lnTo>
                <a:lnTo>
                  <a:pt x="548134" y="113779"/>
                </a:lnTo>
                <a:cubicBezTo>
                  <a:pt x="571153" y="113779"/>
                  <a:pt x="591195" y="118442"/>
                  <a:pt x="608261" y="127769"/>
                </a:cubicBezTo>
                <a:cubicBezTo>
                  <a:pt x="625326" y="137095"/>
                  <a:pt x="638423" y="150490"/>
                  <a:pt x="647551" y="167952"/>
                </a:cubicBezTo>
                <a:cubicBezTo>
                  <a:pt x="656679" y="185415"/>
                  <a:pt x="661244" y="205953"/>
                  <a:pt x="661244" y="229567"/>
                </a:cubicBezTo>
                <a:lnTo>
                  <a:pt x="661244" y="264095"/>
                </a:lnTo>
                <a:cubicBezTo>
                  <a:pt x="661244" y="287511"/>
                  <a:pt x="656630" y="307801"/>
                  <a:pt x="647402" y="324966"/>
                </a:cubicBezTo>
                <a:cubicBezTo>
                  <a:pt x="638175" y="342131"/>
                  <a:pt x="625078" y="355376"/>
                  <a:pt x="608112" y="364703"/>
                </a:cubicBezTo>
                <a:cubicBezTo>
                  <a:pt x="591146" y="374030"/>
                  <a:pt x="571153" y="378693"/>
                  <a:pt x="548134" y="378693"/>
                </a:cubicBezTo>
                <a:lnTo>
                  <a:pt x="466874" y="378693"/>
                </a:lnTo>
                <a:lnTo>
                  <a:pt x="466874" y="546571"/>
                </a:lnTo>
                <a:lnTo>
                  <a:pt x="408236" y="546571"/>
                </a:lnTo>
                <a:lnTo>
                  <a:pt x="408236" y="113779"/>
                </a:lnTo>
                <a:close/>
                <a:moveTo>
                  <a:pt x="8494960" y="113481"/>
                </a:moveTo>
                <a:lnTo>
                  <a:pt x="8521451" y="113481"/>
                </a:lnTo>
                <a:lnTo>
                  <a:pt x="8553598" y="113481"/>
                </a:lnTo>
                <a:lnTo>
                  <a:pt x="8631584" y="113481"/>
                </a:lnTo>
                <a:cubicBezTo>
                  <a:pt x="8655595" y="113481"/>
                  <a:pt x="8676431" y="117946"/>
                  <a:pt x="8694092" y="126876"/>
                </a:cubicBezTo>
                <a:cubicBezTo>
                  <a:pt x="8711753" y="135805"/>
                  <a:pt x="8725346" y="148704"/>
                  <a:pt x="8734871" y="165571"/>
                </a:cubicBezTo>
                <a:cubicBezTo>
                  <a:pt x="8744396" y="182438"/>
                  <a:pt x="8749159" y="202282"/>
                  <a:pt x="8749159" y="225102"/>
                </a:cubicBezTo>
                <a:lnTo>
                  <a:pt x="8749159" y="250403"/>
                </a:lnTo>
                <a:cubicBezTo>
                  <a:pt x="8749159" y="273422"/>
                  <a:pt x="8744396" y="293464"/>
                  <a:pt x="8734871" y="310530"/>
                </a:cubicBezTo>
                <a:cubicBezTo>
                  <a:pt x="8725346" y="327595"/>
                  <a:pt x="8711703" y="340692"/>
                  <a:pt x="8693943" y="349820"/>
                </a:cubicBezTo>
                <a:lnTo>
                  <a:pt x="8681992" y="354065"/>
                </a:lnTo>
                <a:lnTo>
                  <a:pt x="8764339" y="546571"/>
                </a:lnTo>
                <a:lnTo>
                  <a:pt x="8697366" y="546571"/>
                </a:lnTo>
                <a:lnTo>
                  <a:pt x="8623033" y="363512"/>
                </a:lnTo>
                <a:lnTo>
                  <a:pt x="8553598" y="363512"/>
                </a:lnTo>
                <a:lnTo>
                  <a:pt x="8553598" y="546571"/>
                </a:lnTo>
                <a:lnTo>
                  <a:pt x="8494960" y="546571"/>
                </a:lnTo>
                <a:lnTo>
                  <a:pt x="8494960" y="113481"/>
                </a:lnTo>
                <a:close/>
                <a:moveTo>
                  <a:pt x="3399085" y="113481"/>
                </a:moveTo>
                <a:lnTo>
                  <a:pt x="3425576" y="113481"/>
                </a:lnTo>
                <a:lnTo>
                  <a:pt x="3457723" y="113481"/>
                </a:lnTo>
                <a:lnTo>
                  <a:pt x="3535709" y="113481"/>
                </a:lnTo>
                <a:cubicBezTo>
                  <a:pt x="3559720" y="113481"/>
                  <a:pt x="3580556" y="117946"/>
                  <a:pt x="3598217" y="126876"/>
                </a:cubicBezTo>
                <a:cubicBezTo>
                  <a:pt x="3615878" y="135805"/>
                  <a:pt x="3629471" y="148704"/>
                  <a:pt x="3638996" y="165571"/>
                </a:cubicBezTo>
                <a:cubicBezTo>
                  <a:pt x="3648521" y="182438"/>
                  <a:pt x="3653283" y="202282"/>
                  <a:pt x="3653283" y="225102"/>
                </a:cubicBezTo>
                <a:lnTo>
                  <a:pt x="3653283" y="250403"/>
                </a:lnTo>
                <a:cubicBezTo>
                  <a:pt x="3653283" y="273422"/>
                  <a:pt x="3648521" y="293464"/>
                  <a:pt x="3638996" y="310530"/>
                </a:cubicBezTo>
                <a:cubicBezTo>
                  <a:pt x="3629471" y="327595"/>
                  <a:pt x="3615828" y="340692"/>
                  <a:pt x="3598068" y="349820"/>
                </a:cubicBezTo>
                <a:lnTo>
                  <a:pt x="3586117" y="354065"/>
                </a:lnTo>
                <a:lnTo>
                  <a:pt x="3668464" y="546571"/>
                </a:lnTo>
                <a:lnTo>
                  <a:pt x="3601491" y="546571"/>
                </a:lnTo>
                <a:lnTo>
                  <a:pt x="3527158" y="363512"/>
                </a:lnTo>
                <a:lnTo>
                  <a:pt x="3457723" y="363512"/>
                </a:lnTo>
                <a:lnTo>
                  <a:pt x="3457723" y="546571"/>
                </a:lnTo>
                <a:lnTo>
                  <a:pt x="3399085" y="546571"/>
                </a:lnTo>
                <a:lnTo>
                  <a:pt x="3399085" y="113481"/>
                </a:lnTo>
                <a:close/>
                <a:moveTo>
                  <a:pt x="9934723" y="109314"/>
                </a:moveTo>
                <a:cubicBezTo>
                  <a:pt x="9961115" y="109314"/>
                  <a:pt x="9984085" y="114721"/>
                  <a:pt x="10003630" y="125536"/>
                </a:cubicBezTo>
                <a:cubicBezTo>
                  <a:pt x="10023177" y="136351"/>
                  <a:pt x="10038208" y="151829"/>
                  <a:pt x="10048725" y="171971"/>
                </a:cubicBezTo>
                <a:cubicBezTo>
                  <a:pt x="10059243" y="192112"/>
                  <a:pt x="10064501" y="215875"/>
                  <a:pt x="10064501" y="243259"/>
                </a:cubicBezTo>
                <a:lnTo>
                  <a:pt x="10064501" y="416793"/>
                </a:lnTo>
                <a:cubicBezTo>
                  <a:pt x="10064501" y="444177"/>
                  <a:pt x="10059243" y="467940"/>
                  <a:pt x="10048725" y="488082"/>
                </a:cubicBezTo>
                <a:cubicBezTo>
                  <a:pt x="10038208" y="508223"/>
                  <a:pt x="10023177" y="523751"/>
                  <a:pt x="10003630" y="534665"/>
                </a:cubicBezTo>
                <a:cubicBezTo>
                  <a:pt x="9984085" y="545579"/>
                  <a:pt x="9961115" y="551036"/>
                  <a:pt x="9934723" y="551036"/>
                </a:cubicBezTo>
                <a:cubicBezTo>
                  <a:pt x="9908332" y="551036"/>
                  <a:pt x="9885362" y="545579"/>
                  <a:pt x="9865816" y="534665"/>
                </a:cubicBezTo>
                <a:cubicBezTo>
                  <a:pt x="9846270" y="523751"/>
                  <a:pt x="9831239" y="508223"/>
                  <a:pt x="9820721" y="488082"/>
                </a:cubicBezTo>
                <a:cubicBezTo>
                  <a:pt x="9810204" y="467940"/>
                  <a:pt x="9804945" y="444177"/>
                  <a:pt x="9804945" y="416793"/>
                </a:cubicBezTo>
                <a:lnTo>
                  <a:pt x="9804945" y="243259"/>
                </a:lnTo>
                <a:cubicBezTo>
                  <a:pt x="9804945" y="215875"/>
                  <a:pt x="9810204" y="192112"/>
                  <a:pt x="9820721" y="171971"/>
                </a:cubicBezTo>
                <a:cubicBezTo>
                  <a:pt x="9831239" y="151829"/>
                  <a:pt x="9846270" y="136351"/>
                  <a:pt x="9865816" y="125536"/>
                </a:cubicBezTo>
                <a:cubicBezTo>
                  <a:pt x="9885362" y="114721"/>
                  <a:pt x="9908332" y="109314"/>
                  <a:pt x="9934723" y="109314"/>
                </a:cubicBezTo>
                <a:close/>
                <a:moveTo>
                  <a:pt x="9276903" y="109314"/>
                </a:moveTo>
                <a:cubicBezTo>
                  <a:pt x="9297143" y="109314"/>
                  <a:pt x="9315151" y="112687"/>
                  <a:pt x="9330927" y="119434"/>
                </a:cubicBezTo>
                <a:cubicBezTo>
                  <a:pt x="9346703" y="126181"/>
                  <a:pt x="9359999" y="136103"/>
                  <a:pt x="9370813" y="149200"/>
                </a:cubicBezTo>
                <a:cubicBezTo>
                  <a:pt x="9381628" y="162297"/>
                  <a:pt x="9389417" y="178172"/>
                  <a:pt x="9394179" y="196825"/>
                </a:cubicBezTo>
                <a:lnTo>
                  <a:pt x="9339708" y="221828"/>
                </a:lnTo>
                <a:cubicBezTo>
                  <a:pt x="9334549" y="203572"/>
                  <a:pt x="9326512" y="189582"/>
                  <a:pt x="9315598" y="179859"/>
                </a:cubicBezTo>
                <a:cubicBezTo>
                  <a:pt x="9304684" y="170135"/>
                  <a:pt x="9291785" y="165273"/>
                  <a:pt x="9276903" y="165273"/>
                </a:cubicBezTo>
                <a:cubicBezTo>
                  <a:pt x="9254281" y="165273"/>
                  <a:pt x="9236818" y="170234"/>
                  <a:pt x="9224515" y="180156"/>
                </a:cubicBezTo>
                <a:cubicBezTo>
                  <a:pt x="9212212" y="190078"/>
                  <a:pt x="9206061" y="204068"/>
                  <a:pt x="9206061" y="222126"/>
                </a:cubicBezTo>
                <a:lnTo>
                  <a:pt x="9206061" y="235818"/>
                </a:lnTo>
                <a:cubicBezTo>
                  <a:pt x="9206061" y="248915"/>
                  <a:pt x="9209533" y="259531"/>
                  <a:pt x="9216479" y="267667"/>
                </a:cubicBezTo>
                <a:cubicBezTo>
                  <a:pt x="9223424" y="275803"/>
                  <a:pt x="9232056" y="282054"/>
                  <a:pt x="9242374" y="286419"/>
                </a:cubicBezTo>
                <a:cubicBezTo>
                  <a:pt x="9252694" y="290785"/>
                  <a:pt x="9266981" y="295548"/>
                  <a:pt x="9285237" y="300707"/>
                </a:cubicBezTo>
                <a:cubicBezTo>
                  <a:pt x="9286031" y="300905"/>
                  <a:pt x="9286825" y="301153"/>
                  <a:pt x="9287618" y="301451"/>
                </a:cubicBezTo>
                <a:cubicBezTo>
                  <a:pt x="9288412" y="301749"/>
                  <a:pt x="9289206" y="301997"/>
                  <a:pt x="9289999" y="302195"/>
                </a:cubicBezTo>
                <a:cubicBezTo>
                  <a:pt x="9290794" y="302394"/>
                  <a:pt x="9291687" y="302642"/>
                  <a:pt x="9292678" y="302939"/>
                </a:cubicBezTo>
                <a:cubicBezTo>
                  <a:pt x="9293671" y="303237"/>
                  <a:pt x="9294564" y="303485"/>
                  <a:pt x="9295357" y="303683"/>
                </a:cubicBezTo>
                <a:cubicBezTo>
                  <a:pt x="9317384" y="310232"/>
                  <a:pt x="9335491" y="317078"/>
                  <a:pt x="9349680" y="324222"/>
                </a:cubicBezTo>
                <a:cubicBezTo>
                  <a:pt x="9363868" y="331365"/>
                  <a:pt x="9375774" y="342379"/>
                  <a:pt x="9385398" y="357262"/>
                </a:cubicBezTo>
                <a:cubicBezTo>
                  <a:pt x="9395023" y="372144"/>
                  <a:pt x="9399835" y="392187"/>
                  <a:pt x="9399835" y="417388"/>
                </a:cubicBezTo>
                <a:lnTo>
                  <a:pt x="9399835" y="437331"/>
                </a:lnTo>
                <a:cubicBezTo>
                  <a:pt x="9399835" y="461342"/>
                  <a:pt x="9394725" y="481880"/>
                  <a:pt x="9384505" y="498946"/>
                </a:cubicBezTo>
                <a:cubicBezTo>
                  <a:pt x="9374286" y="516012"/>
                  <a:pt x="9359353" y="528960"/>
                  <a:pt x="9339708" y="537790"/>
                </a:cubicBezTo>
                <a:cubicBezTo>
                  <a:pt x="9320063" y="546621"/>
                  <a:pt x="9296350" y="551036"/>
                  <a:pt x="9268568" y="551036"/>
                </a:cubicBezTo>
                <a:cubicBezTo>
                  <a:pt x="9245550" y="551036"/>
                  <a:pt x="9225110" y="547514"/>
                  <a:pt x="9207251" y="540469"/>
                </a:cubicBezTo>
                <a:cubicBezTo>
                  <a:pt x="9189392" y="533425"/>
                  <a:pt x="9174559" y="523106"/>
                  <a:pt x="9162752" y="509513"/>
                </a:cubicBezTo>
                <a:cubicBezTo>
                  <a:pt x="9150945" y="495920"/>
                  <a:pt x="9142461" y="479301"/>
                  <a:pt x="9137302" y="459655"/>
                </a:cubicBezTo>
                <a:lnTo>
                  <a:pt x="9193559" y="435545"/>
                </a:lnTo>
                <a:cubicBezTo>
                  <a:pt x="9198917" y="454595"/>
                  <a:pt x="9208045" y="469280"/>
                  <a:pt x="9220944" y="479598"/>
                </a:cubicBezTo>
                <a:cubicBezTo>
                  <a:pt x="9233842" y="489917"/>
                  <a:pt x="9249717" y="495077"/>
                  <a:pt x="9268568" y="495077"/>
                </a:cubicBezTo>
                <a:cubicBezTo>
                  <a:pt x="9291984" y="495077"/>
                  <a:pt x="9309992" y="490016"/>
                  <a:pt x="9322593" y="479896"/>
                </a:cubicBezTo>
                <a:cubicBezTo>
                  <a:pt x="9335194" y="469776"/>
                  <a:pt x="9341494" y="455587"/>
                  <a:pt x="9341494" y="437331"/>
                </a:cubicBezTo>
                <a:lnTo>
                  <a:pt x="9341494" y="417983"/>
                </a:lnTo>
                <a:cubicBezTo>
                  <a:pt x="9341494" y="405085"/>
                  <a:pt x="9338220" y="394617"/>
                  <a:pt x="9331671" y="386581"/>
                </a:cubicBezTo>
                <a:cubicBezTo>
                  <a:pt x="9325123" y="378544"/>
                  <a:pt x="9316739" y="372293"/>
                  <a:pt x="9306519" y="367828"/>
                </a:cubicBezTo>
                <a:cubicBezTo>
                  <a:pt x="9296300" y="363364"/>
                  <a:pt x="9282856" y="358750"/>
                  <a:pt x="9266187" y="353987"/>
                </a:cubicBezTo>
                <a:lnTo>
                  <a:pt x="9264848" y="353541"/>
                </a:lnTo>
                <a:lnTo>
                  <a:pt x="9263508" y="353094"/>
                </a:lnTo>
                <a:lnTo>
                  <a:pt x="9260234" y="352201"/>
                </a:lnTo>
                <a:cubicBezTo>
                  <a:pt x="9236422" y="345455"/>
                  <a:pt x="9217024" y="338559"/>
                  <a:pt x="9202042" y="331514"/>
                </a:cubicBezTo>
                <a:cubicBezTo>
                  <a:pt x="9187060" y="324470"/>
                  <a:pt x="9174261" y="313308"/>
                  <a:pt x="9163644" y="298028"/>
                </a:cubicBezTo>
                <a:cubicBezTo>
                  <a:pt x="9153028" y="282748"/>
                  <a:pt x="9147720" y="261912"/>
                  <a:pt x="9147720" y="235520"/>
                </a:cubicBezTo>
                <a:lnTo>
                  <a:pt x="9147720" y="222721"/>
                </a:lnTo>
                <a:cubicBezTo>
                  <a:pt x="9147720" y="198710"/>
                  <a:pt x="9152731" y="178221"/>
                  <a:pt x="9162752" y="161255"/>
                </a:cubicBezTo>
                <a:cubicBezTo>
                  <a:pt x="9172773" y="144289"/>
                  <a:pt x="9187457" y="131390"/>
                  <a:pt x="9206805" y="122560"/>
                </a:cubicBezTo>
                <a:cubicBezTo>
                  <a:pt x="9226152" y="113729"/>
                  <a:pt x="9249519" y="109314"/>
                  <a:pt x="9276903" y="109314"/>
                </a:cubicBezTo>
                <a:close/>
                <a:moveTo>
                  <a:pt x="8286898" y="109314"/>
                </a:moveTo>
                <a:cubicBezTo>
                  <a:pt x="8313290" y="109314"/>
                  <a:pt x="8336259" y="114721"/>
                  <a:pt x="8355805" y="125536"/>
                </a:cubicBezTo>
                <a:cubicBezTo>
                  <a:pt x="8375352" y="136351"/>
                  <a:pt x="8390383" y="151829"/>
                  <a:pt x="8400900" y="171971"/>
                </a:cubicBezTo>
                <a:cubicBezTo>
                  <a:pt x="8411418" y="192112"/>
                  <a:pt x="8416676" y="215875"/>
                  <a:pt x="8416676" y="243259"/>
                </a:cubicBezTo>
                <a:lnTo>
                  <a:pt x="8416676" y="416793"/>
                </a:lnTo>
                <a:cubicBezTo>
                  <a:pt x="8416676" y="444177"/>
                  <a:pt x="8411418" y="467940"/>
                  <a:pt x="8400900" y="488082"/>
                </a:cubicBezTo>
                <a:cubicBezTo>
                  <a:pt x="8390383" y="508223"/>
                  <a:pt x="8375352" y="523751"/>
                  <a:pt x="8355805" y="534665"/>
                </a:cubicBezTo>
                <a:cubicBezTo>
                  <a:pt x="8336259" y="545579"/>
                  <a:pt x="8313290" y="551036"/>
                  <a:pt x="8286898" y="551036"/>
                </a:cubicBezTo>
                <a:cubicBezTo>
                  <a:pt x="8260506" y="551036"/>
                  <a:pt x="8237537" y="545579"/>
                  <a:pt x="8217991" y="534665"/>
                </a:cubicBezTo>
                <a:cubicBezTo>
                  <a:pt x="8198445" y="523751"/>
                  <a:pt x="8183413" y="508223"/>
                  <a:pt x="8172895" y="488082"/>
                </a:cubicBezTo>
                <a:cubicBezTo>
                  <a:pt x="8162379" y="467940"/>
                  <a:pt x="8157120" y="444177"/>
                  <a:pt x="8157120" y="416793"/>
                </a:cubicBezTo>
                <a:lnTo>
                  <a:pt x="8157120" y="243259"/>
                </a:lnTo>
                <a:cubicBezTo>
                  <a:pt x="8157120" y="215875"/>
                  <a:pt x="8162379" y="192112"/>
                  <a:pt x="8172895" y="171971"/>
                </a:cubicBezTo>
                <a:cubicBezTo>
                  <a:pt x="8183413" y="151829"/>
                  <a:pt x="8198445" y="136351"/>
                  <a:pt x="8217991" y="125536"/>
                </a:cubicBezTo>
                <a:cubicBezTo>
                  <a:pt x="8237537" y="114721"/>
                  <a:pt x="8260506" y="109314"/>
                  <a:pt x="8286898" y="109314"/>
                </a:cubicBezTo>
                <a:close/>
                <a:moveTo>
                  <a:pt x="6896248" y="109314"/>
                </a:moveTo>
                <a:cubicBezTo>
                  <a:pt x="6922640" y="109314"/>
                  <a:pt x="6945609" y="114721"/>
                  <a:pt x="6965155" y="125536"/>
                </a:cubicBezTo>
                <a:cubicBezTo>
                  <a:pt x="6984702" y="136351"/>
                  <a:pt x="6999733" y="151829"/>
                  <a:pt x="7010250" y="171971"/>
                </a:cubicBezTo>
                <a:cubicBezTo>
                  <a:pt x="7020767" y="192112"/>
                  <a:pt x="7026026" y="215875"/>
                  <a:pt x="7026026" y="243259"/>
                </a:cubicBezTo>
                <a:lnTo>
                  <a:pt x="7026026" y="416793"/>
                </a:lnTo>
                <a:cubicBezTo>
                  <a:pt x="7026026" y="444177"/>
                  <a:pt x="7020767" y="467940"/>
                  <a:pt x="7010250" y="488082"/>
                </a:cubicBezTo>
                <a:cubicBezTo>
                  <a:pt x="6999733" y="508223"/>
                  <a:pt x="6984702" y="523751"/>
                  <a:pt x="6965155" y="534665"/>
                </a:cubicBezTo>
                <a:cubicBezTo>
                  <a:pt x="6945609" y="545579"/>
                  <a:pt x="6922640" y="551036"/>
                  <a:pt x="6896248" y="551036"/>
                </a:cubicBezTo>
                <a:cubicBezTo>
                  <a:pt x="6869856" y="551036"/>
                  <a:pt x="6846887" y="545579"/>
                  <a:pt x="6827340" y="534665"/>
                </a:cubicBezTo>
                <a:cubicBezTo>
                  <a:pt x="6807794" y="523751"/>
                  <a:pt x="6792763" y="508223"/>
                  <a:pt x="6782245" y="488082"/>
                </a:cubicBezTo>
                <a:cubicBezTo>
                  <a:pt x="6771729" y="467940"/>
                  <a:pt x="6766470" y="444177"/>
                  <a:pt x="6766470" y="416793"/>
                </a:cubicBezTo>
                <a:lnTo>
                  <a:pt x="6766470" y="243259"/>
                </a:lnTo>
                <a:cubicBezTo>
                  <a:pt x="6766470" y="215875"/>
                  <a:pt x="6771729" y="192112"/>
                  <a:pt x="6782245" y="171971"/>
                </a:cubicBezTo>
                <a:cubicBezTo>
                  <a:pt x="6792763" y="151829"/>
                  <a:pt x="6807794" y="136351"/>
                  <a:pt x="6827340" y="125536"/>
                </a:cubicBezTo>
                <a:cubicBezTo>
                  <a:pt x="6846887" y="114721"/>
                  <a:pt x="6869856" y="109314"/>
                  <a:pt x="6896248" y="109314"/>
                </a:cubicBezTo>
                <a:close/>
                <a:moveTo>
                  <a:pt x="5543699" y="109314"/>
                </a:moveTo>
                <a:cubicBezTo>
                  <a:pt x="5570090" y="109314"/>
                  <a:pt x="5593059" y="114721"/>
                  <a:pt x="5612606" y="125536"/>
                </a:cubicBezTo>
                <a:cubicBezTo>
                  <a:pt x="5632152" y="136351"/>
                  <a:pt x="5647183" y="151829"/>
                  <a:pt x="5657701" y="171971"/>
                </a:cubicBezTo>
                <a:cubicBezTo>
                  <a:pt x="5668217" y="192112"/>
                  <a:pt x="5673477" y="215875"/>
                  <a:pt x="5673477" y="243259"/>
                </a:cubicBezTo>
                <a:lnTo>
                  <a:pt x="5673477" y="416793"/>
                </a:lnTo>
                <a:cubicBezTo>
                  <a:pt x="5673477" y="444177"/>
                  <a:pt x="5668217" y="467940"/>
                  <a:pt x="5657701" y="488082"/>
                </a:cubicBezTo>
                <a:cubicBezTo>
                  <a:pt x="5647183" y="508223"/>
                  <a:pt x="5632152" y="523751"/>
                  <a:pt x="5612606" y="534665"/>
                </a:cubicBezTo>
                <a:cubicBezTo>
                  <a:pt x="5593059" y="545579"/>
                  <a:pt x="5570090" y="551036"/>
                  <a:pt x="5543699" y="551036"/>
                </a:cubicBezTo>
                <a:cubicBezTo>
                  <a:pt x="5517306" y="551036"/>
                  <a:pt x="5494337" y="545579"/>
                  <a:pt x="5474791" y="534665"/>
                </a:cubicBezTo>
                <a:cubicBezTo>
                  <a:pt x="5455244" y="523751"/>
                  <a:pt x="5440213" y="508223"/>
                  <a:pt x="5429696" y="488082"/>
                </a:cubicBezTo>
                <a:cubicBezTo>
                  <a:pt x="5419179" y="467940"/>
                  <a:pt x="5413921" y="444177"/>
                  <a:pt x="5413921" y="416793"/>
                </a:cubicBezTo>
                <a:lnTo>
                  <a:pt x="5413921" y="243259"/>
                </a:lnTo>
                <a:cubicBezTo>
                  <a:pt x="5413921" y="215875"/>
                  <a:pt x="5419179" y="192112"/>
                  <a:pt x="5429696" y="171971"/>
                </a:cubicBezTo>
                <a:cubicBezTo>
                  <a:pt x="5440213" y="151829"/>
                  <a:pt x="5455244" y="136351"/>
                  <a:pt x="5474791" y="125536"/>
                </a:cubicBezTo>
                <a:cubicBezTo>
                  <a:pt x="5494337" y="114721"/>
                  <a:pt x="5517306" y="109314"/>
                  <a:pt x="5543699" y="109314"/>
                </a:cubicBezTo>
                <a:close/>
                <a:moveTo>
                  <a:pt x="3191024" y="109314"/>
                </a:moveTo>
                <a:cubicBezTo>
                  <a:pt x="3217416" y="109314"/>
                  <a:pt x="3240385" y="114721"/>
                  <a:pt x="3259931" y="125536"/>
                </a:cubicBezTo>
                <a:cubicBezTo>
                  <a:pt x="3279477" y="136351"/>
                  <a:pt x="3294508" y="151829"/>
                  <a:pt x="3305025" y="171971"/>
                </a:cubicBezTo>
                <a:cubicBezTo>
                  <a:pt x="3315543" y="192112"/>
                  <a:pt x="3320801" y="215875"/>
                  <a:pt x="3320801" y="243259"/>
                </a:cubicBezTo>
                <a:lnTo>
                  <a:pt x="3320801" y="416793"/>
                </a:lnTo>
                <a:cubicBezTo>
                  <a:pt x="3320801" y="444177"/>
                  <a:pt x="3315543" y="467940"/>
                  <a:pt x="3305025" y="488082"/>
                </a:cubicBezTo>
                <a:cubicBezTo>
                  <a:pt x="3294508" y="508223"/>
                  <a:pt x="3279477" y="523751"/>
                  <a:pt x="3259931" y="534665"/>
                </a:cubicBezTo>
                <a:cubicBezTo>
                  <a:pt x="3240385" y="545579"/>
                  <a:pt x="3217416" y="551036"/>
                  <a:pt x="3191024" y="551036"/>
                </a:cubicBezTo>
                <a:cubicBezTo>
                  <a:pt x="3164632" y="551036"/>
                  <a:pt x="3141662" y="545579"/>
                  <a:pt x="3122116" y="534665"/>
                </a:cubicBezTo>
                <a:cubicBezTo>
                  <a:pt x="3102569" y="523751"/>
                  <a:pt x="3087538" y="508223"/>
                  <a:pt x="3077022" y="488082"/>
                </a:cubicBezTo>
                <a:cubicBezTo>
                  <a:pt x="3066504" y="467940"/>
                  <a:pt x="3061245" y="444177"/>
                  <a:pt x="3061245" y="416793"/>
                </a:cubicBezTo>
                <a:lnTo>
                  <a:pt x="3061245" y="243259"/>
                </a:lnTo>
                <a:cubicBezTo>
                  <a:pt x="3061245" y="215875"/>
                  <a:pt x="3066504" y="192112"/>
                  <a:pt x="3077022" y="171971"/>
                </a:cubicBezTo>
                <a:cubicBezTo>
                  <a:pt x="3087538" y="151829"/>
                  <a:pt x="3102569" y="136351"/>
                  <a:pt x="3122116" y="125536"/>
                </a:cubicBezTo>
                <a:cubicBezTo>
                  <a:pt x="3141662" y="114721"/>
                  <a:pt x="3164632" y="109314"/>
                  <a:pt x="3191024" y="109314"/>
                </a:cubicBezTo>
                <a:close/>
                <a:moveTo>
                  <a:pt x="1581299" y="109314"/>
                </a:moveTo>
                <a:cubicBezTo>
                  <a:pt x="1607691" y="109314"/>
                  <a:pt x="1630660" y="114721"/>
                  <a:pt x="1650206" y="125536"/>
                </a:cubicBezTo>
                <a:cubicBezTo>
                  <a:pt x="1669752" y="136351"/>
                  <a:pt x="1684784" y="151829"/>
                  <a:pt x="1695301" y="171971"/>
                </a:cubicBezTo>
                <a:cubicBezTo>
                  <a:pt x="1705818" y="192112"/>
                  <a:pt x="1711077" y="215875"/>
                  <a:pt x="1711077" y="243259"/>
                </a:cubicBezTo>
                <a:lnTo>
                  <a:pt x="1711077" y="416793"/>
                </a:lnTo>
                <a:cubicBezTo>
                  <a:pt x="1711077" y="444177"/>
                  <a:pt x="1705818" y="467940"/>
                  <a:pt x="1695301" y="488082"/>
                </a:cubicBezTo>
                <a:cubicBezTo>
                  <a:pt x="1684784" y="508223"/>
                  <a:pt x="1669752" y="523751"/>
                  <a:pt x="1650206" y="534665"/>
                </a:cubicBezTo>
                <a:cubicBezTo>
                  <a:pt x="1630660" y="545579"/>
                  <a:pt x="1607691" y="551036"/>
                  <a:pt x="1581299" y="551036"/>
                </a:cubicBezTo>
                <a:cubicBezTo>
                  <a:pt x="1554907" y="551036"/>
                  <a:pt x="1531937" y="545579"/>
                  <a:pt x="1512391" y="534665"/>
                </a:cubicBezTo>
                <a:cubicBezTo>
                  <a:pt x="1492845" y="523751"/>
                  <a:pt x="1477813" y="508223"/>
                  <a:pt x="1467296" y="488082"/>
                </a:cubicBezTo>
                <a:cubicBezTo>
                  <a:pt x="1456779" y="467940"/>
                  <a:pt x="1451520" y="444177"/>
                  <a:pt x="1451520" y="416793"/>
                </a:cubicBezTo>
                <a:lnTo>
                  <a:pt x="1451520" y="243259"/>
                </a:lnTo>
                <a:cubicBezTo>
                  <a:pt x="1451520" y="215875"/>
                  <a:pt x="1456779" y="192112"/>
                  <a:pt x="1467296" y="171971"/>
                </a:cubicBezTo>
                <a:cubicBezTo>
                  <a:pt x="1477813" y="151829"/>
                  <a:pt x="1492845" y="136351"/>
                  <a:pt x="1512391" y="125536"/>
                </a:cubicBezTo>
                <a:cubicBezTo>
                  <a:pt x="1531937" y="114721"/>
                  <a:pt x="1554907" y="109314"/>
                  <a:pt x="1581299" y="109314"/>
                </a:cubicBezTo>
                <a:close/>
                <a:moveTo>
                  <a:pt x="7593954" y="5581"/>
                </a:moveTo>
                <a:lnTo>
                  <a:pt x="7668741" y="5581"/>
                </a:lnTo>
                <a:lnTo>
                  <a:pt x="7740178" y="426392"/>
                </a:lnTo>
                <a:lnTo>
                  <a:pt x="7829475" y="5581"/>
                </a:lnTo>
                <a:lnTo>
                  <a:pt x="7881193" y="5581"/>
                </a:lnTo>
                <a:lnTo>
                  <a:pt x="7970489" y="426392"/>
                </a:lnTo>
                <a:lnTo>
                  <a:pt x="8041555" y="5581"/>
                </a:lnTo>
                <a:lnTo>
                  <a:pt x="8116341" y="5581"/>
                </a:lnTo>
                <a:lnTo>
                  <a:pt x="8013277" y="546571"/>
                </a:lnTo>
                <a:lnTo>
                  <a:pt x="7935887" y="546571"/>
                </a:lnTo>
                <a:lnTo>
                  <a:pt x="7857380" y="173757"/>
                </a:lnTo>
                <a:lnTo>
                  <a:pt x="7774409" y="546571"/>
                </a:lnTo>
                <a:lnTo>
                  <a:pt x="7697389" y="546571"/>
                </a:lnTo>
                <a:lnTo>
                  <a:pt x="7593954" y="5581"/>
                </a:lnTo>
                <a:close/>
                <a:moveTo>
                  <a:pt x="4542606" y="5581"/>
                </a:moveTo>
                <a:lnTo>
                  <a:pt x="4615903" y="5581"/>
                </a:lnTo>
                <a:lnTo>
                  <a:pt x="4615903" y="546571"/>
                </a:lnTo>
                <a:lnTo>
                  <a:pt x="4542606" y="546571"/>
                </a:lnTo>
                <a:lnTo>
                  <a:pt x="4542606" y="5581"/>
                </a:lnTo>
                <a:close/>
                <a:moveTo>
                  <a:pt x="174501" y="0"/>
                </a:moveTo>
                <a:cubicBezTo>
                  <a:pt x="199802" y="0"/>
                  <a:pt x="222312" y="4217"/>
                  <a:pt x="242032" y="12650"/>
                </a:cubicBezTo>
                <a:cubicBezTo>
                  <a:pt x="261751" y="21084"/>
                  <a:pt x="278371" y="33486"/>
                  <a:pt x="291889" y="49857"/>
                </a:cubicBezTo>
                <a:cubicBezTo>
                  <a:pt x="305408" y="66228"/>
                  <a:pt x="315143" y="86072"/>
                  <a:pt x="321097" y="109388"/>
                </a:cubicBezTo>
                <a:lnTo>
                  <a:pt x="253007" y="140642"/>
                </a:lnTo>
                <a:cubicBezTo>
                  <a:pt x="246558" y="117822"/>
                  <a:pt x="236513" y="100335"/>
                  <a:pt x="222870" y="88180"/>
                </a:cubicBezTo>
                <a:cubicBezTo>
                  <a:pt x="209227" y="76026"/>
                  <a:pt x="193104" y="69949"/>
                  <a:pt x="174501" y="69949"/>
                </a:cubicBezTo>
                <a:cubicBezTo>
                  <a:pt x="146224" y="69949"/>
                  <a:pt x="124396" y="76150"/>
                  <a:pt x="109016" y="88552"/>
                </a:cubicBezTo>
                <a:cubicBezTo>
                  <a:pt x="93638" y="100955"/>
                  <a:pt x="85948" y="118442"/>
                  <a:pt x="85948" y="141014"/>
                </a:cubicBezTo>
                <a:lnTo>
                  <a:pt x="85948" y="158130"/>
                </a:lnTo>
                <a:cubicBezTo>
                  <a:pt x="85948" y="174501"/>
                  <a:pt x="90289" y="187771"/>
                  <a:pt x="98971" y="197941"/>
                </a:cubicBezTo>
                <a:cubicBezTo>
                  <a:pt x="107652" y="208111"/>
                  <a:pt x="118442" y="215925"/>
                  <a:pt x="131341" y="221382"/>
                </a:cubicBezTo>
                <a:cubicBezTo>
                  <a:pt x="144240" y="226839"/>
                  <a:pt x="162099" y="232792"/>
                  <a:pt x="184919" y="239241"/>
                </a:cubicBezTo>
                <a:cubicBezTo>
                  <a:pt x="185911" y="239489"/>
                  <a:pt x="186903" y="239799"/>
                  <a:pt x="187895" y="240171"/>
                </a:cubicBezTo>
                <a:cubicBezTo>
                  <a:pt x="188888" y="240543"/>
                  <a:pt x="189880" y="240853"/>
                  <a:pt x="190872" y="241101"/>
                </a:cubicBezTo>
                <a:cubicBezTo>
                  <a:pt x="191864" y="241349"/>
                  <a:pt x="192980" y="241659"/>
                  <a:pt x="194221" y="242031"/>
                </a:cubicBezTo>
                <a:cubicBezTo>
                  <a:pt x="195461" y="242404"/>
                  <a:pt x="196577" y="242714"/>
                  <a:pt x="197569" y="242962"/>
                </a:cubicBezTo>
                <a:cubicBezTo>
                  <a:pt x="225103" y="251147"/>
                  <a:pt x="247737" y="259705"/>
                  <a:pt x="265472" y="268635"/>
                </a:cubicBezTo>
                <a:cubicBezTo>
                  <a:pt x="283208" y="277564"/>
                  <a:pt x="298090" y="291331"/>
                  <a:pt x="310120" y="309934"/>
                </a:cubicBezTo>
                <a:cubicBezTo>
                  <a:pt x="322151" y="328538"/>
                  <a:pt x="328166" y="353591"/>
                  <a:pt x="328166" y="385093"/>
                </a:cubicBezTo>
                <a:lnTo>
                  <a:pt x="328166" y="410021"/>
                </a:lnTo>
                <a:cubicBezTo>
                  <a:pt x="328166" y="440035"/>
                  <a:pt x="321779" y="465708"/>
                  <a:pt x="309004" y="487040"/>
                </a:cubicBezTo>
                <a:cubicBezTo>
                  <a:pt x="296230" y="508372"/>
                  <a:pt x="277564" y="524557"/>
                  <a:pt x="253007" y="535595"/>
                </a:cubicBezTo>
                <a:cubicBezTo>
                  <a:pt x="228451" y="546633"/>
                  <a:pt x="198809" y="552152"/>
                  <a:pt x="164083" y="552152"/>
                </a:cubicBezTo>
                <a:cubicBezTo>
                  <a:pt x="135310" y="552152"/>
                  <a:pt x="109761" y="547749"/>
                  <a:pt x="87437" y="538944"/>
                </a:cubicBezTo>
                <a:cubicBezTo>
                  <a:pt x="65112" y="530138"/>
                  <a:pt x="46571" y="517239"/>
                  <a:pt x="31812" y="500248"/>
                </a:cubicBezTo>
                <a:cubicBezTo>
                  <a:pt x="17053" y="483257"/>
                  <a:pt x="6449" y="462483"/>
                  <a:pt x="0" y="437927"/>
                </a:cubicBezTo>
                <a:lnTo>
                  <a:pt x="70321" y="407789"/>
                </a:lnTo>
                <a:cubicBezTo>
                  <a:pt x="77019" y="431601"/>
                  <a:pt x="88429" y="449957"/>
                  <a:pt x="104552" y="462855"/>
                </a:cubicBezTo>
                <a:cubicBezTo>
                  <a:pt x="120675" y="475754"/>
                  <a:pt x="140519" y="482203"/>
                  <a:pt x="164083" y="482203"/>
                </a:cubicBezTo>
                <a:cubicBezTo>
                  <a:pt x="193353" y="482203"/>
                  <a:pt x="215863" y="475878"/>
                  <a:pt x="231614" y="463227"/>
                </a:cubicBezTo>
                <a:cubicBezTo>
                  <a:pt x="247365" y="450577"/>
                  <a:pt x="255240" y="432841"/>
                  <a:pt x="255240" y="410021"/>
                </a:cubicBezTo>
                <a:lnTo>
                  <a:pt x="255240" y="385837"/>
                </a:lnTo>
                <a:cubicBezTo>
                  <a:pt x="255240" y="369714"/>
                  <a:pt x="251147" y="356629"/>
                  <a:pt x="242962" y="346583"/>
                </a:cubicBezTo>
                <a:cubicBezTo>
                  <a:pt x="234776" y="336537"/>
                  <a:pt x="224296" y="328724"/>
                  <a:pt x="211522" y="323143"/>
                </a:cubicBezTo>
                <a:cubicBezTo>
                  <a:pt x="198748" y="317562"/>
                  <a:pt x="181942" y="311795"/>
                  <a:pt x="161107" y="305841"/>
                </a:cubicBezTo>
                <a:lnTo>
                  <a:pt x="159432" y="305283"/>
                </a:lnTo>
                <a:lnTo>
                  <a:pt x="157758" y="304725"/>
                </a:lnTo>
                <a:lnTo>
                  <a:pt x="153665" y="303609"/>
                </a:lnTo>
                <a:cubicBezTo>
                  <a:pt x="123899" y="295175"/>
                  <a:pt x="99653" y="286556"/>
                  <a:pt x="80925" y="277750"/>
                </a:cubicBezTo>
                <a:cubicBezTo>
                  <a:pt x="62198" y="268945"/>
                  <a:pt x="46199" y="254992"/>
                  <a:pt x="32928" y="235892"/>
                </a:cubicBezTo>
                <a:cubicBezTo>
                  <a:pt x="19658" y="216793"/>
                  <a:pt x="13022" y="190748"/>
                  <a:pt x="13022" y="157758"/>
                </a:cubicBezTo>
                <a:lnTo>
                  <a:pt x="13022" y="141759"/>
                </a:lnTo>
                <a:cubicBezTo>
                  <a:pt x="13022" y="111745"/>
                  <a:pt x="19286" y="86134"/>
                  <a:pt x="31812" y="64926"/>
                </a:cubicBezTo>
                <a:cubicBezTo>
                  <a:pt x="44338" y="43718"/>
                  <a:pt x="62694" y="27595"/>
                  <a:pt x="86878" y="16557"/>
                </a:cubicBezTo>
                <a:cubicBezTo>
                  <a:pt x="111063" y="5519"/>
                  <a:pt x="140271" y="0"/>
                  <a:pt x="174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"/>
          <p:cNvGrpSpPr/>
          <p:nvPr/>
        </p:nvGrpSpPr>
        <p:grpSpPr>
          <a:xfrm>
            <a:off x="3352208" y="10921517"/>
            <a:ext cx="1085205" cy="769442"/>
            <a:chOff x="24191246" y="18470124"/>
            <a:chExt cx="2889753" cy="2060591"/>
          </a:xfrm>
        </p:grpSpPr>
        <p:grpSp>
          <p:nvGrpSpPr>
            <p:cNvPr id="117" name="Google Shape;117;p1"/>
            <p:cNvGrpSpPr/>
            <p:nvPr/>
          </p:nvGrpSpPr>
          <p:grpSpPr>
            <a:xfrm>
              <a:off x="24602610" y="18470124"/>
              <a:ext cx="1940044" cy="1940044"/>
              <a:chOff x="4863476" y="3554139"/>
              <a:chExt cx="654844" cy="654844"/>
            </a:xfrm>
          </p:grpSpPr>
          <p:sp>
            <p:nvSpPr>
              <p:cNvPr id="118" name="Google Shape;118;p1"/>
              <p:cNvSpPr/>
              <p:nvPr/>
            </p:nvSpPr>
            <p:spPr>
              <a:xfrm>
                <a:off x="4863476" y="3554139"/>
                <a:ext cx="654844" cy="654844"/>
              </a:xfrm>
              <a:prstGeom prst="ellipse">
                <a:avLst/>
              </a:prstGeom>
              <a:gradFill>
                <a:gsLst>
                  <a:gs pos="0">
                    <a:srgbClr val="3F6C95"/>
                  </a:gs>
                  <a:gs pos="20000">
                    <a:srgbClr val="3F6C95"/>
                  </a:gs>
                  <a:gs pos="100000">
                    <a:srgbClr val="C1D9E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4968425" y="3554139"/>
                <a:ext cx="439310" cy="654844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090343" y="3554139"/>
                <a:ext cx="186508" cy="654844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 rot="10800000" flipH="1">
                <a:off x="4912519" y="3664268"/>
                <a:ext cx="554749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554832" h="120000" extrusionOk="0">
                    <a:moveTo>
                      <a:pt x="0" y="0"/>
                    </a:moveTo>
                    <a:lnTo>
                      <a:pt x="554832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 rot="10800000" flipH="1">
                <a:off x="4912436" y="4003948"/>
                <a:ext cx="554832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554832" h="120000" extrusionOk="0">
                    <a:moveTo>
                      <a:pt x="0" y="0"/>
                    </a:moveTo>
                    <a:lnTo>
                      <a:pt x="554832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4863476" y="3897876"/>
                <a:ext cx="65484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554832" h="120000" extrusionOk="0">
                    <a:moveTo>
                      <a:pt x="0" y="0"/>
                    </a:moveTo>
                    <a:lnTo>
                      <a:pt x="554832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Calibri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4" name="Google Shape;124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191246" y="18646888"/>
              <a:ext cx="2889753" cy="1883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"/>
          <p:cNvSpPr/>
          <p:nvPr/>
        </p:nvSpPr>
        <p:spPr>
          <a:xfrm>
            <a:off x="4457033" y="11336282"/>
            <a:ext cx="2651141" cy="271176"/>
          </a:xfrm>
          <a:custGeom>
            <a:avLst/>
            <a:gdLst/>
            <a:ahLst/>
            <a:cxnLst/>
            <a:rect l="l" t="t" r="r" b="b"/>
            <a:pathLst>
              <a:path w="3940857" h="403096" extrusionOk="0">
                <a:moveTo>
                  <a:pt x="3499326" y="281536"/>
                </a:moveTo>
                <a:lnTo>
                  <a:pt x="3470240" y="289768"/>
                </a:lnTo>
                <a:cubicBezTo>
                  <a:pt x="3463837" y="295256"/>
                  <a:pt x="3460636" y="303671"/>
                  <a:pt x="3460636" y="315013"/>
                </a:cubicBezTo>
                <a:cubicBezTo>
                  <a:pt x="3460636" y="326904"/>
                  <a:pt x="3464797" y="335685"/>
                  <a:pt x="3473121" y="341356"/>
                </a:cubicBezTo>
                <a:cubicBezTo>
                  <a:pt x="3481444" y="347027"/>
                  <a:pt x="3494113" y="349862"/>
                  <a:pt x="3511125" y="349862"/>
                </a:cubicBezTo>
                <a:cubicBezTo>
                  <a:pt x="3531980" y="349862"/>
                  <a:pt x="3547484" y="347575"/>
                  <a:pt x="3557637" y="343002"/>
                </a:cubicBezTo>
                <a:cubicBezTo>
                  <a:pt x="3567789" y="338429"/>
                  <a:pt x="3572866" y="331294"/>
                  <a:pt x="3572866" y="321599"/>
                </a:cubicBezTo>
                <a:lnTo>
                  <a:pt x="3572866" y="281536"/>
                </a:lnTo>
                <a:lnTo>
                  <a:pt x="3499326" y="281536"/>
                </a:lnTo>
                <a:close/>
                <a:moveTo>
                  <a:pt x="2737326" y="281536"/>
                </a:moveTo>
                <a:cubicBezTo>
                  <a:pt x="2724338" y="281536"/>
                  <a:pt x="2714642" y="284280"/>
                  <a:pt x="2708240" y="289768"/>
                </a:cubicBezTo>
                <a:cubicBezTo>
                  <a:pt x="2701837" y="295256"/>
                  <a:pt x="2698636" y="303671"/>
                  <a:pt x="2698636" y="315013"/>
                </a:cubicBezTo>
                <a:cubicBezTo>
                  <a:pt x="2698636" y="326904"/>
                  <a:pt x="2702797" y="335685"/>
                  <a:pt x="2711121" y="341356"/>
                </a:cubicBezTo>
                <a:cubicBezTo>
                  <a:pt x="2719444" y="347027"/>
                  <a:pt x="2732113" y="349862"/>
                  <a:pt x="2749125" y="349862"/>
                </a:cubicBezTo>
                <a:cubicBezTo>
                  <a:pt x="2769980" y="349862"/>
                  <a:pt x="2785484" y="347575"/>
                  <a:pt x="2795637" y="343002"/>
                </a:cubicBezTo>
                <a:cubicBezTo>
                  <a:pt x="2805789" y="338429"/>
                  <a:pt x="2810866" y="331294"/>
                  <a:pt x="2810866" y="321599"/>
                </a:cubicBezTo>
                <a:lnTo>
                  <a:pt x="2810866" y="281536"/>
                </a:lnTo>
                <a:lnTo>
                  <a:pt x="2737326" y="281536"/>
                </a:lnTo>
                <a:close/>
                <a:moveTo>
                  <a:pt x="2261076" y="281536"/>
                </a:moveTo>
                <a:cubicBezTo>
                  <a:pt x="2248088" y="281536"/>
                  <a:pt x="2238392" y="284280"/>
                  <a:pt x="2231989" y="289768"/>
                </a:cubicBezTo>
                <a:cubicBezTo>
                  <a:pt x="2225587" y="295256"/>
                  <a:pt x="2222385" y="303671"/>
                  <a:pt x="2222385" y="315013"/>
                </a:cubicBezTo>
                <a:cubicBezTo>
                  <a:pt x="2222385" y="326904"/>
                  <a:pt x="2226547" y="335685"/>
                  <a:pt x="2234871" y="341356"/>
                </a:cubicBezTo>
                <a:cubicBezTo>
                  <a:pt x="2243194" y="347027"/>
                  <a:pt x="2255862" y="349862"/>
                  <a:pt x="2272875" y="349862"/>
                </a:cubicBezTo>
                <a:cubicBezTo>
                  <a:pt x="2293730" y="349862"/>
                  <a:pt x="2309233" y="347575"/>
                  <a:pt x="2319386" y="343002"/>
                </a:cubicBezTo>
                <a:cubicBezTo>
                  <a:pt x="2329539" y="338429"/>
                  <a:pt x="2334616" y="331294"/>
                  <a:pt x="2334616" y="321599"/>
                </a:cubicBezTo>
                <a:lnTo>
                  <a:pt x="2334616" y="281536"/>
                </a:lnTo>
                <a:lnTo>
                  <a:pt x="2261076" y="281536"/>
                </a:lnTo>
                <a:close/>
                <a:moveTo>
                  <a:pt x="3823962" y="170129"/>
                </a:moveTo>
                <a:cubicBezTo>
                  <a:pt x="3813535" y="170129"/>
                  <a:pt x="3804662" y="172095"/>
                  <a:pt x="3797345" y="176028"/>
                </a:cubicBezTo>
                <a:cubicBezTo>
                  <a:pt x="3790028" y="179962"/>
                  <a:pt x="3784448" y="185770"/>
                  <a:pt x="3780607" y="193453"/>
                </a:cubicBezTo>
                <a:cubicBezTo>
                  <a:pt x="3776765" y="201136"/>
                  <a:pt x="3774844" y="210374"/>
                  <a:pt x="3774844" y="221168"/>
                </a:cubicBezTo>
                <a:lnTo>
                  <a:pt x="3774844" y="291963"/>
                </a:lnTo>
                <a:cubicBezTo>
                  <a:pt x="3774844" y="302756"/>
                  <a:pt x="3776765" y="311949"/>
                  <a:pt x="3780607" y="319541"/>
                </a:cubicBezTo>
                <a:cubicBezTo>
                  <a:pt x="3784448" y="327132"/>
                  <a:pt x="3790028" y="332941"/>
                  <a:pt x="3797345" y="336965"/>
                </a:cubicBezTo>
                <a:cubicBezTo>
                  <a:pt x="3804662" y="340990"/>
                  <a:pt x="3813535" y="343002"/>
                  <a:pt x="3823962" y="343002"/>
                </a:cubicBezTo>
                <a:cubicBezTo>
                  <a:pt x="3840243" y="343002"/>
                  <a:pt x="3852866" y="337834"/>
                  <a:pt x="3861830" y="327498"/>
                </a:cubicBezTo>
                <a:cubicBezTo>
                  <a:pt x="3870793" y="317163"/>
                  <a:pt x="3875275" y="302665"/>
                  <a:pt x="3875275" y="284006"/>
                </a:cubicBezTo>
                <a:lnTo>
                  <a:pt x="3875275" y="230497"/>
                </a:lnTo>
                <a:cubicBezTo>
                  <a:pt x="3875275" y="211289"/>
                  <a:pt x="3870793" y="196426"/>
                  <a:pt x="3861830" y="185907"/>
                </a:cubicBezTo>
                <a:cubicBezTo>
                  <a:pt x="3852866" y="175388"/>
                  <a:pt x="3840243" y="170129"/>
                  <a:pt x="3823962" y="170129"/>
                </a:cubicBezTo>
                <a:close/>
                <a:moveTo>
                  <a:pt x="1471013" y="169306"/>
                </a:moveTo>
                <a:cubicBezTo>
                  <a:pt x="1451439" y="169306"/>
                  <a:pt x="1436255" y="175480"/>
                  <a:pt x="1425462" y="187828"/>
                </a:cubicBezTo>
                <a:cubicBezTo>
                  <a:pt x="1417367" y="197089"/>
                  <a:pt x="1412308" y="209257"/>
                  <a:pt x="1410284" y="224332"/>
                </a:cubicBezTo>
                <a:cubicBezTo>
                  <a:pt x="1410056" y="227942"/>
                  <a:pt x="1409829" y="231552"/>
                  <a:pt x="1409601" y="235162"/>
                </a:cubicBezTo>
                <a:lnTo>
                  <a:pt x="1525619" y="235162"/>
                </a:lnTo>
                <a:cubicBezTo>
                  <a:pt x="1525527" y="234064"/>
                  <a:pt x="1525436" y="232967"/>
                  <a:pt x="1525344" y="231869"/>
                </a:cubicBezTo>
                <a:cubicBezTo>
                  <a:pt x="1523515" y="212112"/>
                  <a:pt x="1517936" y="196746"/>
                  <a:pt x="1508606" y="185770"/>
                </a:cubicBezTo>
                <a:cubicBezTo>
                  <a:pt x="1499276" y="174794"/>
                  <a:pt x="1486745" y="169306"/>
                  <a:pt x="1471013" y="169306"/>
                </a:cubicBezTo>
                <a:close/>
                <a:moveTo>
                  <a:pt x="804137" y="114151"/>
                </a:moveTo>
                <a:lnTo>
                  <a:pt x="869719" y="114151"/>
                </a:lnTo>
                <a:lnTo>
                  <a:pt x="869719" y="287298"/>
                </a:lnTo>
                <a:cubicBezTo>
                  <a:pt x="869719" y="304128"/>
                  <a:pt x="874201" y="317163"/>
                  <a:pt x="883165" y="326401"/>
                </a:cubicBezTo>
                <a:cubicBezTo>
                  <a:pt x="892129" y="335639"/>
                  <a:pt x="904751" y="340258"/>
                  <a:pt x="921032" y="340258"/>
                </a:cubicBezTo>
                <a:cubicBezTo>
                  <a:pt x="937314" y="340258"/>
                  <a:pt x="949845" y="335868"/>
                  <a:pt x="958625" y="327087"/>
                </a:cubicBezTo>
                <a:cubicBezTo>
                  <a:pt x="967406" y="318306"/>
                  <a:pt x="971797" y="305866"/>
                  <a:pt x="971797" y="289768"/>
                </a:cubicBezTo>
                <a:lnTo>
                  <a:pt x="971797" y="114151"/>
                </a:lnTo>
                <a:lnTo>
                  <a:pt x="1037104" y="114151"/>
                </a:lnTo>
                <a:lnTo>
                  <a:pt x="1037104" y="398980"/>
                </a:lnTo>
                <a:lnTo>
                  <a:pt x="971797" y="398980"/>
                </a:lnTo>
                <a:lnTo>
                  <a:pt x="971797" y="357840"/>
                </a:lnTo>
                <a:lnTo>
                  <a:pt x="964662" y="371128"/>
                </a:lnTo>
                <a:cubicBezTo>
                  <a:pt x="960089" y="377348"/>
                  <a:pt x="954601" y="382973"/>
                  <a:pt x="948198" y="388004"/>
                </a:cubicBezTo>
                <a:cubicBezTo>
                  <a:pt x="935393" y="398065"/>
                  <a:pt x="919752" y="403096"/>
                  <a:pt x="901275" y="403096"/>
                </a:cubicBezTo>
                <a:cubicBezTo>
                  <a:pt x="870360" y="403096"/>
                  <a:pt x="846441" y="393126"/>
                  <a:pt x="829519" y="373186"/>
                </a:cubicBezTo>
                <a:cubicBezTo>
                  <a:pt x="812598" y="353246"/>
                  <a:pt x="804137" y="325074"/>
                  <a:pt x="804137" y="288670"/>
                </a:cubicBezTo>
                <a:lnTo>
                  <a:pt x="804137" y="114151"/>
                </a:lnTo>
                <a:close/>
                <a:moveTo>
                  <a:pt x="308837" y="114151"/>
                </a:moveTo>
                <a:lnTo>
                  <a:pt x="374419" y="114151"/>
                </a:lnTo>
                <a:lnTo>
                  <a:pt x="374419" y="287298"/>
                </a:lnTo>
                <a:cubicBezTo>
                  <a:pt x="374419" y="304128"/>
                  <a:pt x="378901" y="317163"/>
                  <a:pt x="387865" y="326401"/>
                </a:cubicBezTo>
                <a:cubicBezTo>
                  <a:pt x="396829" y="335639"/>
                  <a:pt x="409451" y="340258"/>
                  <a:pt x="425732" y="340258"/>
                </a:cubicBezTo>
                <a:cubicBezTo>
                  <a:pt x="442014" y="340258"/>
                  <a:pt x="454545" y="335868"/>
                  <a:pt x="463325" y="327087"/>
                </a:cubicBezTo>
                <a:cubicBezTo>
                  <a:pt x="472106" y="318306"/>
                  <a:pt x="476497" y="305866"/>
                  <a:pt x="476497" y="289768"/>
                </a:cubicBezTo>
                <a:lnTo>
                  <a:pt x="476497" y="114151"/>
                </a:lnTo>
                <a:lnTo>
                  <a:pt x="541804" y="114151"/>
                </a:lnTo>
                <a:lnTo>
                  <a:pt x="541804" y="398980"/>
                </a:lnTo>
                <a:lnTo>
                  <a:pt x="476497" y="398980"/>
                </a:lnTo>
                <a:lnTo>
                  <a:pt x="476497" y="357840"/>
                </a:lnTo>
                <a:lnTo>
                  <a:pt x="469362" y="371128"/>
                </a:lnTo>
                <a:cubicBezTo>
                  <a:pt x="464789" y="377348"/>
                  <a:pt x="459301" y="382973"/>
                  <a:pt x="452898" y="388004"/>
                </a:cubicBezTo>
                <a:cubicBezTo>
                  <a:pt x="440093" y="398065"/>
                  <a:pt x="424452" y="403096"/>
                  <a:pt x="405975" y="403096"/>
                </a:cubicBezTo>
                <a:cubicBezTo>
                  <a:pt x="375059" y="403096"/>
                  <a:pt x="351141" y="393126"/>
                  <a:pt x="334219" y="373186"/>
                </a:cubicBezTo>
                <a:cubicBezTo>
                  <a:pt x="317298" y="353246"/>
                  <a:pt x="308837" y="325074"/>
                  <a:pt x="308837" y="288670"/>
                </a:cubicBezTo>
                <a:lnTo>
                  <a:pt x="308837" y="114151"/>
                </a:lnTo>
                <a:close/>
                <a:moveTo>
                  <a:pt x="3518534" y="110035"/>
                </a:moveTo>
                <a:cubicBezTo>
                  <a:pt x="3542865" y="110035"/>
                  <a:pt x="3563628" y="114197"/>
                  <a:pt x="3580824" y="122520"/>
                </a:cubicBezTo>
                <a:cubicBezTo>
                  <a:pt x="3598019" y="130844"/>
                  <a:pt x="3611099" y="142917"/>
                  <a:pt x="3620063" y="158741"/>
                </a:cubicBezTo>
                <a:cubicBezTo>
                  <a:pt x="3629027" y="174565"/>
                  <a:pt x="3633509" y="193636"/>
                  <a:pt x="3633509" y="215954"/>
                </a:cubicBezTo>
                <a:lnTo>
                  <a:pt x="3633509" y="398980"/>
                </a:lnTo>
                <a:lnTo>
                  <a:pt x="3572866" y="398980"/>
                </a:lnTo>
                <a:lnTo>
                  <a:pt x="3572866" y="373578"/>
                </a:lnTo>
                <a:lnTo>
                  <a:pt x="3572214" y="374833"/>
                </a:lnTo>
                <a:cubicBezTo>
                  <a:pt x="3569493" y="378583"/>
                  <a:pt x="3566189" y="381967"/>
                  <a:pt x="3562301" y="384986"/>
                </a:cubicBezTo>
                <a:cubicBezTo>
                  <a:pt x="3554527" y="391022"/>
                  <a:pt x="3545151" y="395550"/>
                  <a:pt x="3534175" y="398568"/>
                </a:cubicBezTo>
                <a:cubicBezTo>
                  <a:pt x="3523199" y="401587"/>
                  <a:pt x="3511217" y="403096"/>
                  <a:pt x="3498229" y="403096"/>
                </a:cubicBezTo>
                <a:cubicBezTo>
                  <a:pt x="3465483" y="403096"/>
                  <a:pt x="3440970" y="395824"/>
                  <a:pt x="3424689" y="381281"/>
                </a:cubicBezTo>
                <a:cubicBezTo>
                  <a:pt x="3408408" y="366738"/>
                  <a:pt x="3400267" y="344648"/>
                  <a:pt x="3400267" y="315013"/>
                </a:cubicBezTo>
                <a:cubicBezTo>
                  <a:pt x="3400267" y="286841"/>
                  <a:pt x="3408499" y="265712"/>
                  <a:pt x="3424963" y="251626"/>
                </a:cubicBezTo>
                <a:cubicBezTo>
                  <a:pt x="3441427" y="237540"/>
                  <a:pt x="3466124" y="230497"/>
                  <a:pt x="3499052" y="230497"/>
                </a:cubicBezTo>
                <a:lnTo>
                  <a:pt x="3572866" y="230497"/>
                </a:lnTo>
                <a:lnTo>
                  <a:pt x="3572866" y="218424"/>
                </a:lnTo>
                <a:cubicBezTo>
                  <a:pt x="3572866" y="202508"/>
                  <a:pt x="3568155" y="190160"/>
                  <a:pt x="3558734" y="181379"/>
                </a:cubicBezTo>
                <a:cubicBezTo>
                  <a:pt x="3549313" y="172598"/>
                  <a:pt x="3536004" y="168208"/>
                  <a:pt x="3518809" y="168208"/>
                </a:cubicBezTo>
                <a:cubicBezTo>
                  <a:pt x="3507833" y="168208"/>
                  <a:pt x="3497039" y="169946"/>
                  <a:pt x="3486429" y="173422"/>
                </a:cubicBezTo>
                <a:cubicBezTo>
                  <a:pt x="3475819" y="176897"/>
                  <a:pt x="3466398" y="181745"/>
                  <a:pt x="3458166" y="187965"/>
                </a:cubicBezTo>
                <a:lnTo>
                  <a:pt x="3414262" y="151195"/>
                </a:lnTo>
                <a:cubicBezTo>
                  <a:pt x="3425421" y="138207"/>
                  <a:pt x="3440055" y="128100"/>
                  <a:pt x="3458166" y="120874"/>
                </a:cubicBezTo>
                <a:cubicBezTo>
                  <a:pt x="3476276" y="113648"/>
                  <a:pt x="3496399" y="110035"/>
                  <a:pt x="3518534" y="110035"/>
                </a:cubicBezTo>
                <a:close/>
                <a:moveTo>
                  <a:pt x="2756534" y="110035"/>
                </a:moveTo>
                <a:cubicBezTo>
                  <a:pt x="2780865" y="110035"/>
                  <a:pt x="2801628" y="114197"/>
                  <a:pt x="2818824" y="122520"/>
                </a:cubicBezTo>
                <a:cubicBezTo>
                  <a:pt x="2836020" y="130844"/>
                  <a:pt x="2849099" y="142917"/>
                  <a:pt x="2858063" y="158741"/>
                </a:cubicBezTo>
                <a:cubicBezTo>
                  <a:pt x="2867027" y="174565"/>
                  <a:pt x="2871509" y="193636"/>
                  <a:pt x="2871509" y="215954"/>
                </a:cubicBezTo>
                <a:lnTo>
                  <a:pt x="2871509" y="398980"/>
                </a:lnTo>
                <a:lnTo>
                  <a:pt x="2810866" y="398980"/>
                </a:lnTo>
                <a:lnTo>
                  <a:pt x="2810866" y="373578"/>
                </a:lnTo>
                <a:lnTo>
                  <a:pt x="2810214" y="374833"/>
                </a:lnTo>
                <a:cubicBezTo>
                  <a:pt x="2807493" y="378583"/>
                  <a:pt x="2804189" y="381967"/>
                  <a:pt x="2800301" y="384986"/>
                </a:cubicBezTo>
                <a:cubicBezTo>
                  <a:pt x="2792527" y="391022"/>
                  <a:pt x="2783151" y="395550"/>
                  <a:pt x="2772175" y="398568"/>
                </a:cubicBezTo>
                <a:cubicBezTo>
                  <a:pt x="2761199" y="401587"/>
                  <a:pt x="2749217" y="403096"/>
                  <a:pt x="2736229" y="403096"/>
                </a:cubicBezTo>
                <a:cubicBezTo>
                  <a:pt x="2703483" y="403096"/>
                  <a:pt x="2678970" y="395824"/>
                  <a:pt x="2662689" y="381281"/>
                </a:cubicBezTo>
                <a:cubicBezTo>
                  <a:pt x="2646408" y="366738"/>
                  <a:pt x="2638267" y="344648"/>
                  <a:pt x="2638267" y="315013"/>
                </a:cubicBezTo>
                <a:cubicBezTo>
                  <a:pt x="2638267" y="286841"/>
                  <a:pt x="2646499" y="265712"/>
                  <a:pt x="2662963" y="251626"/>
                </a:cubicBezTo>
                <a:cubicBezTo>
                  <a:pt x="2679427" y="237540"/>
                  <a:pt x="2704124" y="230497"/>
                  <a:pt x="2737052" y="230497"/>
                </a:cubicBezTo>
                <a:lnTo>
                  <a:pt x="2810866" y="230497"/>
                </a:lnTo>
                <a:lnTo>
                  <a:pt x="2810866" y="218424"/>
                </a:lnTo>
                <a:cubicBezTo>
                  <a:pt x="2810866" y="202508"/>
                  <a:pt x="2806155" y="190160"/>
                  <a:pt x="2796734" y="181379"/>
                </a:cubicBezTo>
                <a:cubicBezTo>
                  <a:pt x="2787313" y="172598"/>
                  <a:pt x="2774004" y="168208"/>
                  <a:pt x="2756809" y="168208"/>
                </a:cubicBezTo>
                <a:cubicBezTo>
                  <a:pt x="2745833" y="168208"/>
                  <a:pt x="2735039" y="169946"/>
                  <a:pt x="2724429" y="173422"/>
                </a:cubicBezTo>
                <a:cubicBezTo>
                  <a:pt x="2713819" y="176897"/>
                  <a:pt x="2704398" y="181745"/>
                  <a:pt x="2696166" y="187965"/>
                </a:cubicBezTo>
                <a:lnTo>
                  <a:pt x="2652262" y="151195"/>
                </a:lnTo>
                <a:cubicBezTo>
                  <a:pt x="2663421" y="138207"/>
                  <a:pt x="2678055" y="128100"/>
                  <a:pt x="2696166" y="120874"/>
                </a:cubicBezTo>
                <a:cubicBezTo>
                  <a:pt x="2714276" y="113648"/>
                  <a:pt x="2734399" y="110035"/>
                  <a:pt x="2756534" y="110035"/>
                </a:cubicBezTo>
                <a:close/>
                <a:moveTo>
                  <a:pt x="2280284" y="110035"/>
                </a:moveTo>
                <a:cubicBezTo>
                  <a:pt x="2304615" y="110035"/>
                  <a:pt x="2325378" y="114197"/>
                  <a:pt x="2342573" y="122520"/>
                </a:cubicBezTo>
                <a:cubicBezTo>
                  <a:pt x="2359769" y="130844"/>
                  <a:pt x="2372849" y="142917"/>
                  <a:pt x="2381813" y="158741"/>
                </a:cubicBezTo>
                <a:cubicBezTo>
                  <a:pt x="2390777" y="174565"/>
                  <a:pt x="2395259" y="193636"/>
                  <a:pt x="2395259" y="215954"/>
                </a:cubicBezTo>
                <a:lnTo>
                  <a:pt x="2395259" y="398980"/>
                </a:lnTo>
                <a:lnTo>
                  <a:pt x="2334616" y="398980"/>
                </a:lnTo>
                <a:lnTo>
                  <a:pt x="2334616" y="373578"/>
                </a:lnTo>
                <a:lnTo>
                  <a:pt x="2333964" y="374833"/>
                </a:lnTo>
                <a:cubicBezTo>
                  <a:pt x="2331243" y="378583"/>
                  <a:pt x="2327939" y="381967"/>
                  <a:pt x="2324051" y="384986"/>
                </a:cubicBezTo>
                <a:cubicBezTo>
                  <a:pt x="2316277" y="391022"/>
                  <a:pt x="2306901" y="395550"/>
                  <a:pt x="2295925" y="398568"/>
                </a:cubicBezTo>
                <a:cubicBezTo>
                  <a:pt x="2284949" y="401587"/>
                  <a:pt x="2272967" y="403096"/>
                  <a:pt x="2259978" y="403096"/>
                </a:cubicBezTo>
                <a:cubicBezTo>
                  <a:pt x="2227233" y="403096"/>
                  <a:pt x="2202720" y="395824"/>
                  <a:pt x="2186439" y="381281"/>
                </a:cubicBezTo>
                <a:cubicBezTo>
                  <a:pt x="2170158" y="366738"/>
                  <a:pt x="2162017" y="344648"/>
                  <a:pt x="2162017" y="315013"/>
                </a:cubicBezTo>
                <a:cubicBezTo>
                  <a:pt x="2162017" y="286841"/>
                  <a:pt x="2170249" y="265712"/>
                  <a:pt x="2186713" y="251626"/>
                </a:cubicBezTo>
                <a:cubicBezTo>
                  <a:pt x="2203177" y="237540"/>
                  <a:pt x="2227873" y="230497"/>
                  <a:pt x="2260802" y="230497"/>
                </a:cubicBezTo>
                <a:lnTo>
                  <a:pt x="2334616" y="230497"/>
                </a:lnTo>
                <a:lnTo>
                  <a:pt x="2334616" y="218424"/>
                </a:lnTo>
                <a:cubicBezTo>
                  <a:pt x="2334616" y="202508"/>
                  <a:pt x="2329905" y="190160"/>
                  <a:pt x="2320484" y="181379"/>
                </a:cubicBezTo>
                <a:cubicBezTo>
                  <a:pt x="2311063" y="172598"/>
                  <a:pt x="2297755" y="168208"/>
                  <a:pt x="2280559" y="168208"/>
                </a:cubicBezTo>
                <a:cubicBezTo>
                  <a:pt x="2269583" y="168208"/>
                  <a:pt x="2258790" y="169946"/>
                  <a:pt x="2248179" y="173422"/>
                </a:cubicBezTo>
                <a:cubicBezTo>
                  <a:pt x="2237569" y="176897"/>
                  <a:pt x="2228148" y="181745"/>
                  <a:pt x="2219916" y="187965"/>
                </a:cubicBezTo>
                <a:lnTo>
                  <a:pt x="2176012" y="151195"/>
                </a:lnTo>
                <a:cubicBezTo>
                  <a:pt x="2187171" y="138207"/>
                  <a:pt x="2201805" y="128100"/>
                  <a:pt x="2219916" y="120874"/>
                </a:cubicBezTo>
                <a:cubicBezTo>
                  <a:pt x="2238026" y="113648"/>
                  <a:pt x="2258149" y="110035"/>
                  <a:pt x="2280284" y="110035"/>
                </a:cubicBezTo>
                <a:close/>
                <a:moveTo>
                  <a:pt x="1471013" y="110035"/>
                </a:moveTo>
                <a:cubicBezTo>
                  <a:pt x="1495343" y="110035"/>
                  <a:pt x="1516152" y="116117"/>
                  <a:pt x="1533439" y="128283"/>
                </a:cubicBezTo>
                <a:cubicBezTo>
                  <a:pt x="1550726" y="140448"/>
                  <a:pt x="1563898" y="158055"/>
                  <a:pt x="1572953" y="181105"/>
                </a:cubicBezTo>
                <a:cubicBezTo>
                  <a:pt x="1582008" y="204155"/>
                  <a:pt x="1586536" y="231961"/>
                  <a:pt x="1586536" y="264523"/>
                </a:cubicBezTo>
                <a:lnTo>
                  <a:pt x="1586536" y="283182"/>
                </a:lnTo>
                <a:lnTo>
                  <a:pt x="1409746" y="283182"/>
                </a:lnTo>
                <a:lnTo>
                  <a:pt x="1410361" y="291732"/>
                </a:lnTo>
                <a:cubicBezTo>
                  <a:pt x="1412539" y="305949"/>
                  <a:pt x="1417985" y="317414"/>
                  <a:pt x="1426697" y="326126"/>
                </a:cubicBezTo>
                <a:cubicBezTo>
                  <a:pt x="1438313" y="337743"/>
                  <a:pt x="1454732" y="343551"/>
                  <a:pt x="1475952" y="343551"/>
                </a:cubicBezTo>
                <a:cubicBezTo>
                  <a:pt x="1486745" y="343551"/>
                  <a:pt x="1497401" y="341539"/>
                  <a:pt x="1507920" y="337514"/>
                </a:cubicBezTo>
                <a:cubicBezTo>
                  <a:pt x="1518439" y="333489"/>
                  <a:pt x="1527905" y="327727"/>
                  <a:pt x="1536321" y="320227"/>
                </a:cubicBezTo>
                <a:lnTo>
                  <a:pt x="1579127" y="360564"/>
                </a:lnTo>
                <a:cubicBezTo>
                  <a:pt x="1564675" y="374101"/>
                  <a:pt x="1548440" y="384574"/>
                  <a:pt x="1530421" y="391983"/>
                </a:cubicBezTo>
                <a:cubicBezTo>
                  <a:pt x="1512402" y="399392"/>
                  <a:pt x="1494245" y="403096"/>
                  <a:pt x="1475952" y="403096"/>
                </a:cubicBezTo>
                <a:cubicBezTo>
                  <a:pt x="1449061" y="403096"/>
                  <a:pt x="1426102" y="398111"/>
                  <a:pt x="1407077" y="388141"/>
                </a:cubicBezTo>
                <a:cubicBezTo>
                  <a:pt x="1388052" y="378171"/>
                  <a:pt x="1373509" y="363628"/>
                  <a:pt x="1363447" y="344511"/>
                </a:cubicBezTo>
                <a:cubicBezTo>
                  <a:pt x="1353386" y="325395"/>
                  <a:pt x="1348355" y="302391"/>
                  <a:pt x="1348355" y="275499"/>
                </a:cubicBezTo>
                <a:lnTo>
                  <a:pt x="1348355" y="243394"/>
                </a:lnTo>
                <a:cubicBezTo>
                  <a:pt x="1348355" y="215222"/>
                  <a:pt x="1353157" y="191166"/>
                  <a:pt x="1362761" y="171226"/>
                </a:cubicBezTo>
                <a:cubicBezTo>
                  <a:pt x="1372365" y="151287"/>
                  <a:pt x="1386360" y="136103"/>
                  <a:pt x="1404745" y="125676"/>
                </a:cubicBezTo>
                <a:cubicBezTo>
                  <a:pt x="1423130" y="115248"/>
                  <a:pt x="1445219" y="110035"/>
                  <a:pt x="1471013" y="110035"/>
                </a:cubicBezTo>
                <a:close/>
                <a:moveTo>
                  <a:pt x="1257035" y="110035"/>
                </a:moveTo>
                <a:cubicBezTo>
                  <a:pt x="1269475" y="110035"/>
                  <a:pt x="1280725" y="111910"/>
                  <a:pt x="1290787" y="115660"/>
                </a:cubicBezTo>
                <a:cubicBezTo>
                  <a:pt x="1300848" y="119410"/>
                  <a:pt x="1309629" y="124944"/>
                  <a:pt x="1317129" y="132261"/>
                </a:cubicBezTo>
                <a:lnTo>
                  <a:pt x="1277067" y="187416"/>
                </a:lnTo>
                <a:cubicBezTo>
                  <a:pt x="1272676" y="182660"/>
                  <a:pt x="1267280" y="179047"/>
                  <a:pt x="1260877" y="176577"/>
                </a:cubicBezTo>
                <a:cubicBezTo>
                  <a:pt x="1254474" y="174108"/>
                  <a:pt x="1247065" y="172873"/>
                  <a:pt x="1238650" y="172873"/>
                </a:cubicBezTo>
                <a:cubicBezTo>
                  <a:pt x="1222186" y="172873"/>
                  <a:pt x="1209426" y="177766"/>
                  <a:pt x="1200371" y="187553"/>
                </a:cubicBezTo>
                <a:cubicBezTo>
                  <a:pt x="1191316" y="197340"/>
                  <a:pt x="1186788" y="210923"/>
                  <a:pt x="1186788" y="228302"/>
                </a:cubicBezTo>
                <a:lnTo>
                  <a:pt x="1186788" y="398980"/>
                </a:lnTo>
                <a:lnTo>
                  <a:pt x="1118462" y="398980"/>
                </a:lnTo>
                <a:lnTo>
                  <a:pt x="1118462" y="114151"/>
                </a:lnTo>
                <a:lnTo>
                  <a:pt x="1186788" y="114151"/>
                </a:lnTo>
                <a:lnTo>
                  <a:pt x="1186788" y="154749"/>
                </a:lnTo>
                <a:lnTo>
                  <a:pt x="1195432" y="141145"/>
                </a:lnTo>
                <a:cubicBezTo>
                  <a:pt x="1200828" y="134537"/>
                  <a:pt x="1206820" y="128877"/>
                  <a:pt x="1213405" y="124167"/>
                </a:cubicBezTo>
                <a:cubicBezTo>
                  <a:pt x="1226576" y="114745"/>
                  <a:pt x="1241120" y="110035"/>
                  <a:pt x="1257035" y="110035"/>
                </a:cubicBezTo>
                <a:close/>
                <a:moveTo>
                  <a:pt x="1875332" y="62838"/>
                </a:moveTo>
                <a:lnTo>
                  <a:pt x="1875332" y="336142"/>
                </a:lnTo>
                <a:lnTo>
                  <a:pt x="1940640" y="336142"/>
                </a:lnTo>
                <a:cubicBezTo>
                  <a:pt x="1967714" y="336142"/>
                  <a:pt x="1988706" y="329328"/>
                  <a:pt x="2003615" y="315699"/>
                </a:cubicBezTo>
                <a:cubicBezTo>
                  <a:pt x="2018524" y="302070"/>
                  <a:pt x="2025979" y="282908"/>
                  <a:pt x="2025979" y="258212"/>
                </a:cubicBezTo>
                <a:lnTo>
                  <a:pt x="2025979" y="140768"/>
                </a:lnTo>
                <a:cubicBezTo>
                  <a:pt x="2025979" y="115889"/>
                  <a:pt x="2018524" y="96681"/>
                  <a:pt x="2003615" y="83143"/>
                </a:cubicBezTo>
                <a:cubicBezTo>
                  <a:pt x="1988706" y="69606"/>
                  <a:pt x="1967714" y="62838"/>
                  <a:pt x="1940640" y="62838"/>
                </a:cubicBezTo>
                <a:lnTo>
                  <a:pt x="1875332" y="62838"/>
                </a:lnTo>
                <a:close/>
                <a:moveTo>
                  <a:pt x="2478421" y="31282"/>
                </a:moveTo>
                <a:lnTo>
                  <a:pt x="2544003" y="31282"/>
                </a:lnTo>
                <a:lnTo>
                  <a:pt x="2544003" y="114151"/>
                </a:lnTo>
                <a:lnTo>
                  <a:pt x="2582968" y="114151"/>
                </a:lnTo>
                <a:lnTo>
                  <a:pt x="2582968" y="171501"/>
                </a:lnTo>
                <a:lnTo>
                  <a:pt x="2544003" y="171501"/>
                </a:lnTo>
                <a:lnTo>
                  <a:pt x="2544003" y="315836"/>
                </a:lnTo>
                <a:cubicBezTo>
                  <a:pt x="2544003" y="322788"/>
                  <a:pt x="2545375" y="328139"/>
                  <a:pt x="2548119" y="331889"/>
                </a:cubicBezTo>
                <a:cubicBezTo>
                  <a:pt x="2550863" y="335639"/>
                  <a:pt x="2554888" y="337514"/>
                  <a:pt x="2560193" y="337514"/>
                </a:cubicBezTo>
                <a:lnTo>
                  <a:pt x="2582968" y="337514"/>
                </a:lnTo>
                <a:lnTo>
                  <a:pt x="2582968" y="400352"/>
                </a:lnTo>
                <a:lnTo>
                  <a:pt x="2547845" y="400352"/>
                </a:lnTo>
                <a:cubicBezTo>
                  <a:pt x="2523880" y="400352"/>
                  <a:pt x="2506318" y="393995"/>
                  <a:pt x="2495160" y="381281"/>
                </a:cubicBezTo>
                <a:cubicBezTo>
                  <a:pt x="2484001" y="368567"/>
                  <a:pt x="2478421" y="349771"/>
                  <a:pt x="2478421" y="324892"/>
                </a:cubicBezTo>
                <a:lnTo>
                  <a:pt x="2478421" y="171501"/>
                </a:lnTo>
                <a:lnTo>
                  <a:pt x="2449060" y="171501"/>
                </a:lnTo>
                <a:lnTo>
                  <a:pt x="2449060" y="114151"/>
                </a:lnTo>
                <a:lnTo>
                  <a:pt x="2478421" y="114151"/>
                </a:lnTo>
                <a:lnTo>
                  <a:pt x="2478421" y="31282"/>
                </a:lnTo>
                <a:close/>
                <a:moveTo>
                  <a:pt x="630571" y="31282"/>
                </a:moveTo>
                <a:lnTo>
                  <a:pt x="696153" y="31282"/>
                </a:lnTo>
                <a:lnTo>
                  <a:pt x="696153" y="114151"/>
                </a:lnTo>
                <a:lnTo>
                  <a:pt x="735118" y="114151"/>
                </a:lnTo>
                <a:lnTo>
                  <a:pt x="735118" y="171501"/>
                </a:lnTo>
                <a:lnTo>
                  <a:pt x="696153" y="171501"/>
                </a:lnTo>
                <a:lnTo>
                  <a:pt x="696153" y="315836"/>
                </a:lnTo>
                <a:cubicBezTo>
                  <a:pt x="696153" y="322788"/>
                  <a:pt x="697525" y="328139"/>
                  <a:pt x="700269" y="331889"/>
                </a:cubicBezTo>
                <a:cubicBezTo>
                  <a:pt x="703013" y="335639"/>
                  <a:pt x="707038" y="337514"/>
                  <a:pt x="712343" y="337514"/>
                </a:cubicBezTo>
                <a:lnTo>
                  <a:pt x="735118" y="337514"/>
                </a:lnTo>
                <a:lnTo>
                  <a:pt x="735118" y="400352"/>
                </a:lnTo>
                <a:lnTo>
                  <a:pt x="699995" y="400352"/>
                </a:lnTo>
                <a:cubicBezTo>
                  <a:pt x="676030" y="400352"/>
                  <a:pt x="658468" y="393995"/>
                  <a:pt x="647310" y="381281"/>
                </a:cubicBezTo>
                <a:cubicBezTo>
                  <a:pt x="636151" y="368567"/>
                  <a:pt x="630571" y="349771"/>
                  <a:pt x="630571" y="324892"/>
                </a:cubicBezTo>
                <a:lnTo>
                  <a:pt x="630571" y="171501"/>
                </a:lnTo>
                <a:lnTo>
                  <a:pt x="601210" y="171501"/>
                </a:lnTo>
                <a:lnTo>
                  <a:pt x="601210" y="114151"/>
                </a:lnTo>
                <a:lnTo>
                  <a:pt x="630571" y="114151"/>
                </a:lnTo>
                <a:lnTo>
                  <a:pt x="630571" y="31282"/>
                </a:lnTo>
                <a:close/>
                <a:moveTo>
                  <a:pt x="3709262" y="0"/>
                </a:moveTo>
                <a:lnTo>
                  <a:pt x="3774844" y="0"/>
                </a:lnTo>
                <a:lnTo>
                  <a:pt x="3774844" y="153194"/>
                </a:lnTo>
                <a:lnTo>
                  <a:pt x="3783282" y="140048"/>
                </a:lnTo>
                <a:cubicBezTo>
                  <a:pt x="3788633" y="133622"/>
                  <a:pt x="3794601" y="128145"/>
                  <a:pt x="3801187" y="123618"/>
                </a:cubicBezTo>
                <a:cubicBezTo>
                  <a:pt x="3814358" y="114562"/>
                  <a:pt x="3828993" y="110035"/>
                  <a:pt x="3845091" y="110035"/>
                </a:cubicBezTo>
                <a:cubicBezTo>
                  <a:pt x="3865214" y="110035"/>
                  <a:pt x="3882455" y="114700"/>
                  <a:pt x="3896816" y="124029"/>
                </a:cubicBezTo>
                <a:cubicBezTo>
                  <a:pt x="3911176" y="133359"/>
                  <a:pt x="3922106" y="147033"/>
                  <a:pt x="3929607" y="165052"/>
                </a:cubicBezTo>
                <a:cubicBezTo>
                  <a:pt x="3937107" y="183071"/>
                  <a:pt x="3940857" y="204795"/>
                  <a:pt x="3940857" y="230223"/>
                </a:cubicBezTo>
                <a:lnTo>
                  <a:pt x="3940857" y="284006"/>
                </a:lnTo>
                <a:cubicBezTo>
                  <a:pt x="3940857" y="309068"/>
                  <a:pt x="3937061" y="330471"/>
                  <a:pt x="3929470" y="348216"/>
                </a:cubicBezTo>
                <a:cubicBezTo>
                  <a:pt x="3921878" y="365960"/>
                  <a:pt x="3910810" y="379543"/>
                  <a:pt x="3896267" y="388964"/>
                </a:cubicBezTo>
                <a:cubicBezTo>
                  <a:pt x="3881724" y="398385"/>
                  <a:pt x="3864208" y="403096"/>
                  <a:pt x="3843719" y="403096"/>
                </a:cubicBezTo>
                <a:cubicBezTo>
                  <a:pt x="3826523" y="403096"/>
                  <a:pt x="3811614" y="398843"/>
                  <a:pt x="3798992" y="390336"/>
                </a:cubicBezTo>
                <a:cubicBezTo>
                  <a:pt x="3792680" y="386083"/>
                  <a:pt x="3787192" y="380950"/>
                  <a:pt x="3782528" y="374936"/>
                </a:cubicBezTo>
                <a:lnTo>
                  <a:pt x="3774844" y="361147"/>
                </a:lnTo>
                <a:lnTo>
                  <a:pt x="3774844" y="398980"/>
                </a:lnTo>
                <a:lnTo>
                  <a:pt x="3709262" y="398980"/>
                </a:lnTo>
                <a:lnTo>
                  <a:pt x="3709262" y="0"/>
                </a:lnTo>
                <a:close/>
                <a:moveTo>
                  <a:pt x="3095625" y="0"/>
                </a:moveTo>
                <a:lnTo>
                  <a:pt x="3161207" y="0"/>
                </a:lnTo>
                <a:lnTo>
                  <a:pt x="3161207" y="336142"/>
                </a:lnTo>
                <a:lnTo>
                  <a:pt x="3357405" y="336142"/>
                </a:lnTo>
                <a:lnTo>
                  <a:pt x="3357405" y="398980"/>
                </a:lnTo>
                <a:lnTo>
                  <a:pt x="3161207" y="398980"/>
                </a:lnTo>
                <a:lnTo>
                  <a:pt x="3126358" y="398980"/>
                </a:lnTo>
                <a:lnTo>
                  <a:pt x="3095625" y="398980"/>
                </a:lnTo>
                <a:lnTo>
                  <a:pt x="3095625" y="0"/>
                </a:lnTo>
                <a:close/>
                <a:moveTo>
                  <a:pt x="1809750" y="0"/>
                </a:moveTo>
                <a:lnTo>
                  <a:pt x="1847618" y="0"/>
                </a:lnTo>
                <a:lnTo>
                  <a:pt x="1875332" y="0"/>
                </a:lnTo>
                <a:lnTo>
                  <a:pt x="1938994" y="0"/>
                </a:lnTo>
                <a:cubicBezTo>
                  <a:pt x="1971739" y="0"/>
                  <a:pt x="1999636" y="5579"/>
                  <a:pt x="2022686" y="16738"/>
                </a:cubicBezTo>
                <a:cubicBezTo>
                  <a:pt x="2045736" y="27897"/>
                  <a:pt x="2063298" y="44178"/>
                  <a:pt x="2075371" y="65582"/>
                </a:cubicBezTo>
                <a:cubicBezTo>
                  <a:pt x="2087445" y="86985"/>
                  <a:pt x="2093482" y="112779"/>
                  <a:pt x="2093482" y="142963"/>
                </a:cubicBezTo>
                <a:lnTo>
                  <a:pt x="2093482" y="256017"/>
                </a:lnTo>
                <a:cubicBezTo>
                  <a:pt x="2093482" y="285469"/>
                  <a:pt x="2087582" y="310897"/>
                  <a:pt x="2075783" y="332300"/>
                </a:cubicBezTo>
                <a:cubicBezTo>
                  <a:pt x="2063984" y="353704"/>
                  <a:pt x="2046468" y="370168"/>
                  <a:pt x="2023235" y="381693"/>
                </a:cubicBezTo>
                <a:cubicBezTo>
                  <a:pt x="2000002" y="393218"/>
                  <a:pt x="1971830" y="398980"/>
                  <a:pt x="1938719" y="398980"/>
                </a:cubicBezTo>
                <a:lnTo>
                  <a:pt x="1875332" y="398980"/>
                </a:lnTo>
                <a:lnTo>
                  <a:pt x="1847618" y="398980"/>
                </a:lnTo>
                <a:lnTo>
                  <a:pt x="1809750" y="398980"/>
                </a:lnTo>
                <a:lnTo>
                  <a:pt x="1809750" y="0"/>
                </a:lnTo>
                <a:close/>
                <a:moveTo>
                  <a:pt x="0" y="0"/>
                </a:moveTo>
                <a:lnTo>
                  <a:pt x="27440" y="0"/>
                </a:lnTo>
                <a:lnTo>
                  <a:pt x="65582" y="0"/>
                </a:lnTo>
                <a:lnTo>
                  <a:pt x="256566" y="0"/>
                </a:lnTo>
                <a:lnTo>
                  <a:pt x="256566" y="62838"/>
                </a:lnTo>
                <a:lnTo>
                  <a:pt x="65582" y="62838"/>
                </a:lnTo>
                <a:lnTo>
                  <a:pt x="65582" y="172873"/>
                </a:lnTo>
                <a:lnTo>
                  <a:pt x="226382" y="172873"/>
                </a:lnTo>
                <a:lnTo>
                  <a:pt x="226382" y="235711"/>
                </a:lnTo>
                <a:lnTo>
                  <a:pt x="65582" y="235711"/>
                </a:lnTo>
                <a:lnTo>
                  <a:pt x="65582" y="398980"/>
                </a:lnTo>
                <a:lnTo>
                  <a:pt x="0" y="3989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9471781" y="2578251"/>
            <a:ext cx="11093787" cy="822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1985" lvl="0" indent="-43198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en-US" sz="6000" dirty="0"/>
              <a:t>Introduction</a:t>
            </a:r>
            <a:endParaRPr sz="6000" dirty="0"/>
          </a:p>
          <a:p>
            <a:pPr marL="431985" lvl="0" indent="-431985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en-US" sz="6000" dirty="0"/>
              <a:t>Data Description</a:t>
            </a:r>
            <a:endParaRPr sz="6000" dirty="0"/>
          </a:p>
          <a:p>
            <a:pPr marL="431985" lvl="0" indent="-431985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en-US" sz="6000" dirty="0"/>
              <a:t>Methodology</a:t>
            </a:r>
            <a:endParaRPr sz="6000" dirty="0"/>
          </a:p>
          <a:p>
            <a:pPr marL="431985" lvl="0" indent="-431985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en-US" sz="6000" dirty="0"/>
              <a:t>Flowchart of Analysis</a:t>
            </a:r>
            <a:endParaRPr sz="6000" dirty="0"/>
          </a:p>
          <a:p>
            <a:pPr marL="431985" lvl="0" indent="-431985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en-US" sz="6000" dirty="0"/>
              <a:t>Working Plans</a:t>
            </a:r>
            <a:endParaRPr dirty="0"/>
          </a:p>
          <a:p>
            <a:pPr marL="431985" lvl="0" indent="-431985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en-US" sz="6000" dirty="0"/>
              <a:t>References</a:t>
            </a:r>
          </a:p>
          <a:p>
            <a:pPr marL="431985" lvl="0" indent="-431985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en-US" sz="6000" dirty="0"/>
              <a:t>Contacts</a:t>
            </a:r>
          </a:p>
          <a:p>
            <a:pPr marL="431985" lvl="0" indent="-431985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endParaRPr dirty="0"/>
          </a:p>
          <a:p>
            <a:pPr marL="431985" lvl="0" indent="-12885" algn="l" rtl="0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1336308" y="190500"/>
            <a:ext cx="198714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Calibri"/>
              <a:buNone/>
            </a:pPr>
            <a:r>
              <a:rPr lang="en-US" sz="8000"/>
              <a:t>Introduction</a:t>
            </a:r>
            <a:endParaRPr sz="8000"/>
          </a:p>
        </p:txBody>
      </p:sp>
      <p:sp>
        <p:nvSpPr>
          <p:cNvPr id="136" name="Google Shape;136;p3"/>
          <p:cNvSpPr txBox="1"/>
          <p:nvPr/>
        </p:nvSpPr>
        <p:spPr>
          <a:xfrm>
            <a:off x="449398" y="2151599"/>
            <a:ext cx="11827546" cy="1184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•"/>
            </a:pPr>
            <a:r>
              <a:rPr lang="en-US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latin typeface="Calibri"/>
                <a:ea typeface="Calibri"/>
                <a:cs typeface="Calibri"/>
              </a:rPr>
              <a:t>A reasonable and adequate understanding of spatial association between geographical variables is the basis of spatial statistical inference and </a:t>
            </a:r>
            <a:r>
              <a:rPr lang="en-US" altLang="zh-CN" sz="4000" dirty="0" err="1">
                <a:latin typeface="Calibri"/>
                <a:ea typeface="Calibri"/>
                <a:cs typeface="Calibri"/>
              </a:rPr>
              <a:t>geocomputation</a:t>
            </a:r>
            <a:r>
              <a:rPr lang="en-US" altLang="zh-CN" sz="4000" dirty="0">
                <a:latin typeface="Calibri"/>
                <a:ea typeface="Calibri"/>
                <a:cs typeface="Calibri"/>
              </a:rPr>
              <a:t>, such as spatial prediction</a:t>
            </a: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. Most of the current models for exploring spatial association of variables are constructed using data at sample locations, lacking geographic information outside the sample locations. </a:t>
            </a: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•"/>
            </a:pPr>
            <a:r>
              <a:rPr lang="en-US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aims at developing a new geospatial method based on the concept of the second-dimension spatial association for more accurate spatial prediction. 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marR="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2691696" y="11106551"/>
            <a:ext cx="100395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altLang="zh-CN" sz="1800" b="0" i="0" u="none" strike="noStrike" cap="none" dirty="0" err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ongze</a:t>
            </a:r>
            <a:r>
              <a:rPr lang="en-US" altLang="zh-CN" sz="1800" b="0" i="0" u="none" strike="noStrike" cap="none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Song 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(2022) The second dimension of spatial association, International Journal of Applied Earth Observation and Geoinformation, 111, 102834, DOI: </a:t>
            </a:r>
            <a:r>
              <a:rPr lang="en-US" sz="1800" b="0" i="0" u="sng" strike="noStrike" cap="none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10.1016/j.jag.2022.102834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D5F3B0-1FE3-C58E-427F-FF9C9118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840" y="2934398"/>
            <a:ext cx="9423261" cy="7962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1336308" y="190500"/>
            <a:ext cx="198714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Calibri"/>
              <a:buNone/>
            </a:pPr>
            <a:r>
              <a:rPr lang="en-US" sz="8000"/>
              <a:t>Data Description</a:t>
            </a:r>
            <a:endParaRPr sz="8000"/>
          </a:p>
        </p:txBody>
      </p:sp>
      <p:sp>
        <p:nvSpPr>
          <p:cNvPr id="144" name="Google Shape;144;p5"/>
          <p:cNvSpPr txBox="1"/>
          <p:nvPr/>
        </p:nvSpPr>
        <p:spPr>
          <a:xfrm>
            <a:off x="1755225" y="2196158"/>
            <a:ext cx="21417700" cy="9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Geological Survey of Western Australia(GSWA)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Geosciences Australia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Main Roads Western Australia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Files</a:t>
            </a:r>
            <a:endParaRPr sz="5400" b="0" i="0" u="none" strike="noStrike" cap="none" dirty="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Geochemistry data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Australian Smoothed Digital Elevation Model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nn-NO" altLang="zh-CN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GEODATA TOPO 250 K Series 3 data set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MOD13Q1.006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Soil and Landscape Grid of Australia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Road network data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1336308" y="190500"/>
            <a:ext cx="198714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Calibri"/>
              <a:buNone/>
            </a:pPr>
            <a:r>
              <a:rPr lang="en-US" sz="8000"/>
              <a:t>Methodology</a:t>
            </a:r>
            <a:endParaRPr sz="8000"/>
          </a:p>
        </p:txBody>
      </p:sp>
      <p:sp>
        <p:nvSpPr>
          <p:cNvPr id="150" name="Google Shape;150;p6"/>
          <p:cNvSpPr txBox="1"/>
          <p:nvPr/>
        </p:nvSpPr>
        <p:spPr>
          <a:xfrm>
            <a:off x="528327" y="5060038"/>
            <a:ext cx="10743717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dimension of spatial association (</a:t>
            </a:r>
            <a:r>
              <a:rPr lang="en-US" altLang="zh-CN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SDA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an approach that extracts in-depth information about the geographical environment from locations outside sample points or spatial units of observations to explore spatial association.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280946-13B9-1933-FA2C-C4476688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786" y="3272141"/>
            <a:ext cx="10498625" cy="74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3EE7F9-1C56-FFB6-F1DF-1F4DDAC8D998}"/>
              </a:ext>
            </a:extLst>
          </p:cNvPr>
          <p:cNvSpPr txBox="1"/>
          <p:nvPr/>
        </p:nvSpPr>
        <p:spPr>
          <a:xfrm>
            <a:off x="11764786" y="10985438"/>
            <a:ext cx="10755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1F1F1F"/>
                </a:solidFill>
                <a:effectLst/>
                <a:latin typeface="ElsevierGulliver"/>
              </a:rPr>
              <a:t>Comparison of concepts of the first and the second dimensions of spatial association (FDA and SDA)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425F7-5BA2-FEFB-295C-DCEAD48A9D5C}"/>
              </a:ext>
            </a:extLst>
          </p:cNvPr>
          <p:cNvSpPr txBox="1"/>
          <p:nvPr/>
        </p:nvSpPr>
        <p:spPr>
          <a:xfrm>
            <a:off x="365996" y="1999828"/>
            <a:ext cx="146541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Concept of the second dimension of spatial association (SDA)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1336308" y="190500"/>
            <a:ext cx="198714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15"/>
              <a:buFont typeface="Calibri"/>
              <a:buNone/>
            </a:pPr>
            <a:r>
              <a:rPr lang="en-US" sz="8000" dirty="0"/>
              <a:t>Flowchart of Analysis</a:t>
            </a:r>
            <a:endParaRPr sz="8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03AD43-6210-50FB-341F-2C5FFDB2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778" y="2758023"/>
            <a:ext cx="11354959" cy="878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04128E-E7C5-6F86-A3E0-B2EA3E1C3C82}"/>
              </a:ext>
            </a:extLst>
          </p:cNvPr>
          <p:cNvSpPr txBox="1"/>
          <p:nvPr/>
        </p:nvSpPr>
        <p:spPr>
          <a:xfrm>
            <a:off x="12220730" y="11799631"/>
            <a:ext cx="1044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1F1F1F"/>
                </a:solidFill>
                <a:effectLst/>
                <a:latin typeface="ElsevierGulliver"/>
              </a:rPr>
              <a:t>Schematic overview of the second dimension model (SDM) for assessing spatial association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15537-38F5-C358-0D33-9E1E23C53A1C}"/>
              </a:ext>
            </a:extLst>
          </p:cNvPr>
          <p:cNvSpPr txBox="1"/>
          <p:nvPr/>
        </p:nvSpPr>
        <p:spPr>
          <a:xfrm>
            <a:off x="669651" y="4518459"/>
            <a:ext cx="98972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4000" dirty="0">
                <a:solidFill>
                  <a:schemeClr val="dk1"/>
                </a:solidFill>
                <a:latin typeface="Calibri"/>
                <a:cs typeface="Calibri"/>
              </a:rPr>
              <a:t>Based on the concept of SDA, three SDA models, including SDA-based multivariate linear regression, machine learning (i.e., random forest), and geostatistical models (i.e., random forest kriging)</a:t>
            </a:r>
            <a:r>
              <a:rPr lang="en-US" altLang="zh-CN" sz="4000" dirty="0">
                <a:solidFill>
                  <a:schemeClr val="dk1"/>
                </a:solidFill>
                <a:latin typeface="Calibri"/>
                <a:cs typeface="Calibri"/>
              </a:rPr>
              <a:t>.</a:t>
            </a:r>
            <a:endParaRPr lang="zh-CN" altLang="en-US" sz="4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16E367-D9DA-C5B8-1328-10B05BA3DA3D}"/>
              </a:ext>
            </a:extLst>
          </p:cNvPr>
          <p:cNvSpPr txBox="1"/>
          <p:nvPr/>
        </p:nvSpPr>
        <p:spPr>
          <a:xfrm>
            <a:off x="669651" y="1988582"/>
            <a:ext cx="35826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SDA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1336308" y="190500"/>
            <a:ext cx="198714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Calibri"/>
              <a:buNone/>
            </a:pPr>
            <a:r>
              <a:rPr lang="en-US" sz="8000"/>
              <a:t>Working Plans</a:t>
            </a:r>
            <a:endParaRPr sz="8000"/>
          </a:p>
        </p:txBody>
      </p:sp>
      <p:sp>
        <p:nvSpPr>
          <p:cNvPr id="2" name="Google Shape;144;p5">
            <a:extLst>
              <a:ext uri="{FF2B5EF4-FFF2-40B4-BE49-F238E27FC236}">
                <a16:creationId xmlns:a16="http://schemas.microsoft.com/office/drawing/2014/main" id="{23A4A80E-BF41-C4AB-529E-DF0EA34FB8C5}"/>
              </a:ext>
            </a:extLst>
          </p:cNvPr>
          <p:cNvSpPr txBox="1"/>
          <p:nvPr/>
        </p:nvSpPr>
        <p:spPr>
          <a:xfrm>
            <a:off x="796634" y="3245057"/>
            <a:ext cx="21417700" cy="7401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cs typeface="Calibri"/>
              </a:rPr>
              <a:t>Explanatory variables are collected from remote sensing data and geospatial analysis to characterize the geographical environment.</a:t>
            </a:r>
            <a:endParaRPr lang="en-US" altLang="zh-CN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cs typeface="Calibri"/>
              </a:rPr>
              <a:t>SDMs are implemented in modeling relationships between trace elements and data of explanatory variables outside sample locations. 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cs typeface="Calibri"/>
              </a:rPr>
              <a:t>The modeling accuracy is evaluated using cross-validation and compared with FDA models.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cs typeface="Calibri"/>
              </a:rPr>
              <a:t>The relationships between trace elements and data of explanatory variables outside sample locations explored by SDMs are used for spatial prediction, and the prediction uncertainty and effectiveness are evaluated.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dirty="0">
                <a:solidFill>
                  <a:schemeClr val="dk1"/>
                </a:solidFill>
                <a:latin typeface="Calibri"/>
                <a:cs typeface="Calibri"/>
              </a:rPr>
              <a:t>The study will generate an article to be published on a top GIS journal.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069CAB-6A52-3C70-0029-3D5AF9264DDF}"/>
              </a:ext>
            </a:extLst>
          </p:cNvPr>
          <p:cNvSpPr txBox="1"/>
          <p:nvPr/>
        </p:nvSpPr>
        <p:spPr>
          <a:xfrm>
            <a:off x="825054" y="2537171"/>
            <a:ext cx="22242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dk1"/>
                </a:solidFill>
                <a:latin typeface="Calibri"/>
                <a:cs typeface="Calibri"/>
              </a:rPr>
              <a:t>The work plan of SDM in predicting spatial distributions of trace elements is as follows. </a:t>
            </a:r>
            <a:endParaRPr lang="zh-CN" altLang="en-US" sz="4000" b="1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1336308" y="190500"/>
            <a:ext cx="198714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Calibri"/>
              <a:buNone/>
            </a:pPr>
            <a:r>
              <a:rPr lang="en-US" sz="8000"/>
              <a:t>References</a:t>
            </a:r>
            <a:endParaRPr sz="8000"/>
          </a:p>
        </p:txBody>
      </p:sp>
      <p:sp>
        <p:nvSpPr>
          <p:cNvPr id="195" name="Google Shape;195;p26"/>
          <p:cNvSpPr txBox="1"/>
          <p:nvPr/>
        </p:nvSpPr>
        <p:spPr>
          <a:xfrm>
            <a:off x="672140" y="2226465"/>
            <a:ext cx="21695107" cy="9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Yongze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Song (2022) The second dimension of spatial association, International Journal of Applied Earth Observation and Geoinformation, 111, 102834, </a:t>
            </a:r>
            <a:r>
              <a:rPr lang="en-US" sz="4000" u="sng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DOI:  10.1016/j.jag.2022.102834 </a:t>
            </a: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Mines, Industry Regulation and Safety, Government of Western Australia, 2022.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Gswa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geochemistry. </a:t>
            </a:r>
            <a:r>
              <a:rPr lang="en-US" sz="4000" u="sng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https://www.dmp.wa.gov.au/GeoChem-Extract-Geochemistry-1559</a:t>
            </a:r>
            <a:endParaRPr lang="en-US" sz="4000" u="sng" dirty="0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it-IT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Geoscience Australia, 2006. Geodata topo 250k series 3. </a:t>
            </a:r>
            <a:r>
              <a:rPr lang="it-IT" sz="4000" u="sng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https://ecat.ga.gov.au/geonetwork/srv/eng/catalog.search#/metadata/63999</a:t>
            </a:r>
            <a:endParaRPr lang="it-IT" sz="4000" u="sng" dirty="0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u="sng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Didan</a:t>
            </a:r>
            <a:r>
              <a:rPr lang="en-US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K., 2015. Mod13q1 </a:t>
            </a:r>
            <a:r>
              <a:rPr lang="en-US" sz="4000" u="sng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modis</a:t>
            </a:r>
            <a:r>
              <a:rPr lang="en-US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/terra vegetation indices 16-day l3 global 250m sin grid v006. </a:t>
            </a:r>
            <a:r>
              <a:rPr lang="en-US" sz="4000" u="sng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nasa</a:t>
            </a:r>
            <a:r>
              <a:rPr lang="en-US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u="sng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eosdis</a:t>
            </a:r>
            <a:r>
              <a:rPr lang="en-US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land processes </a:t>
            </a:r>
            <a:r>
              <a:rPr lang="en-US" sz="4000" u="sng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daac</a:t>
            </a:r>
            <a:r>
              <a:rPr lang="en-US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4000" u="sng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https://developers.google.com/earthengine/datasets/catalog/MODIS_006_MOD13Q1</a:t>
            </a:r>
            <a:endParaRPr lang="en-US" sz="4000" u="sng" dirty="0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altLang="zh-CN" sz="4000" u="sng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Viscarra</a:t>
            </a:r>
            <a:r>
              <a:rPr lang="en-US" altLang="zh-CN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000" u="sng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Rossel</a:t>
            </a:r>
            <a:r>
              <a:rPr lang="en-US" altLang="zh-CN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R., Chen, C., Grundy, M., Searle, R., Clifford, D., Odgers, N., Holmes, K., Griffin, T., Liddicoat, C., Kidd, D., 2014. Soil and landscape grid national soil attribute maps - soil attribute release 1. v2.  </a:t>
            </a:r>
            <a:r>
              <a:rPr lang="en-US" altLang="zh-CN" sz="4000" u="sng" dirty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https://developers.google.com/earth-engine/datasets/catalog/CSIRO_SLGA</a:t>
            </a:r>
            <a:endParaRPr lang="en-US" altLang="zh-CN" sz="4000" u="sng" dirty="0">
              <a:solidFill>
                <a:srgbClr val="0563C1"/>
              </a:solidFill>
              <a:latin typeface="Calibri"/>
              <a:ea typeface="Calibri"/>
              <a:cs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Main Roads Western Australia, 2020. Road network in western </a:t>
            </a:r>
            <a:r>
              <a:rPr lang="en-US" sz="4000" u="sng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australia</a:t>
            </a:r>
            <a:r>
              <a:rPr lang="en-US" sz="40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4000" u="sng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https://catalogue.data.wa.gov.au/sv/dataset/mrwa-road-network</a:t>
            </a:r>
            <a:endParaRPr sz="4000" u="sng" dirty="0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1336308" y="190500"/>
            <a:ext cx="198714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Calibri"/>
              <a:buNone/>
            </a:pPr>
            <a:r>
              <a:rPr lang="en-US" sz="8000" dirty="0"/>
              <a:t>Contacts</a:t>
            </a:r>
            <a:endParaRPr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681</Words>
  <Application>Microsoft Office PowerPoint</Application>
  <PresentationFormat>自定义</PresentationFormat>
  <Paragraphs>55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ElsevierGulliver</vt:lpstr>
      <vt:lpstr>Arial</vt:lpstr>
      <vt:lpstr>Calibri</vt:lpstr>
      <vt:lpstr>Office Theme</vt:lpstr>
      <vt:lpstr> New geospatial methods for the second-dimension spatial association</vt:lpstr>
      <vt:lpstr>PowerPoint 演示文稿</vt:lpstr>
      <vt:lpstr>Introduction</vt:lpstr>
      <vt:lpstr>Data Description</vt:lpstr>
      <vt:lpstr>Methodology</vt:lpstr>
      <vt:lpstr>Flowchart of Analysis</vt:lpstr>
      <vt:lpstr>Working Plans</vt:lpstr>
      <vt:lpstr>References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Liu, Lingbo</dc:creator>
  <cp:lastModifiedBy>bing wang</cp:lastModifiedBy>
  <cp:revision>5</cp:revision>
  <dcterms:created xsi:type="dcterms:W3CDTF">2023-11-15T19:07:04Z</dcterms:created>
  <dcterms:modified xsi:type="dcterms:W3CDTF">2024-06-10T07:12:31Z</dcterms:modified>
</cp:coreProperties>
</file>