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7" r:id="rId2"/>
    <p:sldId id="258" r:id="rId3"/>
    <p:sldId id="259" r:id="rId4"/>
    <p:sldId id="260" r:id="rId5"/>
    <p:sldId id="261" r:id="rId6"/>
    <p:sldId id="262" r:id="rId7"/>
    <p:sldId id="266" r:id="rId8"/>
    <p:sldId id="267" r:id="rId9"/>
    <p:sldId id="268" r:id="rId10"/>
  </p:sldIdLst>
  <p:sldSz cx="23039388" cy="12960350"/>
  <p:notesSz cx="6858000" cy="9144000"/>
  <p:embeddedFontLst>
    <p:embeddedFont>
      <p:font typeface="等线" panose="02010600030101010101" pitchFamily="2" charset="-122"/>
      <p:regular r:id="rId12"/>
      <p:bold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74">
          <p15:clr>
            <a:srgbClr val="A4A3A4"/>
          </p15:clr>
        </p15:guide>
        <p15:guide id="2" pos="566">
          <p15:clr>
            <a:srgbClr val="A4A3A4"/>
          </p15:clr>
        </p15:guide>
        <p15:guide id="3" pos="1383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mqWJMA3OkvaK+n/Cm5keR0tif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812" y="44"/>
      </p:cViewPr>
      <p:guideLst>
        <p:guide orient="horz" pos="1474"/>
        <p:guide pos="566"/>
        <p:guide pos="138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2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2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Page" type="titleOnly">
  <p:cSld name="TITLE_ONLY">
    <p:spTree>
      <p:nvGrpSpPr>
        <p:cNvPr id="1" name="Shape 11"/>
        <p:cNvGrpSpPr/>
        <p:nvPr/>
      </p:nvGrpSpPr>
      <p:grpSpPr>
        <a:xfrm>
          <a:off x="0" y="0"/>
          <a:ext cx="0" cy="0"/>
          <a:chOff x="0" y="0"/>
          <a:chExt cx="0" cy="0"/>
        </a:xfrm>
      </p:grpSpPr>
      <p:pic>
        <p:nvPicPr>
          <p:cNvPr id="12" name="Google Shape;12;p15" descr="A low poly image of a mountain range&#10;&#10;Description automatically generated"/>
          <p:cNvPicPr preferRelativeResize="0"/>
          <p:nvPr/>
        </p:nvPicPr>
        <p:blipFill rotWithShape="1">
          <a:blip r:embed="rId2">
            <a:alphaModFix/>
          </a:blip>
          <a:srcRect t="32480" b="55018"/>
          <a:stretch/>
        </p:blipFill>
        <p:spPr>
          <a:xfrm>
            <a:off x="0" y="-57697"/>
            <a:ext cx="23039388" cy="1619797"/>
          </a:xfrm>
          <a:prstGeom prst="rect">
            <a:avLst/>
          </a:prstGeom>
          <a:noFill/>
          <a:ln>
            <a:noFill/>
          </a:ln>
        </p:spPr>
      </p:pic>
      <p:sp>
        <p:nvSpPr>
          <p:cNvPr id="13" name="Google Shape;13;p15"/>
          <p:cNvSpPr txBox="1">
            <a:spLocks noGrp="1"/>
          </p:cNvSpPr>
          <p:nvPr>
            <p:ph type="title"/>
          </p:nvPr>
        </p:nvSpPr>
        <p:spPr>
          <a:xfrm>
            <a:off x="1336308" y="190500"/>
            <a:ext cx="19871472" cy="13716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8315"/>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5"/>
          <p:cNvSpPr txBox="1">
            <a:spLocks noGrp="1"/>
          </p:cNvSpPr>
          <p:nvPr>
            <p:ph type="dt" idx="10"/>
          </p:nvPr>
        </p:nvSpPr>
        <p:spPr>
          <a:xfrm>
            <a:off x="1583958" y="12012325"/>
            <a:ext cx="5183862" cy="69001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7631798" y="12012325"/>
            <a:ext cx="7775793" cy="6900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16271568" y="12012325"/>
            <a:ext cx="5183862" cy="69001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15" descr="A low poly image of a mountain range&#10;&#10;Description automatically generated"/>
          <p:cNvPicPr preferRelativeResize="0"/>
          <p:nvPr/>
        </p:nvPicPr>
        <p:blipFill rotWithShape="1">
          <a:blip r:embed="rId2">
            <a:alphaModFix/>
          </a:blip>
          <a:srcRect t="62576" b="35617"/>
          <a:stretch/>
        </p:blipFill>
        <p:spPr>
          <a:xfrm>
            <a:off x="0" y="12769850"/>
            <a:ext cx="23039388" cy="234012"/>
          </a:xfrm>
          <a:prstGeom prst="rect">
            <a:avLst/>
          </a:prstGeom>
          <a:noFill/>
          <a:ln>
            <a:noFill/>
          </a:ln>
        </p:spPr>
      </p:pic>
      <p:sp>
        <p:nvSpPr>
          <p:cNvPr id="18" name="Google Shape;18;p15"/>
          <p:cNvSpPr/>
          <p:nvPr/>
        </p:nvSpPr>
        <p:spPr>
          <a:xfrm>
            <a:off x="15563109" y="1328088"/>
            <a:ext cx="7476279" cy="234012"/>
          </a:xfrm>
          <a:custGeom>
            <a:avLst/>
            <a:gdLst/>
            <a:ahLst/>
            <a:cxnLst/>
            <a:rect l="l" t="t" r="r" b="b"/>
            <a:pathLst>
              <a:path w="6251574" h="195678" extrusionOk="0">
                <a:moveTo>
                  <a:pt x="195678" y="0"/>
                </a:moveTo>
                <a:lnTo>
                  <a:pt x="6251574" y="0"/>
                </a:lnTo>
                <a:lnTo>
                  <a:pt x="6251574" y="195678"/>
                </a:lnTo>
                <a:lnTo>
                  <a:pt x="0" y="195678"/>
                </a:lnTo>
                <a:lnTo>
                  <a:pt x="195678" y="0"/>
                </a:lnTo>
                <a:close/>
              </a:path>
            </a:pathLst>
          </a:custGeom>
          <a:solidFill>
            <a:srgbClr val="A500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15"/>
          <p:cNvSpPr/>
          <p:nvPr/>
        </p:nvSpPr>
        <p:spPr>
          <a:xfrm rot="10800000">
            <a:off x="0" y="12769850"/>
            <a:ext cx="5295900" cy="120650"/>
          </a:xfrm>
          <a:custGeom>
            <a:avLst/>
            <a:gdLst/>
            <a:ahLst/>
            <a:cxnLst/>
            <a:rect l="l" t="t" r="r" b="b"/>
            <a:pathLst>
              <a:path w="6251574" h="195678" extrusionOk="0">
                <a:moveTo>
                  <a:pt x="195678" y="0"/>
                </a:moveTo>
                <a:lnTo>
                  <a:pt x="6251574" y="0"/>
                </a:lnTo>
                <a:lnTo>
                  <a:pt x="6251574" y="195678"/>
                </a:lnTo>
                <a:lnTo>
                  <a:pt x="0" y="195678"/>
                </a:lnTo>
                <a:lnTo>
                  <a:pt x="195678" y="0"/>
                </a:lnTo>
                <a:close/>
              </a:path>
            </a:pathLst>
          </a:custGeom>
          <a:solidFill>
            <a:srgbClr val="A500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4082">
          <p15:clr>
            <a:srgbClr val="FBAE40"/>
          </p15:clr>
        </p15:guide>
        <p15:guide id="2" pos="72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23"/>
          <p:cNvSpPr txBox="1">
            <a:spLocks noGrp="1"/>
          </p:cNvSpPr>
          <p:nvPr>
            <p:ph type="title"/>
          </p:nvPr>
        </p:nvSpPr>
        <p:spPr>
          <a:xfrm rot="5400000">
            <a:off x="13479847" y="3697733"/>
            <a:ext cx="10983298" cy="496786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3"/>
          <p:cNvSpPr txBox="1">
            <a:spLocks noGrp="1"/>
          </p:cNvSpPr>
          <p:nvPr>
            <p:ph type="body" idx="1"/>
          </p:nvPr>
        </p:nvSpPr>
        <p:spPr>
          <a:xfrm rot="5400000">
            <a:off x="3400115" y="-1126139"/>
            <a:ext cx="10983298" cy="146156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90"/>
              </a:spcBef>
              <a:spcAft>
                <a:spcPts val="0"/>
              </a:spcAft>
              <a:buClr>
                <a:schemeClr val="dk1"/>
              </a:buClr>
              <a:buSzPts val="1800"/>
              <a:buChar char="•"/>
              <a:defRPr/>
            </a:lvl1pPr>
            <a:lvl2pPr marL="914400" lvl="1" indent="-342900" algn="l">
              <a:lnSpc>
                <a:spcPct val="90000"/>
              </a:lnSpc>
              <a:spcBef>
                <a:spcPts val="945"/>
              </a:spcBef>
              <a:spcAft>
                <a:spcPts val="0"/>
              </a:spcAft>
              <a:buClr>
                <a:schemeClr val="dk1"/>
              </a:buClr>
              <a:buSzPts val="1800"/>
              <a:buChar char="•"/>
              <a:defRPr/>
            </a:lvl2pPr>
            <a:lvl3pPr marL="1371600" lvl="2" indent="-342900" algn="l">
              <a:lnSpc>
                <a:spcPct val="90000"/>
              </a:lnSpc>
              <a:spcBef>
                <a:spcPts val="945"/>
              </a:spcBef>
              <a:spcAft>
                <a:spcPts val="0"/>
              </a:spcAft>
              <a:buClr>
                <a:schemeClr val="dk1"/>
              </a:buClr>
              <a:buSzPts val="1800"/>
              <a:buChar char="•"/>
              <a:defRPr/>
            </a:lvl3pPr>
            <a:lvl4pPr marL="1828800" lvl="3" indent="-342900" algn="l">
              <a:lnSpc>
                <a:spcPct val="90000"/>
              </a:lnSpc>
              <a:spcBef>
                <a:spcPts val="945"/>
              </a:spcBef>
              <a:spcAft>
                <a:spcPts val="0"/>
              </a:spcAft>
              <a:buClr>
                <a:schemeClr val="dk1"/>
              </a:buClr>
              <a:buSzPts val="1800"/>
              <a:buChar char="•"/>
              <a:defRPr/>
            </a:lvl4pPr>
            <a:lvl5pPr marL="2286000" lvl="4" indent="-342900" algn="l">
              <a:lnSpc>
                <a:spcPct val="90000"/>
              </a:lnSpc>
              <a:spcBef>
                <a:spcPts val="945"/>
              </a:spcBef>
              <a:spcAft>
                <a:spcPts val="0"/>
              </a:spcAft>
              <a:buClr>
                <a:schemeClr val="dk1"/>
              </a:buClr>
              <a:buSzPts val="1800"/>
              <a:buChar char="•"/>
              <a:defRPr/>
            </a:lvl5pPr>
            <a:lvl6pPr marL="2743200" lvl="5" indent="-342900" algn="l">
              <a:lnSpc>
                <a:spcPct val="90000"/>
              </a:lnSpc>
              <a:spcBef>
                <a:spcPts val="945"/>
              </a:spcBef>
              <a:spcAft>
                <a:spcPts val="0"/>
              </a:spcAft>
              <a:buClr>
                <a:schemeClr val="dk1"/>
              </a:buClr>
              <a:buSzPts val="1800"/>
              <a:buChar char="•"/>
              <a:defRPr/>
            </a:lvl6pPr>
            <a:lvl7pPr marL="3200400" lvl="6" indent="-342900" algn="l">
              <a:lnSpc>
                <a:spcPct val="90000"/>
              </a:lnSpc>
              <a:spcBef>
                <a:spcPts val="945"/>
              </a:spcBef>
              <a:spcAft>
                <a:spcPts val="0"/>
              </a:spcAft>
              <a:buClr>
                <a:schemeClr val="dk1"/>
              </a:buClr>
              <a:buSzPts val="1800"/>
              <a:buChar char="•"/>
              <a:defRPr/>
            </a:lvl7pPr>
            <a:lvl8pPr marL="3657600" lvl="7" indent="-342900" algn="l">
              <a:lnSpc>
                <a:spcPct val="90000"/>
              </a:lnSpc>
              <a:spcBef>
                <a:spcPts val="945"/>
              </a:spcBef>
              <a:spcAft>
                <a:spcPts val="0"/>
              </a:spcAft>
              <a:buClr>
                <a:schemeClr val="dk1"/>
              </a:buClr>
              <a:buSzPts val="1800"/>
              <a:buChar char="•"/>
              <a:defRPr/>
            </a:lvl8pPr>
            <a:lvl9pPr marL="4114800" lvl="8" indent="-342900" algn="l">
              <a:lnSpc>
                <a:spcPct val="90000"/>
              </a:lnSpc>
              <a:spcBef>
                <a:spcPts val="945"/>
              </a:spcBef>
              <a:spcAft>
                <a:spcPts val="0"/>
              </a:spcAft>
              <a:buClr>
                <a:schemeClr val="dk1"/>
              </a:buClr>
              <a:buSzPts val="1800"/>
              <a:buChar char="•"/>
              <a:defRPr/>
            </a:lvl9pPr>
          </a:lstStyle>
          <a:p>
            <a:endParaRPr/>
          </a:p>
        </p:txBody>
      </p:sp>
      <p:sp>
        <p:nvSpPr>
          <p:cNvPr id="91" name="Google Shape;91;p23"/>
          <p:cNvSpPr txBox="1">
            <a:spLocks noGrp="1"/>
          </p:cNvSpPr>
          <p:nvPr>
            <p:ph type="dt" idx="10"/>
          </p:nvPr>
        </p:nvSpPr>
        <p:spPr>
          <a:xfrm>
            <a:off x="1583958" y="12012325"/>
            <a:ext cx="5183862" cy="69001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3"/>
          <p:cNvSpPr txBox="1">
            <a:spLocks noGrp="1"/>
          </p:cNvSpPr>
          <p:nvPr>
            <p:ph type="ftr" idx="11"/>
          </p:nvPr>
        </p:nvSpPr>
        <p:spPr>
          <a:xfrm>
            <a:off x="7631798" y="12012325"/>
            <a:ext cx="7775793" cy="6900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3"/>
          <p:cNvSpPr txBox="1">
            <a:spLocks noGrp="1"/>
          </p:cNvSpPr>
          <p:nvPr>
            <p:ph type="sldNum" idx="12"/>
          </p:nvPr>
        </p:nvSpPr>
        <p:spPr>
          <a:xfrm>
            <a:off x="16271568" y="12012325"/>
            <a:ext cx="5183862" cy="69001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pic>
        <p:nvPicPr>
          <p:cNvPr id="21" name="Google Shape;21;p13" descr="A low poly image of a mountain range&#10;&#10;Description automatically generated"/>
          <p:cNvPicPr preferRelativeResize="0"/>
          <p:nvPr/>
        </p:nvPicPr>
        <p:blipFill rotWithShape="1">
          <a:blip r:embed="rId2">
            <a:alphaModFix/>
          </a:blip>
          <a:srcRect/>
          <a:stretch/>
        </p:blipFill>
        <p:spPr>
          <a:xfrm>
            <a:off x="0" y="347"/>
            <a:ext cx="23039388" cy="12959656"/>
          </a:xfrm>
          <a:prstGeom prst="rect">
            <a:avLst/>
          </a:prstGeom>
          <a:noFill/>
          <a:ln>
            <a:noFill/>
          </a:ln>
        </p:spPr>
      </p:pic>
      <p:sp>
        <p:nvSpPr>
          <p:cNvPr id="22" name="Google Shape;22;p13"/>
          <p:cNvSpPr txBox="1">
            <a:spLocks noGrp="1"/>
          </p:cNvSpPr>
          <p:nvPr>
            <p:ph type="ctrTitle"/>
          </p:nvPr>
        </p:nvSpPr>
        <p:spPr>
          <a:xfrm>
            <a:off x="5448300" y="2121058"/>
            <a:ext cx="15659100" cy="451212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13600"/>
              <a:buFont typeface="Calibri"/>
              <a:buNone/>
              <a:defRPr sz="1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subTitle" idx="1"/>
          </p:nvPr>
        </p:nvSpPr>
        <p:spPr>
          <a:xfrm>
            <a:off x="5448300" y="6807185"/>
            <a:ext cx="15659100" cy="312908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890"/>
              </a:spcBef>
              <a:spcAft>
                <a:spcPts val="0"/>
              </a:spcAft>
              <a:buClr>
                <a:schemeClr val="lt1"/>
              </a:buClr>
              <a:buSzPts val="4535"/>
              <a:buNone/>
              <a:defRPr sz="4535">
                <a:solidFill>
                  <a:schemeClr val="lt1"/>
                </a:solidFill>
              </a:defRPr>
            </a:lvl1pPr>
            <a:lvl2pPr lvl="1" algn="ctr">
              <a:lnSpc>
                <a:spcPct val="90000"/>
              </a:lnSpc>
              <a:spcBef>
                <a:spcPts val="945"/>
              </a:spcBef>
              <a:spcAft>
                <a:spcPts val="0"/>
              </a:spcAft>
              <a:buClr>
                <a:schemeClr val="dk1"/>
              </a:buClr>
              <a:buSzPts val="3779"/>
              <a:buNone/>
              <a:defRPr sz="3779"/>
            </a:lvl2pPr>
            <a:lvl3pPr lvl="2" algn="ctr">
              <a:lnSpc>
                <a:spcPct val="90000"/>
              </a:lnSpc>
              <a:spcBef>
                <a:spcPts val="945"/>
              </a:spcBef>
              <a:spcAft>
                <a:spcPts val="0"/>
              </a:spcAft>
              <a:buClr>
                <a:schemeClr val="dk1"/>
              </a:buClr>
              <a:buSzPts val="3401"/>
              <a:buNone/>
              <a:defRPr sz="3400"/>
            </a:lvl3pPr>
            <a:lvl4pPr lvl="3" algn="ctr">
              <a:lnSpc>
                <a:spcPct val="90000"/>
              </a:lnSpc>
              <a:spcBef>
                <a:spcPts val="945"/>
              </a:spcBef>
              <a:spcAft>
                <a:spcPts val="0"/>
              </a:spcAft>
              <a:buClr>
                <a:schemeClr val="dk1"/>
              </a:buClr>
              <a:buSzPts val="3024"/>
              <a:buNone/>
              <a:defRPr sz="3024"/>
            </a:lvl4pPr>
            <a:lvl5pPr lvl="4" algn="ctr">
              <a:lnSpc>
                <a:spcPct val="90000"/>
              </a:lnSpc>
              <a:spcBef>
                <a:spcPts val="945"/>
              </a:spcBef>
              <a:spcAft>
                <a:spcPts val="0"/>
              </a:spcAft>
              <a:buClr>
                <a:schemeClr val="dk1"/>
              </a:buClr>
              <a:buSzPts val="3024"/>
              <a:buNone/>
              <a:defRPr sz="3024"/>
            </a:lvl5pPr>
            <a:lvl6pPr lvl="5" algn="ctr">
              <a:lnSpc>
                <a:spcPct val="90000"/>
              </a:lnSpc>
              <a:spcBef>
                <a:spcPts val="945"/>
              </a:spcBef>
              <a:spcAft>
                <a:spcPts val="0"/>
              </a:spcAft>
              <a:buClr>
                <a:schemeClr val="dk1"/>
              </a:buClr>
              <a:buSzPts val="3024"/>
              <a:buNone/>
              <a:defRPr sz="3024"/>
            </a:lvl6pPr>
            <a:lvl7pPr lvl="6" algn="ctr">
              <a:lnSpc>
                <a:spcPct val="90000"/>
              </a:lnSpc>
              <a:spcBef>
                <a:spcPts val="945"/>
              </a:spcBef>
              <a:spcAft>
                <a:spcPts val="0"/>
              </a:spcAft>
              <a:buClr>
                <a:schemeClr val="dk1"/>
              </a:buClr>
              <a:buSzPts val="3024"/>
              <a:buNone/>
              <a:defRPr sz="3024"/>
            </a:lvl7pPr>
            <a:lvl8pPr lvl="7" algn="ctr">
              <a:lnSpc>
                <a:spcPct val="90000"/>
              </a:lnSpc>
              <a:spcBef>
                <a:spcPts val="945"/>
              </a:spcBef>
              <a:spcAft>
                <a:spcPts val="0"/>
              </a:spcAft>
              <a:buClr>
                <a:schemeClr val="dk1"/>
              </a:buClr>
              <a:buSzPts val="3024"/>
              <a:buNone/>
              <a:defRPr sz="3024"/>
            </a:lvl8pPr>
            <a:lvl9pPr lvl="8" algn="ctr">
              <a:lnSpc>
                <a:spcPct val="90000"/>
              </a:lnSpc>
              <a:spcBef>
                <a:spcPts val="945"/>
              </a:spcBef>
              <a:spcAft>
                <a:spcPts val="0"/>
              </a:spcAft>
              <a:buClr>
                <a:schemeClr val="dk1"/>
              </a:buClr>
              <a:buSzPts val="3024"/>
              <a:buNone/>
              <a:defRPr sz="3024"/>
            </a:lvl9pPr>
          </a:lstStyle>
          <a:p>
            <a:endParaRPr/>
          </a:p>
        </p:txBody>
      </p:sp>
      <p:sp>
        <p:nvSpPr>
          <p:cNvPr id="24" name="Google Shape;24;p13"/>
          <p:cNvSpPr txBox="1">
            <a:spLocks noGrp="1"/>
          </p:cNvSpPr>
          <p:nvPr>
            <p:ph type="dt" idx="10"/>
          </p:nvPr>
        </p:nvSpPr>
        <p:spPr>
          <a:xfrm>
            <a:off x="1583958" y="12012325"/>
            <a:ext cx="5183862" cy="69001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7631798" y="12012325"/>
            <a:ext cx="7775793" cy="6900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16271568" y="12012325"/>
            <a:ext cx="5183862" cy="69001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13"/>
          <p:cNvCxnSpPr/>
          <p:nvPr/>
        </p:nvCxnSpPr>
        <p:spPr>
          <a:xfrm>
            <a:off x="2345968" y="7530172"/>
            <a:ext cx="2591792" cy="0"/>
          </a:xfrm>
          <a:prstGeom prst="straightConnector1">
            <a:avLst/>
          </a:prstGeom>
          <a:noFill/>
          <a:ln w="15875" cap="flat" cmpd="sng">
            <a:solidFill>
              <a:srgbClr val="B65AD4"/>
            </a:solidFill>
            <a:prstDash val="solid"/>
            <a:miter lim="800000"/>
            <a:headEnd type="none" w="sm" len="sm"/>
            <a:tailEnd type="none" w="sm" len="sm"/>
          </a:ln>
        </p:spPr>
      </p:cxnSp>
      <p:pic>
        <p:nvPicPr>
          <p:cNvPr id="28" name="Google Shape;28;p13" descr="A blue and white globe with white letters&#10;&#10;Description automatically generated"/>
          <p:cNvPicPr preferRelativeResize="0"/>
          <p:nvPr/>
        </p:nvPicPr>
        <p:blipFill rotWithShape="1">
          <a:blip r:embed="rId3">
            <a:alphaModFix/>
          </a:blip>
          <a:srcRect/>
          <a:stretch/>
        </p:blipFill>
        <p:spPr>
          <a:xfrm>
            <a:off x="1938489" y="6195355"/>
            <a:ext cx="3406750" cy="266963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082">
          <p15:clr>
            <a:srgbClr val="FBAE40"/>
          </p15:clr>
        </p15:guide>
        <p15:guide id="2" pos="72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es">
  <p:cSld name="Contentes">
    <p:spTree>
      <p:nvGrpSpPr>
        <p:cNvPr id="1" name="Shape 29"/>
        <p:cNvGrpSpPr/>
        <p:nvPr/>
      </p:nvGrpSpPr>
      <p:grpSpPr>
        <a:xfrm>
          <a:off x="0" y="0"/>
          <a:ext cx="0" cy="0"/>
          <a:chOff x="0" y="0"/>
          <a:chExt cx="0" cy="0"/>
        </a:xfrm>
      </p:grpSpPr>
      <p:sp>
        <p:nvSpPr>
          <p:cNvPr id="30" name="Google Shape;30;p14"/>
          <p:cNvSpPr txBox="1">
            <a:spLocks noGrp="1"/>
          </p:cNvSpPr>
          <p:nvPr>
            <p:ph type="dt" idx="10"/>
          </p:nvPr>
        </p:nvSpPr>
        <p:spPr>
          <a:xfrm>
            <a:off x="1583958" y="12012325"/>
            <a:ext cx="5183862" cy="69001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7631798" y="12012325"/>
            <a:ext cx="7775793" cy="6900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16271568" y="12012325"/>
            <a:ext cx="5183862" cy="69001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3" name="Google Shape;33;p14" descr="A low poly image of a mountain range&#10;&#10;Description automatically generated"/>
          <p:cNvPicPr preferRelativeResize="0"/>
          <p:nvPr/>
        </p:nvPicPr>
        <p:blipFill rotWithShape="1">
          <a:blip r:embed="rId2">
            <a:alphaModFix/>
          </a:blip>
          <a:srcRect/>
          <a:stretch/>
        </p:blipFill>
        <p:spPr>
          <a:xfrm>
            <a:off x="0" y="347"/>
            <a:ext cx="23039388" cy="12959656"/>
          </a:xfrm>
          <a:prstGeom prst="rect">
            <a:avLst/>
          </a:prstGeom>
          <a:noFill/>
          <a:ln>
            <a:noFill/>
          </a:ln>
        </p:spPr>
      </p:pic>
      <p:sp>
        <p:nvSpPr>
          <p:cNvPr id="34" name="Google Shape;34;p14"/>
          <p:cNvSpPr/>
          <p:nvPr/>
        </p:nvSpPr>
        <p:spPr>
          <a:xfrm>
            <a:off x="7124700" y="0"/>
            <a:ext cx="15914688" cy="12960003"/>
          </a:xfrm>
          <a:custGeom>
            <a:avLst/>
            <a:gdLst/>
            <a:ahLst/>
            <a:cxnLst/>
            <a:rect l="l" t="t" r="r" b="b"/>
            <a:pathLst>
              <a:path w="13440380" h="12960003" extrusionOk="0">
                <a:moveTo>
                  <a:pt x="1242897" y="0"/>
                </a:moveTo>
                <a:lnTo>
                  <a:pt x="13440380" y="0"/>
                </a:lnTo>
                <a:lnTo>
                  <a:pt x="13440380" y="12960003"/>
                </a:lnTo>
                <a:lnTo>
                  <a:pt x="1243009" y="12960003"/>
                </a:lnTo>
                <a:lnTo>
                  <a:pt x="1066209" y="12523554"/>
                </a:lnTo>
                <a:cubicBezTo>
                  <a:pt x="389620" y="10761310"/>
                  <a:pt x="0" y="8692596"/>
                  <a:pt x="0" y="6479865"/>
                </a:cubicBezTo>
                <a:cubicBezTo>
                  <a:pt x="0" y="4267133"/>
                  <a:pt x="389620" y="2198418"/>
                  <a:pt x="1066209" y="436173"/>
                </a:cubicBezTo>
                <a:lnTo>
                  <a:pt x="1242897" y="0"/>
                </a:lnTo>
                <a:close/>
              </a:path>
            </a:pathLst>
          </a:custGeom>
          <a:solidFill>
            <a:schemeClr val="lt1">
              <a:alpha val="87843"/>
            </a:schemeClr>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14"/>
          <p:cNvSpPr txBox="1">
            <a:spLocks noGrp="1"/>
          </p:cNvSpPr>
          <p:nvPr>
            <p:ph type="body" idx="1"/>
          </p:nvPr>
        </p:nvSpPr>
        <p:spPr>
          <a:xfrm>
            <a:off x="8737263" y="2368389"/>
            <a:ext cx="11093787" cy="8223223"/>
          </a:xfrm>
          <a:prstGeom prst="rect">
            <a:avLst/>
          </a:prstGeom>
          <a:noFill/>
          <a:ln>
            <a:noFill/>
          </a:ln>
        </p:spPr>
        <p:txBody>
          <a:bodyPr spcFirstLastPara="1" wrap="square" lIns="91425" tIns="45700" rIns="91425" bIns="45700" anchor="t" anchorCtr="0">
            <a:noAutofit/>
          </a:bodyPr>
          <a:lstStyle>
            <a:lvl1pPr marL="457200" lvl="0" indent="-647700" algn="l">
              <a:lnSpc>
                <a:spcPct val="90000"/>
              </a:lnSpc>
              <a:spcBef>
                <a:spcPts val="1890"/>
              </a:spcBef>
              <a:spcAft>
                <a:spcPts val="0"/>
              </a:spcAft>
              <a:buClr>
                <a:schemeClr val="dk1"/>
              </a:buClr>
              <a:buSzPts val="6600"/>
              <a:buChar char="•"/>
              <a:defRPr sz="6600">
                <a:solidFill>
                  <a:schemeClr val="dk1"/>
                </a:solidFill>
              </a:defRPr>
            </a:lvl1pPr>
            <a:lvl2pPr marL="914400" lvl="1" indent="-342900" algn="l">
              <a:lnSpc>
                <a:spcPct val="90000"/>
              </a:lnSpc>
              <a:spcBef>
                <a:spcPts val="945"/>
              </a:spcBef>
              <a:spcAft>
                <a:spcPts val="0"/>
              </a:spcAft>
              <a:buClr>
                <a:schemeClr val="dk1"/>
              </a:buClr>
              <a:buSzPts val="1800"/>
              <a:buChar char="•"/>
              <a:defRPr/>
            </a:lvl2pPr>
            <a:lvl3pPr marL="1371600" lvl="2" indent="-342900" algn="l">
              <a:lnSpc>
                <a:spcPct val="90000"/>
              </a:lnSpc>
              <a:spcBef>
                <a:spcPts val="945"/>
              </a:spcBef>
              <a:spcAft>
                <a:spcPts val="0"/>
              </a:spcAft>
              <a:buClr>
                <a:schemeClr val="dk1"/>
              </a:buClr>
              <a:buSzPts val="1800"/>
              <a:buChar char="•"/>
              <a:defRPr/>
            </a:lvl3pPr>
            <a:lvl4pPr marL="1828800" lvl="3" indent="-342900" algn="l">
              <a:lnSpc>
                <a:spcPct val="90000"/>
              </a:lnSpc>
              <a:spcBef>
                <a:spcPts val="945"/>
              </a:spcBef>
              <a:spcAft>
                <a:spcPts val="0"/>
              </a:spcAft>
              <a:buClr>
                <a:schemeClr val="dk1"/>
              </a:buClr>
              <a:buSzPts val="1800"/>
              <a:buChar char="•"/>
              <a:defRPr/>
            </a:lvl4pPr>
            <a:lvl5pPr marL="2286000" lvl="4" indent="-342900" algn="l">
              <a:lnSpc>
                <a:spcPct val="90000"/>
              </a:lnSpc>
              <a:spcBef>
                <a:spcPts val="945"/>
              </a:spcBef>
              <a:spcAft>
                <a:spcPts val="0"/>
              </a:spcAft>
              <a:buClr>
                <a:schemeClr val="dk1"/>
              </a:buClr>
              <a:buSzPts val="1800"/>
              <a:buChar char="•"/>
              <a:defRPr/>
            </a:lvl5pPr>
            <a:lvl6pPr marL="2743200" lvl="5" indent="-342900" algn="l">
              <a:lnSpc>
                <a:spcPct val="90000"/>
              </a:lnSpc>
              <a:spcBef>
                <a:spcPts val="945"/>
              </a:spcBef>
              <a:spcAft>
                <a:spcPts val="0"/>
              </a:spcAft>
              <a:buClr>
                <a:schemeClr val="dk1"/>
              </a:buClr>
              <a:buSzPts val="1800"/>
              <a:buChar char="•"/>
              <a:defRPr/>
            </a:lvl6pPr>
            <a:lvl7pPr marL="3200400" lvl="6" indent="-342900" algn="l">
              <a:lnSpc>
                <a:spcPct val="90000"/>
              </a:lnSpc>
              <a:spcBef>
                <a:spcPts val="945"/>
              </a:spcBef>
              <a:spcAft>
                <a:spcPts val="0"/>
              </a:spcAft>
              <a:buClr>
                <a:schemeClr val="dk1"/>
              </a:buClr>
              <a:buSzPts val="1800"/>
              <a:buChar char="•"/>
              <a:defRPr/>
            </a:lvl7pPr>
            <a:lvl8pPr marL="3657600" lvl="7" indent="-342900" algn="l">
              <a:lnSpc>
                <a:spcPct val="90000"/>
              </a:lnSpc>
              <a:spcBef>
                <a:spcPts val="945"/>
              </a:spcBef>
              <a:spcAft>
                <a:spcPts val="0"/>
              </a:spcAft>
              <a:buClr>
                <a:schemeClr val="dk1"/>
              </a:buClr>
              <a:buSzPts val="1800"/>
              <a:buChar char="•"/>
              <a:defRPr/>
            </a:lvl8pPr>
            <a:lvl9pPr marL="4114800" lvl="8" indent="-342900" algn="l">
              <a:lnSpc>
                <a:spcPct val="90000"/>
              </a:lnSpc>
              <a:spcBef>
                <a:spcPts val="945"/>
              </a:spcBef>
              <a:spcAft>
                <a:spcPts val="0"/>
              </a:spcAft>
              <a:buClr>
                <a:schemeClr val="dk1"/>
              </a:buClr>
              <a:buSzPts val="1800"/>
              <a:buChar char="•"/>
              <a:defRPr/>
            </a:lvl9pPr>
          </a:lstStyle>
          <a:p>
            <a:endParaRPr/>
          </a:p>
        </p:txBody>
      </p:sp>
      <p:grpSp>
        <p:nvGrpSpPr>
          <p:cNvPr id="36" name="Google Shape;36;p14"/>
          <p:cNvGrpSpPr/>
          <p:nvPr/>
        </p:nvGrpSpPr>
        <p:grpSpPr>
          <a:xfrm>
            <a:off x="2563326" y="7192856"/>
            <a:ext cx="2165637" cy="496937"/>
            <a:chOff x="2563326" y="7192856"/>
            <a:chExt cx="2165637" cy="496937"/>
          </a:xfrm>
        </p:grpSpPr>
        <p:sp>
          <p:nvSpPr>
            <p:cNvPr id="37" name="Google Shape;37;p14"/>
            <p:cNvSpPr/>
            <p:nvPr/>
          </p:nvSpPr>
          <p:spPr>
            <a:xfrm>
              <a:off x="2563326" y="7192856"/>
              <a:ext cx="226368" cy="496937"/>
            </a:xfrm>
            <a:custGeom>
              <a:avLst/>
              <a:gdLst/>
              <a:ahLst/>
              <a:cxnLst/>
              <a:rect l="l" t="t" r="r" b="b"/>
              <a:pathLst>
                <a:path w="226368" h="496937" extrusionOk="0">
                  <a:moveTo>
                    <a:pt x="113184" y="0"/>
                  </a:moveTo>
                  <a:cubicBezTo>
                    <a:pt x="137071" y="0"/>
                    <a:pt x="157498" y="4911"/>
                    <a:pt x="174464" y="14734"/>
                  </a:cubicBezTo>
                  <a:cubicBezTo>
                    <a:pt x="191431" y="24557"/>
                    <a:pt x="204323" y="38788"/>
                    <a:pt x="213141" y="57429"/>
                  </a:cubicBezTo>
                  <a:cubicBezTo>
                    <a:pt x="221959" y="76070"/>
                    <a:pt x="226368" y="98450"/>
                    <a:pt x="226368" y="124569"/>
                  </a:cubicBezTo>
                  <a:lnTo>
                    <a:pt x="226368" y="143656"/>
                  </a:lnTo>
                  <a:lnTo>
                    <a:pt x="170111" y="143656"/>
                  </a:lnTo>
                  <a:lnTo>
                    <a:pt x="170111" y="124569"/>
                  </a:lnTo>
                  <a:cubicBezTo>
                    <a:pt x="170111" y="109612"/>
                    <a:pt x="167934" y="96887"/>
                    <a:pt x="163581" y="86395"/>
                  </a:cubicBezTo>
                  <a:cubicBezTo>
                    <a:pt x="159228" y="75902"/>
                    <a:pt x="152754" y="67922"/>
                    <a:pt x="144159" y="62452"/>
                  </a:cubicBezTo>
                  <a:cubicBezTo>
                    <a:pt x="135564" y="56983"/>
                    <a:pt x="125239" y="54248"/>
                    <a:pt x="113184" y="54248"/>
                  </a:cubicBezTo>
                  <a:cubicBezTo>
                    <a:pt x="101352" y="54248"/>
                    <a:pt x="91195" y="56983"/>
                    <a:pt x="82712" y="62452"/>
                  </a:cubicBezTo>
                  <a:cubicBezTo>
                    <a:pt x="74229" y="67922"/>
                    <a:pt x="67699" y="75958"/>
                    <a:pt x="63122" y="86562"/>
                  </a:cubicBezTo>
                  <a:cubicBezTo>
                    <a:pt x="58546" y="97166"/>
                    <a:pt x="56258" y="109947"/>
                    <a:pt x="56258" y="124904"/>
                  </a:cubicBezTo>
                  <a:lnTo>
                    <a:pt x="56258" y="372368"/>
                  </a:lnTo>
                  <a:cubicBezTo>
                    <a:pt x="56258" y="387102"/>
                    <a:pt x="58546" y="399715"/>
                    <a:pt x="63122" y="410208"/>
                  </a:cubicBezTo>
                  <a:cubicBezTo>
                    <a:pt x="67699" y="420700"/>
                    <a:pt x="74229" y="428737"/>
                    <a:pt x="82712" y="434318"/>
                  </a:cubicBezTo>
                  <a:cubicBezTo>
                    <a:pt x="91195" y="439899"/>
                    <a:pt x="101352" y="442689"/>
                    <a:pt x="113184" y="442689"/>
                  </a:cubicBezTo>
                  <a:cubicBezTo>
                    <a:pt x="125239" y="442689"/>
                    <a:pt x="135564" y="439899"/>
                    <a:pt x="144159" y="434318"/>
                  </a:cubicBezTo>
                  <a:cubicBezTo>
                    <a:pt x="152754" y="428737"/>
                    <a:pt x="159228" y="420700"/>
                    <a:pt x="163581" y="410208"/>
                  </a:cubicBezTo>
                  <a:cubicBezTo>
                    <a:pt x="167934" y="399715"/>
                    <a:pt x="170111" y="387102"/>
                    <a:pt x="170111" y="372368"/>
                  </a:cubicBezTo>
                  <a:lnTo>
                    <a:pt x="170111" y="352946"/>
                  </a:lnTo>
                  <a:lnTo>
                    <a:pt x="226368" y="352946"/>
                  </a:lnTo>
                  <a:lnTo>
                    <a:pt x="226368" y="372368"/>
                  </a:lnTo>
                  <a:cubicBezTo>
                    <a:pt x="226368" y="398487"/>
                    <a:pt x="221959" y="420867"/>
                    <a:pt x="213141" y="439508"/>
                  </a:cubicBezTo>
                  <a:cubicBezTo>
                    <a:pt x="204323" y="458149"/>
                    <a:pt x="191431" y="472381"/>
                    <a:pt x="174464" y="482203"/>
                  </a:cubicBezTo>
                  <a:cubicBezTo>
                    <a:pt x="157498" y="492026"/>
                    <a:pt x="137071" y="496937"/>
                    <a:pt x="113184" y="496937"/>
                  </a:cubicBezTo>
                  <a:cubicBezTo>
                    <a:pt x="89521" y="496937"/>
                    <a:pt x="69206" y="492026"/>
                    <a:pt x="52239" y="482203"/>
                  </a:cubicBezTo>
                  <a:cubicBezTo>
                    <a:pt x="35273" y="472381"/>
                    <a:pt x="22325" y="458149"/>
                    <a:pt x="13395" y="439508"/>
                  </a:cubicBezTo>
                  <a:cubicBezTo>
                    <a:pt x="4465" y="420867"/>
                    <a:pt x="0" y="398487"/>
                    <a:pt x="0" y="372368"/>
                  </a:cubicBezTo>
                  <a:lnTo>
                    <a:pt x="0" y="124904"/>
                  </a:lnTo>
                  <a:cubicBezTo>
                    <a:pt x="0" y="98561"/>
                    <a:pt x="4465" y="76070"/>
                    <a:pt x="13395" y="57429"/>
                  </a:cubicBezTo>
                  <a:cubicBezTo>
                    <a:pt x="22325" y="38788"/>
                    <a:pt x="35217" y="24557"/>
                    <a:pt x="52072" y="14734"/>
                  </a:cubicBezTo>
                  <a:cubicBezTo>
                    <a:pt x="68927" y="4911"/>
                    <a:pt x="89297" y="0"/>
                    <a:pt x="113184"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 name="Google Shape;38;p14"/>
            <p:cNvSpPr/>
            <p:nvPr/>
          </p:nvSpPr>
          <p:spPr>
            <a:xfrm>
              <a:off x="2849076" y="7192856"/>
              <a:ext cx="241772" cy="496937"/>
            </a:xfrm>
            <a:custGeom>
              <a:avLst/>
              <a:gdLst/>
              <a:ahLst/>
              <a:cxnLst/>
              <a:rect l="l" t="t" r="r" b="b"/>
              <a:pathLst>
                <a:path w="241772" h="496937" extrusionOk="0">
                  <a:moveTo>
                    <a:pt x="120886" y="0"/>
                  </a:moveTo>
                  <a:cubicBezTo>
                    <a:pt x="146336" y="0"/>
                    <a:pt x="168102" y="4744"/>
                    <a:pt x="186184" y="14232"/>
                  </a:cubicBezTo>
                  <a:cubicBezTo>
                    <a:pt x="204267" y="23720"/>
                    <a:pt x="218052" y="37616"/>
                    <a:pt x="227540" y="55922"/>
                  </a:cubicBezTo>
                  <a:cubicBezTo>
                    <a:pt x="237028" y="74228"/>
                    <a:pt x="241772" y="96329"/>
                    <a:pt x="241772" y="122225"/>
                  </a:cubicBezTo>
                  <a:lnTo>
                    <a:pt x="241772" y="374377"/>
                  </a:lnTo>
                  <a:cubicBezTo>
                    <a:pt x="241772" y="400273"/>
                    <a:pt x="237028" y="422374"/>
                    <a:pt x="227540" y="440680"/>
                  </a:cubicBezTo>
                  <a:cubicBezTo>
                    <a:pt x="218052" y="458986"/>
                    <a:pt x="204267" y="472939"/>
                    <a:pt x="186184" y="482538"/>
                  </a:cubicBezTo>
                  <a:cubicBezTo>
                    <a:pt x="168102" y="492137"/>
                    <a:pt x="146336" y="496937"/>
                    <a:pt x="120886" y="496937"/>
                  </a:cubicBezTo>
                  <a:cubicBezTo>
                    <a:pt x="95437" y="496937"/>
                    <a:pt x="73670" y="492137"/>
                    <a:pt x="55588" y="482538"/>
                  </a:cubicBezTo>
                  <a:cubicBezTo>
                    <a:pt x="37505" y="472939"/>
                    <a:pt x="23720" y="458986"/>
                    <a:pt x="14232" y="440680"/>
                  </a:cubicBezTo>
                  <a:cubicBezTo>
                    <a:pt x="4744" y="422374"/>
                    <a:pt x="0" y="400273"/>
                    <a:pt x="0" y="374377"/>
                  </a:cubicBezTo>
                  <a:lnTo>
                    <a:pt x="0" y="122225"/>
                  </a:lnTo>
                  <a:cubicBezTo>
                    <a:pt x="0" y="96329"/>
                    <a:pt x="4744" y="74228"/>
                    <a:pt x="14232" y="55922"/>
                  </a:cubicBezTo>
                  <a:cubicBezTo>
                    <a:pt x="23720" y="37616"/>
                    <a:pt x="37505" y="23720"/>
                    <a:pt x="55588" y="14232"/>
                  </a:cubicBezTo>
                  <a:cubicBezTo>
                    <a:pt x="73670" y="4744"/>
                    <a:pt x="95437" y="0"/>
                    <a:pt x="120886" y="0"/>
                  </a:cubicBezTo>
                  <a:close/>
                  <a:moveTo>
                    <a:pt x="120886" y="54583"/>
                  </a:moveTo>
                  <a:cubicBezTo>
                    <a:pt x="107268" y="54583"/>
                    <a:pt x="95604" y="57150"/>
                    <a:pt x="85893" y="62285"/>
                  </a:cubicBezTo>
                  <a:cubicBezTo>
                    <a:pt x="76182" y="67419"/>
                    <a:pt x="68759" y="74898"/>
                    <a:pt x="63625" y="84720"/>
                  </a:cubicBezTo>
                  <a:cubicBezTo>
                    <a:pt x="58490" y="94543"/>
                    <a:pt x="55923" y="106375"/>
                    <a:pt x="55923" y="120216"/>
                  </a:cubicBezTo>
                  <a:lnTo>
                    <a:pt x="55923" y="376721"/>
                  </a:lnTo>
                  <a:cubicBezTo>
                    <a:pt x="55923" y="390562"/>
                    <a:pt x="58490" y="402394"/>
                    <a:pt x="63625" y="412217"/>
                  </a:cubicBezTo>
                  <a:cubicBezTo>
                    <a:pt x="68759" y="422039"/>
                    <a:pt x="76182" y="429518"/>
                    <a:pt x="85893" y="434653"/>
                  </a:cubicBezTo>
                  <a:cubicBezTo>
                    <a:pt x="95604" y="439787"/>
                    <a:pt x="107268" y="442354"/>
                    <a:pt x="120886" y="442354"/>
                  </a:cubicBezTo>
                  <a:cubicBezTo>
                    <a:pt x="134727" y="442354"/>
                    <a:pt x="146503" y="439787"/>
                    <a:pt x="156214" y="434653"/>
                  </a:cubicBezTo>
                  <a:cubicBezTo>
                    <a:pt x="165925" y="429518"/>
                    <a:pt x="173292" y="422039"/>
                    <a:pt x="178315" y="412217"/>
                  </a:cubicBezTo>
                  <a:cubicBezTo>
                    <a:pt x="183338" y="402394"/>
                    <a:pt x="185850" y="390562"/>
                    <a:pt x="185850" y="376721"/>
                  </a:cubicBezTo>
                  <a:lnTo>
                    <a:pt x="185850" y="120216"/>
                  </a:lnTo>
                  <a:cubicBezTo>
                    <a:pt x="185850" y="106375"/>
                    <a:pt x="183338" y="94543"/>
                    <a:pt x="178315" y="84720"/>
                  </a:cubicBezTo>
                  <a:cubicBezTo>
                    <a:pt x="173292" y="74898"/>
                    <a:pt x="165925" y="67419"/>
                    <a:pt x="156214" y="62285"/>
                  </a:cubicBezTo>
                  <a:cubicBezTo>
                    <a:pt x="146503" y="57150"/>
                    <a:pt x="134727" y="54583"/>
                    <a:pt x="120886" y="545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 name="Google Shape;39;p14"/>
            <p:cNvSpPr/>
            <p:nvPr/>
          </p:nvSpPr>
          <p:spPr>
            <a:xfrm>
              <a:off x="4493554" y="7192856"/>
              <a:ext cx="235409" cy="496937"/>
            </a:xfrm>
            <a:custGeom>
              <a:avLst/>
              <a:gdLst/>
              <a:ahLst/>
              <a:cxnLst/>
              <a:rect l="l" t="t" r="r" b="b"/>
              <a:pathLst>
                <a:path w="235409" h="496937" extrusionOk="0">
                  <a:moveTo>
                    <a:pt x="118207" y="0"/>
                  </a:moveTo>
                  <a:cubicBezTo>
                    <a:pt x="143210" y="0"/>
                    <a:pt x="164250" y="4297"/>
                    <a:pt x="181328" y="12892"/>
                  </a:cubicBezTo>
                  <a:cubicBezTo>
                    <a:pt x="198406" y="21487"/>
                    <a:pt x="211243" y="34268"/>
                    <a:pt x="219838" y="51234"/>
                  </a:cubicBezTo>
                  <a:cubicBezTo>
                    <a:pt x="228432" y="68201"/>
                    <a:pt x="232730" y="89074"/>
                    <a:pt x="232730" y="113854"/>
                  </a:cubicBezTo>
                  <a:lnTo>
                    <a:pt x="232730" y="139303"/>
                  </a:lnTo>
                  <a:lnTo>
                    <a:pt x="177143" y="139303"/>
                  </a:lnTo>
                  <a:lnTo>
                    <a:pt x="177143" y="115193"/>
                  </a:lnTo>
                  <a:cubicBezTo>
                    <a:pt x="177143" y="94655"/>
                    <a:pt x="172175" y="79139"/>
                    <a:pt x="162241" y="68647"/>
                  </a:cubicBezTo>
                  <a:cubicBezTo>
                    <a:pt x="152307" y="58155"/>
                    <a:pt x="137629" y="52908"/>
                    <a:pt x="118207" y="52908"/>
                  </a:cubicBezTo>
                  <a:cubicBezTo>
                    <a:pt x="97668" y="52908"/>
                    <a:pt x="82153" y="57931"/>
                    <a:pt x="71661" y="67977"/>
                  </a:cubicBezTo>
                  <a:cubicBezTo>
                    <a:pt x="61168" y="78023"/>
                    <a:pt x="55922" y="92646"/>
                    <a:pt x="55922" y="111844"/>
                  </a:cubicBezTo>
                  <a:lnTo>
                    <a:pt x="55922" y="138968"/>
                  </a:lnTo>
                  <a:cubicBezTo>
                    <a:pt x="55922" y="152586"/>
                    <a:pt x="59215" y="164139"/>
                    <a:pt x="65801" y="173627"/>
                  </a:cubicBezTo>
                  <a:cubicBezTo>
                    <a:pt x="72386" y="183114"/>
                    <a:pt x="80590" y="190816"/>
                    <a:pt x="90413" y="196732"/>
                  </a:cubicBezTo>
                  <a:cubicBezTo>
                    <a:pt x="100236" y="202648"/>
                    <a:pt x="113630" y="209625"/>
                    <a:pt x="130597" y="217661"/>
                  </a:cubicBezTo>
                  <a:cubicBezTo>
                    <a:pt x="132382" y="218331"/>
                    <a:pt x="134001" y="219056"/>
                    <a:pt x="135452" y="219838"/>
                  </a:cubicBezTo>
                  <a:cubicBezTo>
                    <a:pt x="136903" y="220619"/>
                    <a:pt x="138522" y="221345"/>
                    <a:pt x="140308" y="222014"/>
                  </a:cubicBezTo>
                  <a:cubicBezTo>
                    <a:pt x="141201" y="222461"/>
                    <a:pt x="142149" y="222907"/>
                    <a:pt x="143154" y="223354"/>
                  </a:cubicBezTo>
                  <a:cubicBezTo>
                    <a:pt x="144159" y="223800"/>
                    <a:pt x="145107" y="224247"/>
                    <a:pt x="146000" y="224693"/>
                  </a:cubicBezTo>
                  <a:cubicBezTo>
                    <a:pt x="164976" y="233623"/>
                    <a:pt x="180547" y="242497"/>
                    <a:pt x="192714" y="251315"/>
                  </a:cubicBezTo>
                  <a:cubicBezTo>
                    <a:pt x="204880" y="260133"/>
                    <a:pt x="215038" y="272132"/>
                    <a:pt x="223186" y="287313"/>
                  </a:cubicBezTo>
                  <a:cubicBezTo>
                    <a:pt x="231335" y="302493"/>
                    <a:pt x="235409" y="321692"/>
                    <a:pt x="235409" y="344909"/>
                  </a:cubicBezTo>
                  <a:lnTo>
                    <a:pt x="235409" y="382414"/>
                  </a:lnTo>
                  <a:cubicBezTo>
                    <a:pt x="235409" y="407417"/>
                    <a:pt x="231000" y="428402"/>
                    <a:pt x="222182" y="445368"/>
                  </a:cubicBezTo>
                  <a:cubicBezTo>
                    <a:pt x="213364" y="462335"/>
                    <a:pt x="200304" y="475171"/>
                    <a:pt x="183003" y="483878"/>
                  </a:cubicBezTo>
                  <a:cubicBezTo>
                    <a:pt x="165701" y="492584"/>
                    <a:pt x="144214" y="496937"/>
                    <a:pt x="118541" y="496937"/>
                  </a:cubicBezTo>
                  <a:cubicBezTo>
                    <a:pt x="92645" y="496937"/>
                    <a:pt x="70879" y="492640"/>
                    <a:pt x="53243" y="484045"/>
                  </a:cubicBezTo>
                  <a:cubicBezTo>
                    <a:pt x="35607" y="475450"/>
                    <a:pt x="22324" y="462614"/>
                    <a:pt x="13394" y="445536"/>
                  </a:cubicBezTo>
                  <a:cubicBezTo>
                    <a:pt x="4465" y="428458"/>
                    <a:pt x="0" y="407417"/>
                    <a:pt x="0" y="382414"/>
                  </a:cubicBezTo>
                  <a:lnTo>
                    <a:pt x="0" y="358304"/>
                  </a:lnTo>
                  <a:lnTo>
                    <a:pt x="55587" y="358304"/>
                  </a:lnTo>
                  <a:lnTo>
                    <a:pt x="55587" y="381409"/>
                  </a:lnTo>
                  <a:cubicBezTo>
                    <a:pt x="55587" y="401948"/>
                    <a:pt x="60889" y="417463"/>
                    <a:pt x="71493" y="427955"/>
                  </a:cubicBezTo>
                  <a:cubicBezTo>
                    <a:pt x="82097" y="438448"/>
                    <a:pt x="97780" y="443694"/>
                    <a:pt x="118541" y="443694"/>
                  </a:cubicBezTo>
                  <a:cubicBezTo>
                    <a:pt x="138857" y="443694"/>
                    <a:pt x="154149" y="438448"/>
                    <a:pt x="164418" y="427955"/>
                  </a:cubicBezTo>
                  <a:cubicBezTo>
                    <a:pt x="174687" y="417463"/>
                    <a:pt x="179821" y="401948"/>
                    <a:pt x="179821" y="381409"/>
                  </a:cubicBezTo>
                  <a:lnTo>
                    <a:pt x="179821" y="345579"/>
                  </a:lnTo>
                  <a:cubicBezTo>
                    <a:pt x="179821" y="331961"/>
                    <a:pt x="176640" y="320297"/>
                    <a:pt x="170278" y="310586"/>
                  </a:cubicBezTo>
                  <a:cubicBezTo>
                    <a:pt x="163915" y="300875"/>
                    <a:pt x="155879" y="292838"/>
                    <a:pt x="146168" y="286476"/>
                  </a:cubicBezTo>
                  <a:cubicBezTo>
                    <a:pt x="136457" y="280113"/>
                    <a:pt x="123453" y="273137"/>
                    <a:pt x="107156" y="265547"/>
                  </a:cubicBezTo>
                  <a:cubicBezTo>
                    <a:pt x="106710" y="265323"/>
                    <a:pt x="106207" y="265100"/>
                    <a:pt x="105649" y="264877"/>
                  </a:cubicBezTo>
                  <a:cubicBezTo>
                    <a:pt x="105091" y="264654"/>
                    <a:pt x="104589" y="264430"/>
                    <a:pt x="104142" y="264207"/>
                  </a:cubicBezTo>
                  <a:lnTo>
                    <a:pt x="99454" y="261863"/>
                  </a:lnTo>
                  <a:cubicBezTo>
                    <a:pt x="78246" y="251817"/>
                    <a:pt x="61057" y="242329"/>
                    <a:pt x="47885" y="233400"/>
                  </a:cubicBezTo>
                  <a:cubicBezTo>
                    <a:pt x="34714" y="224470"/>
                    <a:pt x="23496" y="212248"/>
                    <a:pt x="14232" y="196732"/>
                  </a:cubicBezTo>
                  <a:cubicBezTo>
                    <a:pt x="4967" y="181217"/>
                    <a:pt x="335" y="161851"/>
                    <a:pt x="335" y="138633"/>
                  </a:cubicBezTo>
                  <a:lnTo>
                    <a:pt x="335" y="112514"/>
                  </a:lnTo>
                  <a:cubicBezTo>
                    <a:pt x="335" y="87957"/>
                    <a:pt x="4800" y="67308"/>
                    <a:pt x="13729" y="50564"/>
                  </a:cubicBezTo>
                  <a:cubicBezTo>
                    <a:pt x="22659" y="33821"/>
                    <a:pt x="35886" y="21208"/>
                    <a:pt x="53411" y="12725"/>
                  </a:cubicBezTo>
                  <a:cubicBezTo>
                    <a:pt x="70935" y="4242"/>
                    <a:pt x="92534" y="0"/>
                    <a:pt x="11820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 name="Google Shape;40;p14"/>
            <p:cNvSpPr/>
            <p:nvPr/>
          </p:nvSpPr>
          <p:spPr>
            <a:xfrm>
              <a:off x="3153877" y="7197879"/>
              <a:ext cx="239093" cy="486556"/>
            </a:xfrm>
            <a:custGeom>
              <a:avLst/>
              <a:gdLst/>
              <a:ahLst/>
              <a:cxnLst/>
              <a:rect l="l" t="t" r="r" b="b"/>
              <a:pathLst>
                <a:path w="239093" h="486556" extrusionOk="0">
                  <a:moveTo>
                    <a:pt x="0" y="0"/>
                  </a:moveTo>
                  <a:lnTo>
                    <a:pt x="50565" y="0"/>
                  </a:lnTo>
                  <a:lnTo>
                    <a:pt x="185180" y="362111"/>
                  </a:lnTo>
                  <a:lnTo>
                    <a:pt x="185180" y="0"/>
                  </a:lnTo>
                  <a:lnTo>
                    <a:pt x="239093" y="0"/>
                  </a:lnTo>
                  <a:lnTo>
                    <a:pt x="239093" y="486556"/>
                  </a:lnTo>
                  <a:lnTo>
                    <a:pt x="188194" y="486556"/>
                  </a:lnTo>
                  <a:lnTo>
                    <a:pt x="54248" y="130725"/>
                  </a:lnTo>
                  <a:lnTo>
                    <a:pt x="54248" y="486556"/>
                  </a:lnTo>
                  <a:lnTo>
                    <a:pt x="0" y="486556"/>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 name="Google Shape;41;p14"/>
            <p:cNvSpPr/>
            <p:nvPr/>
          </p:nvSpPr>
          <p:spPr>
            <a:xfrm>
              <a:off x="3425190" y="7197879"/>
              <a:ext cx="236414" cy="486891"/>
            </a:xfrm>
            <a:custGeom>
              <a:avLst/>
              <a:gdLst/>
              <a:ahLst/>
              <a:cxnLst/>
              <a:rect l="l" t="t" r="r" b="b"/>
              <a:pathLst>
                <a:path w="236414" h="486891" extrusionOk="0">
                  <a:moveTo>
                    <a:pt x="0" y="0"/>
                  </a:moveTo>
                  <a:lnTo>
                    <a:pt x="236414" y="0"/>
                  </a:lnTo>
                  <a:lnTo>
                    <a:pt x="236414" y="52574"/>
                  </a:lnTo>
                  <a:lnTo>
                    <a:pt x="146335" y="52574"/>
                  </a:lnTo>
                  <a:lnTo>
                    <a:pt x="146335" y="486891"/>
                  </a:lnTo>
                  <a:lnTo>
                    <a:pt x="90413" y="486891"/>
                  </a:lnTo>
                  <a:lnTo>
                    <a:pt x="90413" y="52574"/>
                  </a:lnTo>
                  <a:lnTo>
                    <a:pt x="0" y="5257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 name="Google Shape;42;p14"/>
            <p:cNvSpPr/>
            <p:nvPr/>
          </p:nvSpPr>
          <p:spPr>
            <a:xfrm>
              <a:off x="3696802" y="7197879"/>
              <a:ext cx="208954" cy="486891"/>
            </a:xfrm>
            <a:custGeom>
              <a:avLst/>
              <a:gdLst/>
              <a:ahLst/>
              <a:cxnLst/>
              <a:rect l="l" t="t" r="r" b="b"/>
              <a:pathLst>
                <a:path w="208954" h="486891" extrusionOk="0">
                  <a:moveTo>
                    <a:pt x="0" y="0"/>
                  </a:moveTo>
                  <a:lnTo>
                    <a:pt x="33151" y="0"/>
                  </a:lnTo>
                  <a:lnTo>
                    <a:pt x="55922" y="0"/>
                  </a:lnTo>
                  <a:lnTo>
                    <a:pt x="208954" y="0"/>
                  </a:lnTo>
                  <a:lnTo>
                    <a:pt x="208954" y="52574"/>
                  </a:lnTo>
                  <a:lnTo>
                    <a:pt x="55922" y="52574"/>
                  </a:lnTo>
                  <a:lnTo>
                    <a:pt x="55922" y="218666"/>
                  </a:lnTo>
                  <a:lnTo>
                    <a:pt x="192211" y="218666"/>
                  </a:lnTo>
                  <a:lnTo>
                    <a:pt x="192211" y="271239"/>
                  </a:lnTo>
                  <a:lnTo>
                    <a:pt x="55922" y="271239"/>
                  </a:lnTo>
                  <a:lnTo>
                    <a:pt x="55922" y="434318"/>
                  </a:lnTo>
                  <a:lnTo>
                    <a:pt x="208954" y="434318"/>
                  </a:lnTo>
                  <a:lnTo>
                    <a:pt x="208954" y="486891"/>
                  </a:lnTo>
                  <a:lnTo>
                    <a:pt x="55922" y="486891"/>
                  </a:lnTo>
                  <a:lnTo>
                    <a:pt x="33151" y="486891"/>
                  </a:lnTo>
                  <a:lnTo>
                    <a:pt x="0" y="486891"/>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14"/>
            <p:cNvSpPr/>
            <p:nvPr/>
          </p:nvSpPr>
          <p:spPr>
            <a:xfrm>
              <a:off x="3953977" y="7197879"/>
              <a:ext cx="239092" cy="486556"/>
            </a:xfrm>
            <a:custGeom>
              <a:avLst/>
              <a:gdLst/>
              <a:ahLst/>
              <a:cxnLst/>
              <a:rect l="l" t="t" r="r" b="b"/>
              <a:pathLst>
                <a:path w="239092" h="486556" extrusionOk="0">
                  <a:moveTo>
                    <a:pt x="0" y="0"/>
                  </a:moveTo>
                  <a:lnTo>
                    <a:pt x="50564" y="0"/>
                  </a:lnTo>
                  <a:lnTo>
                    <a:pt x="185179" y="362111"/>
                  </a:lnTo>
                  <a:lnTo>
                    <a:pt x="185179" y="0"/>
                  </a:lnTo>
                  <a:lnTo>
                    <a:pt x="239092" y="0"/>
                  </a:lnTo>
                  <a:lnTo>
                    <a:pt x="239092" y="486556"/>
                  </a:lnTo>
                  <a:lnTo>
                    <a:pt x="188193" y="486556"/>
                  </a:lnTo>
                  <a:lnTo>
                    <a:pt x="54247" y="130725"/>
                  </a:lnTo>
                  <a:lnTo>
                    <a:pt x="54247" y="486556"/>
                  </a:lnTo>
                  <a:lnTo>
                    <a:pt x="0" y="486556"/>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 name="Google Shape;44;p14"/>
            <p:cNvSpPr/>
            <p:nvPr/>
          </p:nvSpPr>
          <p:spPr>
            <a:xfrm>
              <a:off x="4225290" y="7197879"/>
              <a:ext cx="236414" cy="486891"/>
            </a:xfrm>
            <a:custGeom>
              <a:avLst/>
              <a:gdLst/>
              <a:ahLst/>
              <a:cxnLst/>
              <a:rect l="l" t="t" r="r" b="b"/>
              <a:pathLst>
                <a:path w="236414" h="486891" extrusionOk="0">
                  <a:moveTo>
                    <a:pt x="0" y="0"/>
                  </a:moveTo>
                  <a:lnTo>
                    <a:pt x="236414" y="0"/>
                  </a:lnTo>
                  <a:lnTo>
                    <a:pt x="236414" y="52574"/>
                  </a:lnTo>
                  <a:lnTo>
                    <a:pt x="146335" y="52574"/>
                  </a:lnTo>
                  <a:lnTo>
                    <a:pt x="146335" y="486891"/>
                  </a:lnTo>
                  <a:lnTo>
                    <a:pt x="90413" y="486891"/>
                  </a:lnTo>
                  <a:lnTo>
                    <a:pt x="90413" y="52574"/>
                  </a:lnTo>
                  <a:lnTo>
                    <a:pt x="0" y="5257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45" name="Google Shape;45;p14" descr="A blue and white globe with white letters&#10;&#10;Description automatically generated"/>
          <p:cNvPicPr preferRelativeResize="0"/>
          <p:nvPr/>
        </p:nvPicPr>
        <p:blipFill rotWithShape="1">
          <a:blip r:embed="rId3">
            <a:alphaModFix/>
          </a:blip>
          <a:srcRect/>
          <a:stretch/>
        </p:blipFill>
        <p:spPr>
          <a:xfrm>
            <a:off x="1938489" y="6195355"/>
            <a:ext cx="3406750" cy="266963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082">
          <p15:clr>
            <a:srgbClr val="FBAE40"/>
          </p15:clr>
        </p15:guide>
        <p15:guide id="2" pos="72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6"/>
        <p:cNvGrpSpPr/>
        <p:nvPr/>
      </p:nvGrpSpPr>
      <p:grpSpPr>
        <a:xfrm>
          <a:off x="0" y="0"/>
          <a:ext cx="0" cy="0"/>
          <a:chOff x="0" y="0"/>
          <a:chExt cx="0" cy="0"/>
        </a:xfrm>
      </p:grpSpPr>
      <p:sp>
        <p:nvSpPr>
          <p:cNvPr id="47" name="Google Shape;47;p17"/>
          <p:cNvSpPr txBox="1">
            <a:spLocks noGrp="1"/>
          </p:cNvSpPr>
          <p:nvPr>
            <p:ph type="title"/>
          </p:nvPr>
        </p:nvSpPr>
        <p:spPr>
          <a:xfrm>
            <a:off x="1583958" y="690019"/>
            <a:ext cx="19871472" cy="250506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body" idx="1"/>
          </p:nvPr>
        </p:nvSpPr>
        <p:spPr>
          <a:xfrm>
            <a:off x="1583958" y="3450093"/>
            <a:ext cx="19871472" cy="82232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90"/>
              </a:spcBef>
              <a:spcAft>
                <a:spcPts val="0"/>
              </a:spcAft>
              <a:buClr>
                <a:schemeClr val="dk1"/>
              </a:buClr>
              <a:buSzPts val="1800"/>
              <a:buChar char="•"/>
              <a:defRPr/>
            </a:lvl1pPr>
            <a:lvl2pPr marL="914400" lvl="1" indent="-342900" algn="l">
              <a:lnSpc>
                <a:spcPct val="90000"/>
              </a:lnSpc>
              <a:spcBef>
                <a:spcPts val="945"/>
              </a:spcBef>
              <a:spcAft>
                <a:spcPts val="0"/>
              </a:spcAft>
              <a:buClr>
                <a:schemeClr val="dk1"/>
              </a:buClr>
              <a:buSzPts val="1800"/>
              <a:buChar char="•"/>
              <a:defRPr/>
            </a:lvl2pPr>
            <a:lvl3pPr marL="1371600" lvl="2" indent="-342900" algn="l">
              <a:lnSpc>
                <a:spcPct val="90000"/>
              </a:lnSpc>
              <a:spcBef>
                <a:spcPts val="945"/>
              </a:spcBef>
              <a:spcAft>
                <a:spcPts val="0"/>
              </a:spcAft>
              <a:buClr>
                <a:schemeClr val="dk1"/>
              </a:buClr>
              <a:buSzPts val="1800"/>
              <a:buChar char="•"/>
              <a:defRPr/>
            </a:lvl3pPr>
            <a:lvl4pPr marL="1828800" lvl="3" indent="-342900" algn="l">
              <a:lnSpc>
                <a:spcPct val="90000"/>
              </a:lnSpc>
              <a:spcBef>
                <a:spcPts val="945"/>
              </a:spcBef>
              <a:spcAft>
                <a:spcPts val="0"/>
              </a:spcAft>
              <a:buClr>
                <a:schemeClr val="dk1"/>
              </a:buClr>
              <a:buSzPts val="1800"/>
              <a:buChar char="•"/>
              <a:defRPr/>
            </a:lvl4pPr>
            <a:lvl5pPr marL="2286000" lvl="4" indent="-342900" algn="l">
              <a:lnSpc>
                <a:spcPct val="90000"/>
              </a:lnSpc>
              <a:spcBef>
                <a:spcPts val="945"/>
              </a:spcBef>
              <a:spcAft>
                <a:spcPts val="0"/>
              </a:spcAft>
              <a:buClr>
                <a:schemeClr val="dk1"/>
              </a:buClr>
              <a:buSzPts val="1800"/>
              <a:buChar char="•"/>
              <a:defRPr/>
            </a:lvl5pPr>
            <a:lvl6pPr marL="2743200" lvl="5" indent="-342900" algn="l">
              <a:lnSpc>
                <a:spcPct val="90000"/>
              </a:lnSpc>
              <a:spcBef>
                <a:spcPts val="945"/>
              </a:spcBef>
              <a:spcAft>
                <a:spcPts val="0"/>
              </a:spcAft>
              <a:buClr>
                <a:schemeClr val="dk1"/>
              </a:buClr>
              <a:buSzPts val="1800"/>
              <a:buChar char="•"/>
              <a:defRPr/>
            </a:lvl6pPr>
            <a:lvl7pPr marL="3200400" lvl="6" indent="-342900" algn="l">
              <a:lnSpc>
                <a:spcPct val="90000"/>
              </a:lnSpc>
              <a:spcBef>
                <a:spcPts val="945"/>
              </a:spcBef>
              <a:spcAft>
                <a:spcPts val="0"/>
              </a:spcAft>
              <a:buClr>
                <a:schemeClr val="dk1"/>
              </a:buClr>
              <a:buSzPts val="1800"/>
              <a:buChar char="•"/>
              <a:defRPr/>
            </a:lvl7pPr>
            <a:lvl8pPr marL="3657600" lvl="7" indent="-342900" algn="l">
              <a:lnSpc>
                <a:spcPct val="90000"/>
              </a:lnSpc>
              <a:spcBef>
                <a:spcPts val="945"/>
              </a:spcBef>
              <a:spcAft>
                <a:spcPts val="0"/>
              </a:spcAft>
              <a:buClr>
                <a:schemeClr val="dk1"/>
              </a:buClr>
              <a:buSzPts val="1800"/>
              <a:buChar char="•"/>
              <a:defRPr/>
            </a:lvl8pPr>
            <a:lvl9pPr marL="4114800" lvl="8" indent="-342900" algn="l">
              <a:lnSpc>
                <a:spcPct val="90000"/>
              </a:lnSpc>
              <a:spcBef>
                <a:spcPts val="945"/>
              </a:spcBef>
              <a:spcAft>
                <a:spcPts val="0"/>
              </a:spcAft>
              <a:buClr>
                <a:schemeClr val="dk1"/>
              </a:buClr>
              <a:buSzPts val="1800"/>
              <a:buChar char="•"/>
              <a:defRPr/>
            </a:lvl9pPr>
          </a:lstStyle>
          <a:p>
            <a:endParaRPr/>
          </a:p>
        </p:txBody>
      </p:sp>
      <p:sp>
        <p:nvSpPr>
          <p:cNvPr id="49" name="Google Shape;49;p17"/>
          <p:cNvSpPr txBox="1">
            <a:spLocks noGrp="1"/>
          </p:cNvSpPr>
          <p:nvPr>
            <p:ph type="dt" idx="10"/>
          </p:nvPr>
        </p:nvSpPr>
        <p:spPr>
          <a:xfrm>
            <a:off x="1583958" y="12012325"/>
            <a:ext cx="5183862" cy="69001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7"/>
          <p:cNvSpPr txBox="1">
            <a:spLocks noGrp="1"/>
          </p:cNvSpPr>
          <p:nvPr>
            <p:ph type="ftr" idx="11"/>
          </p:nvPr>
        </p:nvSpPr>
        <p:spPr>
          <a:xfrm>
            <a:off x="7631798" y="12012325"/>
            <a:ext cx="7775793" cy="6900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sldNum" idx="12"/>
          </p:nvPr>
        </p:nvSpPr>
        <p:spPr>
          <a:xfrm>
            <a:off x="16271568" y="12012325"/>
            <a:ext cx="5183862" cy="69001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1583958" y="690019"/>
            <a:ext cx="19871472" cy="250506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8"/>
          <p:cNvSpPr txBox="1">
            <a:spLocks noGrp="1"/>
          </p:cNvSpPr>
          <p:nvPr>
            <p:ph type="body" idx="1"/>
          </p:nvPr>
        </p:nvSpPr>
        <p:spPr>
          <a:xfrm>
            <a:off x="1583958" y="3450093"/>
            <a:ext cx="9791740" cy="82232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90"/>
              </a:spcBef>
              <a:spcAft>
                <a:spcPts val="0"/>
              </a:spcAft>
              <a:buClr>
                <a:schemeClr val="dk1"/>
              </a:buClr>
              <a:buSzPts val="1800"/>
              <a:buChar char="•"/>
              <a:defRPr/>
            </a:lvl1pPr>
            <a:lvl2pPr marL="914400" lvl="1" indent="-342900" algn="l">
              <a:lnSpc>
                <a:spcPct val="90000"/>
              </a:lnSpc>
              <a:spcBef>
                <a:spcPts val="945"/>
              </a:spcBef>
              <a:spcAft>
                <a:spcPts val="0"/>
              </a:spcAft>
              <a:buClr>
                <a:schemeClr val="dk1"/>
              </a:buClr>
              <a:buSzPts val="1800"/>
              <a:buChar char="•"/>
              <a:defRPr/>
            </a:lvl2pPr>
            <a:lvl3pPr marL="1371600" lvl="2" indent="-342900" algn="l">
              <a:lnSpc>
                <a:spcPct val="90000"/>
              </a:lnSpc>
              <a:spcBef>
                <a:spcPts val="945"/>
              </a:spcBef>
              <a:spcAft>
                <a:spcPts val="0"/>
              </a:spcAft>
              <a:buClr>
                <a:schemeClr val="dk1"/>
              </a:buClr>
              <a:buSzPts val="1800"/>
              <a:buChar char="•"/>
              <a:defRPr/>
            </a:lvl3pPr>
            <a:lvl4pPr marL="1828800" lvl="3" indent="-342900" algn="l">
              <a:lnSpc>
                <a:spcPct val="90000"/>
              </a:lnSpc>
              <a:spcBef>
                <a:spcPts val="945"/>
              </a:spcBef>
              <a:spcAft>
                <a:spcPts val="0"/>
              </a:spcAft>
              <a:buClr>
                <a:schemeClr val="dk1"/>
              </a:buClr>
              <a:buSzPts val="1800"/>
              <a:buChar char="•"/>
              <a:defRPr/>
            </a:lvl4pPr>
            <a:lvl5pPr marL="2286000" lvl="4" indent="-342900" algn="l">
              <a:lnSpc>
                <a:spcPct val="90000"/>
              </a:lnSpc>
              <a:spcBef>
                <a:spcPts val="945"/>
              </a:spcBef>
              <a:spcAft>
                <a:spcPts val="0"/>
              </a:spcAft>
              <a:buClr>
                <a:schemeClr val="dk1"/>
              </a:buClr>
              <a:buSzPts val="1800"/>
              <a:buChar char="•"/>
              <a:defRPr/>
            </a:lvl5pPr>
            <a:lvl6pPr marL="2743200" lvl="5" indent="-342900" algn="l">
              <a:lnSpc>
                <a:spcPct val="90000"/>
              </a:lnSpc>
              <a:spcBef>
                <a:spcPts val="945"/>
              </a:spcBef>
              <a:spcAft>
                <a:spcPts val="0"/>
              </a:spcAft>
              <a:buClr>
                <a:schemeClr val="dk1"/>
              </a:buClr>
              <a:buSzPts val="1800"/>
              <a:buChar char="•"/>
              <a:defRPr/>
            </a:lvl6pPr>
            <a:lvl7pPr marL="3200400" lvl="6" indent="-342900" algn="l">
              <a:lnSpc>
                <a:spcPct val="90000"/>
              </a:lnSpc>
              <a:spcBef>
                <a:spcPts val="945"/>
              </a:spcBef>
              <a:spcAft>
                <a:spcPts val="0"/>
              </a:spcAft>
              <a:buClr>
                <a:schemeClr val="dk1"/>
              </a:buClr>
              <a:buSzPts val="1800"/>
              <a:buChar char="•"/>
              <a:defRPr/>
            </a:lvl7pPr>
            <a:lvl8pPr marL="3657600" lvl="7" indent="-342900" algn="l">
              <a:lnSpc>
                <a:spcPct val="90000"/>
              </a:lnSpc>
              <a:spcBef>
                <a:spcPts val="945"/>
              </a:spcBef>
              <a:spcAft>
                <a:spcPts val="0"/>
              </a:spcAft>
              <a:buClr>
                <a:schemeClr val="dk1"/>
              </a:buClr>
              <a:buSzPts val="1800"/>
              <a:buChar char="•"/>
              <a:defRPr/>
            </a:lvl8pPr>
            <a:lvl9pPr marL="4114800" lvl="8" indent="-342900" algn="l">
              <a:lnSpc>
                <a:spcPct val="90000"/>
              </a:lnSpc>
              <a:spcBef>
                <a:spcPts val="945"/>
              </a:spcBef>
              <a:spcAft>
                <a:spcPts val="0"/>
              </a:spcAft>
              <a:buClr>
                <a:schemeClr val="dk1"/>
              </a:buClr>
              <a:buSzPts val="1800"/>
              <a:buChar char="•"/>
              <a:defRPr/>
            </a:lvl9pPr>
          </a:lstStyle>
          <a:p>
            <a:endParaRPr/>
          </a:p>
        </p:txBody>
      </p:sp>
      <p:sp>
        <p:nvSpPr>
          <p:cNvPr id="55" name="Google Shape;55;p18"/>
          <p:cNvSpPr txBox="1">
            <a:spLocks noGrp="1"/>
          </p:cNvSpPr>
          <p:nvPr>
            <p:ph type="body" idx="2"/>
          </p:nvPr>
        </p:nvSpPr>
        <p:spPr>
          <a:xfrm>
            <a:off x="11663690" y="3450093"/>
            <a:ext cx="9791740" cy="82232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90"/>
              </a:spcBef>
              <a:spcAft>
                <a:spcPts val="0"/>
              </a:spcAft>
              <a:buClr>
                <a:schemeClr val="dk1"/>
              </a:buClr>
              <a:buSzPts val="1800"/>
              <a:buChar char="•"/>
              <a:defRPr/>
            </a:lvl1pPr>
            <a:lvl2pPr marL="914400" lvl="1" indent="-342900" algn="l">
              <a:lnSpc>
                <a:spcPct val="90000"/>
              </a:lnSpc>
              <a:spcBef>
                <a:spcPts val="945"/>
              </a:spcBef>
              <a:spcAft>
                <a:spcPts val="0"/>
              </a:spcAft>
              <a:buClr>
                <a:schemeClr val="dk1"/>
              </a:buClr>
              <a:buSzPts val="1800"/>
              <a:buChar char="•"/>
              <a:defRPr/>
            </a:lvl2pPr>
            <a:lvl3pPr marL="1371600" lvl="2" indent="-342900" algn="l">
              <a:lnSpc>
                <a:spcPct val="90000"/>
              </a:lnSpc>
              <a:spcBef>
                <a:spcPts val="945"/>
              </a:spcBef>
              <a:spcAft>
                <a:spcPts val="0"/>
              </a:spcAft>
              <a:buClr>
                <a:schemeClr val="dk1"/>
              </a:buClr>
              <a:buSzPts val="1800"/>
              <a:buChar char="•"/>
              <a:defRPr/>
            </a:lvl3pPr>
            <a:lvl4pPr marL="1828800" lvl="3" indent="-342900" algn="l">
              <a:lnSpc>
                <a:spcPct val="90000"/>
              </a:lnSpc>
              <a:spcBef>
                <a:spcPts val="945"/>
              </a:spcBef>
              <a:spcAft>
                <a:spcPts val="0"/>
              </a:spcAft>
              <a:buClr>
                <a:schemeClr val="dk1"/>
              </a:buClr>
              <a:buSzPts val="1800"/>
              <a:buChar char="•"/>
              <a:defRPr/>
            </a:lvl4pPr>
            <a:lvl5pPr marL="2286000" lvl="4" indent="-342900" algn="l">
              <a:lnSpc>
                <a:spcPct val="90000"/>
              </a:lnSpc>
              <a:spcBef>
                <a:spcPts val="945"/>
              </a:spcBef>
              <a:spcAft>
                <a:spcPts val="0"/>
              </a:spcAft>
              <a:buClr>
                <a:schemeClr val="dk1"/>
              </a:buClr>
              <a:buSzPts val="1800"/>
              <a:buChar char="•"/>
              <a:defRPr/>
            </a:lvl5pPr>
            <a:lvl6pPr marL="2743200" lvl="5" indent="-342900" algn="l">
              <a:lnSpc>
                <a:spcPct val="90000"/>
              </a:lnSpc>
              <a:spcBef>
                <a:spcPts val="945"/>
              </a:spcBef>
              <a:spcAft>
                <a:spcPts val="0"/>
              </a:spcAft>
              <a:buClr>
                <a:schemeClr val="dk1"/>
              </a:buClr>
              <a:buSzPts val="1800"/>
              <a:buChar char="•"/>
              <a:defRPr/>
            </a:lvl6pPr>
            <a:lvl7pPr marL="3200400" lvl="6" indent="-342900" algn="l">
              <a:lnSpc>
                <a:spcPct val="90000"/>
              </a:lnSpc>
              <a:spcBef>
                <a:spcPts val="945"/>
              </a:spcBef>
              <a:spcAft>
                <a:spcPts val="0"/>
              </a:spcAft>
              <a:buClr>
                <a:schemeClr val="dk1"/>
              </a:buClr>
              <a:buSzPts val="1800"/>
              <a:buChar char="•"/>
              <a:defRPr/>
            </a:lvl7pPr>
            <a:lvl8pPr marL="3657600" lvl="7" indent="-342900" algn="l">
              <a:lnSpc>
                <a:spcPct val="90000"/>
              </a:lnSpc>
              <a:spcBef>
                <a:spcPts val="945"/>
              </a:spcBef>
              <a:spcAft>
                <a:spcPts val="0"/>
              </a:spcAft>
              <a:buClr>
                <a:schemeClr val="dk1"/>
              </a:buClr>
              <a:buSzPts val="1800"/>
              <a:buChar char="•"/>
              <a:defRPr/>
            </a:lvl8pPr>
            <a:lvl9pPr marL="4114800" lvl="8" indent="-342900" algn="l">
              <a:lnSpc>
                <a:spcPct val="90000"/>
              </a:lnSpc>
              <a:spcBef>
                <a:spcPts val="945"/>
              </a:spcBef>
              <a:spcAft>
                <a:spcPts val="0"/>
              </a:spcAft>
              <a:buClr>
                <a:schemeClr val="dk1"/>
              </a:buClr>
              <a:buSzPts val="1800"/>
              <a:buChar char="•"/>
              <a:defRPr/>
            </a:lvl9pPr>
          </a:lstStyle>
          <a:p>
            <a:endParaRPr/>
          </a:p>
        </p:txBody>
      </p:sp>
      <p:sp>
        <p:nvSpPr>
          <p:cNvPr id="56" name="Google Shape;56;p18"/>
          <p:cNvSpPr txBox="1">
            <a:spLocks noGrp="1"/>
          </p:cNvSpPr>
          <p:nvPr>
            <p:ph type="dt" idx="10"/>
          </p:nvPr>
        </p:nvSpPr>
        <p:spPr>
          <a:xfrm>
            <a:off x="1583958" y="12012325"/>
            <a:ext cx="5183862" cy="69001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ftr" idx="11"/>
          </p:nvPr>
        </p:nvSpPr>
        <p:spPr>
          <a:xfrm>
            <a:off x="7631798" y="12012325"/>
            <a:ext cx="7775793" cy="6900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8"/>
          <p:cNvSpPr txBox="1">
            <a:spLocks noGrp="1"/>
          </p:cNvSpPr>
          <p:nvPr>
            <p:ph type="sldNum" idx="12"/>
          </p:nvPr>
        </p:nvSpPr>
        <p:spPr>
          <a:xfrm>
            <a:off x="16271568" y="12012325"/>
            <a:ext cx="5183862" cy="69001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19"/>
          <p:cNvSpPr txBox="1">
            <a:spLocks noGrp="1"/>
          </p:cNvSpPr>
          <p:nvPr>
            <p:ph type="title"/>
          </p:nvPr>
        </p:nvSpPr>
        <p:spPr>
          <a:xfrm>
            <a:off x="1586959" y="690019"/>
            <a:ext cx="19871472" cy="250506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body" idx="1"/>
          </p:nvPr>
        </p:nvSpPr>
        <p:spPr>
          <a:xfrm>
            <a:off x="1586960" y="3177087"/>
            <a:ext cx="9746740" cy="155704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890"/>
              </a:spcBef>
              <a:spcAft>
                <a:spcPts val="0"/>
              </a:spcAft>
              <a:buClr>
                <a:schemeClr val="dk1"/>
              </a:buClr>
              <a:buSzPts val="4535"/>
              <a:buNone/>
              <a:defRPr sz="4535" b="1"/>
            </a:lvl1pPr>
            <a:lvl2pPr marL="914400" lvl="1" indent="-228600" algn="l">
              <a:lnSpc>
                <a:spcPct val="90000"/>
              </a:lnSpc>
              <a:spcBef>
                <a:spcPts val="945"/>
              </a:spcBef>
              <a:spcAft>
                <a:spcPts val="0"/>
              </a:spcAft>
              <a:buClr>
                <a:schemeClr val="dk1"/>
              </a:buClr>
              <a:buSzPts val="3779"/>
              <a:buNone/>
              <a:defRPr sz="3779" b="1"/>
            </a:lvl2pPr>
            <a:lvl3pPr marL="1371600" lvl="2" indent="-228600" algn="l">
              <a:lnSpc>
                <a:spcPct val="90000"/>
              </a:lnSpc>
              <a:spcBef>
                <a:spcPts val="945"/>
              </a:spcBef>
              <a:spcAft>
                <a:spcPts val="0"/>
              </a:spcAft>
              <a:buClr>
                <a:schemeClr val="dk1"/>
              </a:buClr>
              <a:buSzPts val="3401"/>
              <a:buNone/>
              <a:defRPr sz="3400" b="1"/>
            </a:lvl3pPr>
            <a:lvl4pPr marL="1828800" lvl="3" indent="-228600" algn="l">
              <a:lnSpc>
                <a:spcPct val="90000"/>
              </a:lnSpc>
              <a:spcBef>
                <a:spcPts val="945"/>
              </a:spcBef>
              <a:spcAft>
                <a:spcPts val="0"/>
              </a:spcAft>
              <a:buClr>
                <a:schemeClr val="dk1"/>
              </a:buClr>
              <a:buSzPts val="3024"/>
              <a:buNone/>
              <a:defRPr sz="3024" b="1"/>
            </a:lvl4pPr>
            <a:lvl5pPr marL="2286000" lvl="4" indent="-228600" algn="l">
              <a:lnSpc>
                <a:spcPct val="90000"/>
              </a:lnSpc>
              <a:spcBef>
                <a:spcPts val="945"/>
              </a:spcBef>
              <a:spcAft>
                <a:spcPts val="0"/>
              </a:spcAft>
              <a:buClr>
                <a:schemeClr val="dk1"/>
              </a:buClr>
              <a:buSzPts val="3024"/>
              <a:buNone/>
              <a:defRPr sz="3024" b="1"/>
            </a:lvl5pPr>
            <a:lvl6pPr marL="2743200" lvl="5" indent="-228600" algn="l">
              <a:lnSpc>
                <a:spcPct val="90000"/>
              </a:lnSpc>
              <a:spcBef>
                <a:spcPts val="945"/>
              </a:spcBef>
              <a:spcAft>
                <a:spcPts val="0"/>
              </a:spcAft>
              <a:buClr>
                <a:schemeClr val="dk1"/>
              </a:buClr>
              <a:buSzPts val="3024"/>
              <a:buNone/>
              <a:defRPr sz="3024" b="1"/>
            </a:lvl6pPr>
            <a:lvl7pPr marL="3200400" lvl="6" indent="-228600" algn="l">
              <a:lnSpc>
                <a:spcPct val="90000"/>
              </a:lnSpc>
              <a:spcBef>
                <a:spcPts val="945"/>
              </a:spcBef>
              <a:spcAft>
                <a:spcPts val="0"/>
              </a:spcAft>
              <a:buClr>
                <a:schemeClr val="dk1"/>
              </a:buClr>
              <a:buSzPts val="3024"/>
              <a:buNone/>
              <a:defRPr sz="3024" b="1"/>
            </a:lvl7pPr>
            <a:lvl8pPr marL="3657600" lvl="7" indent="-228600" algn="l">
              <a:lnSpc>
                <a:spcPct val="90000"/>
              </a:lnSpc>
              <a:spcBef>
                <a:spcPts val="945"/>
              </a:spcBef>
              <a:spcAft>
                <a:spcPts val="0"/>
              </a:spcAft>
              <a:buClr>
                <a:schemeClr val="dk1"/>
              </a:buClr>
              <a:buSzPts val="3024"/>
              <a:buNone/>
              <a:defRPr sz="3024" b="1"/>
            </a:lvl8pPr>
            <a:lvl9pPr marL="4114800" lvl="8" indent="-228600" algn="l">
              <a:lnSpc>
                <a:spcPct val="90000"/>
              </a:lnSpc>
              <a:spcBef>
                <a:spcPts val="945"/>
              </a:spcBef>
              <a:spcAft>
                <a:spcPts val="0"/>
              </a:spcAft>
              <a:buClr>
                <a:schemeClr val="dk1"/>
              </a:buClr>
              <a:buSzPts val="3024"/>
              <a:buNone/>
              <a:defRPr sz="3024" b="1"/>
            </a:lvl9pPr>
          </a:lstStyle>
          <a:p>
            <a:endParaRPr/>
          </a:p>
        </p:txBody>
      </p:sp>
      <p:sp>
        <p:nvSpPr>
          <p:cNvPr id="62" name="Google Shape;62;p19"/>
          <p:cNvSpPr txBox="1">
            <a:spLocks noGrp="1"/>
          </p:cNvSpPr>
          <p:nvPr>
            <p:ph type="body" idx="2"/>
          </p:nvPr>
        </p:nvSpPr>
        <p:spPr>
          <a:xfrm>
            <a:off x="1586960" y="4734128"/>
            <a:ext cx="9746740" cy="696318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90"/>
              </a:spcBef>
              <a:spcAft>
                <a:spcPts val="0"/>
              </a:spcAft>
              <a:buClr>
                <a:schemeClr val="dk1"/>
              </a:buClr>
              <a:buSzPts val="1800"/>
              <a:buChar char="•"/>
              <a:defRPr/>
            </a:lvl1pPr>
            <a:lvl2pPr marL="914400" lvl="1" indent="-342900" algn="l">
              <a:lnSpc>
                <a:spcPct val="90000"/>
              </a:lnSpc>
              <a:spcBef>
                <a:spcPts val="945"/>
              </a:spcBef>
              <a:spcAft>
                <a:spcPts val="0"/>
              </a:spcAft>
              <a:buClr>
                <a:schemeClr val="dk1"/>
              </a:buClr>
              <a:buSzPts val="1800"/>
              <a:buChar char="•"/>
              <a:defRPr/>
            </a:lvl2pPr>
            <a:lvl3pPr marL="1371600" lvl="2" indent="-342900" algn="l">
              <a:lnSpc>
                <a:spcPct val="90000"/>
              </a:lnSpc>
              <a:spcBef>
                <a:spcPts val="945"/>
              </a:spcBef>
              <a:spcAft>
                <a:spcPts val="0"/>
              </a:spcAft>
              <a:buClr>
                <a:schemeClr val="dk1"/>
              </a:buClr>
              <a:buSzPts val="1800"/>
              <a:buChar char="•"/>
              <a:defRPr/>
            </a:lvl3pPr>
            <a:lvl4pPr marL="1828800" lvl="3" indent="-342900" algn="l">
              <a:lnSpc>
                <a:spcPct val="90000"/>
              </a:lnSpc>
              <a:spcBef>
                <a:spcPts val="945"/>
              </a:spcBef>
              <a:spcAft>
                <a:spcPts val="0"/>
              </a:spcAft>
              <a:buClr>
                <a:schemeClr val="dk1"/>
              </a:buClr>
              <a:buSzPts val="1800"/>
              <a:buChar char="•"/>
              <a:defRPr/>
            </a:lvl4pPr>
            <a:lvl5pPr marL="2286000" lvl="4" indent="-342900" algn="l">
              <a:lnSpc>
                <a:spcPct val="90000"/>
              </a:lnSpc>
              <a:spcBef>
                <a:spcPts val="945"/>
              </a:spcBef>
              <a:spcAft>
                <a:spcPts val="0"/>
              </a:spcAft>
              <a:buClr>
                <a:schemeClr val="dk1"/>
              </a:buClr>
              <a:buSzPts val="1800"/>
              <a:buChar char="•"/>
              <a:defRPr/>
            </a:lvl5pPr>
            <a:lvl6pPr marL="2743200" lvl="5" indent="-342900" algn="l">
              <a:lnSpc>
                <a:spcPct val="90000"/>
              </a:lnSpc>
              <a:spcBef>
                <a:spcPts val="945"/>
              </a:spcBef>
              <a:spcAft>
                <a:spcPts val="0"/>
              </a:spcAft>
              <a:buClr>
                <a:schemeClr val="dk1"/>
              </a:buClr>
              <a:buSzPts val="1800"/>
              <a:buChar char="•"/>
              <a:defRPr/>
            </a:lvl6pPr>
            <a:lvl7pPr marL="3200400" lvl="6" indent="-342900" algn="l">
              <a:lnSpc>
                <a:spcPct val="90000"/>
              </a:lnSpc>
              <a:spcBef>
                <a:spcPts val="945"/>
              </a:spcBef>
              <a:spcAft>
                <a:spcPts val="0"/>
              </a:spcAft>
              <a:buClr>
                <a:schemeClr val="dk1"/>
              </a:buClr>
              <a:buSzPts val="1800"/>
              <a:buChar char="•"/>
              <a:defRPr/>
            </a:lvl7pPr>
            <a:lvl8pPr marL="3657600" lvl="7" indent="-342900" algn="l">
              <a:lnSpc>
                <a:spcPct val="90000"/>
              </a:lnSpc>
              <a:spcBef>
                <a:spcPts val="945"/>
              </a:spcBef>
              <a:spcAft>
                <a:spcPts val="0"/>
              </a:spcAft>
              <a:buClr>
                <a:schemeClr val="dk1"/>
              </a:buClr>
              <a:buSzPts val="1800"/>
              <a:buChar char="•"/>
              <a:defRPr/>
            </a:lvl8pPr>
            <a:lvl9pPr marL="4114800" lvl="8" indent="-342900" algn="l">
              <a:lnSpc>
                <a:spcPct val="90000"/>
              </a:lnSpc>
              <a:spcBef>
                <a:spcPts val="945"/>
              </a:spcBef>
              <a:spcAft>
                <a:spcPts val="0"/>
              </a:spcAft>
              <a:buClr>
                <a:schemeClr val="dk1"/>
              </a:buClr>
              <a:buSzPts val="1800"/>
              <a:buChar char="•"/>
              <a:defRPr/>
            </a:lvl9pPr>
          </a:lstStyle>
          <a:p>
            <a:endParaRPr/>
          </a:p>
        </p:txBody>
      </p:sp>
      <p:sp>
        <p:nvSpPr>
          <p:cNvPr id="63" name="Google Shape;63;p19"/>
          <p:cNvSpPr txBox="1">
            <a:spLocks noGrp="1"/>
          </p:cNvSpPr>
          <p:nvPr>
            <p:ph type="body" idx="3"/>
          </p:nvPr>
        </p:nvSpPr>
        <p:spPr>
          <a:xfrm>
            <a:off x="11663690" y="3177087"/>
            <a:ext cx="9794741" cy="155704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890"/>
              </a:spcBef>
              <a:spcAft>
                <a:spcPts val="0"/>
              </a:spcAft>
              <a:buClr>
                <a:schemeClr val="dk1"/>
              </a:buClr>
              <a:buSzPts val="4535"/>
              <a:buNone/>
              <a:defRPr sz="4535" b="1"/>
            </a:lvl1pPr>
            <a:lvl2pPr marL="914400" lvl="1" indent="-228600" algn="l">
              <a:lnSpc>
                <a:spcPct val="90000"/>
              </a:lnSpc>
              <a:spcBef>
                <a:spcPts val="945"/>
              </a:spcBef>
              <a:spcAft>
                <a:spcPts val="0"/>
              </a:spcAft>
              <a:buClr>
                <a:schemeClr val="dk1"/>
              </a:buClr>
              <a:buSzPts val="3779"/>
              <a:buNone/>
              <a:defRPr sz="3779" b="1"/>
            </a:lvl2pPr>
            <a:lvl3pPr marL="1371600" lvl="2" indent="-228600" algn="l">
              <a:lnSpc>
                <a:spcPct val="90000"/>
              </a:lnSpc>
              <a:spcBef>
                <a:spcPts val="945"/>
              </a:spcBef>
              <a:spcAft>
                <a:spcPts val="0"/>
              </a:spcAft>
              <a:buClr>
                <a:schemeClr val="dk1"/>
              </a:buClr>
              <a:buSzPts val="3401"/>
              <a:buNone/>
              <a:defRPr sz="3400" b="1"/>
            </a:lvl3pPr>
            <a:lvl4pPr marL="1828800" lvl="3" indent="-228600" algn="l">
              <a:lnSpc>
                <a:spcPct val="90000"/>
              </a:lnSpc>
              <a:spcBef>
                <a:spcPts val="945"/>
              </a:spcBef>
              <a:spcAft>
                <a:spcPts val="0"/>
              </a:spcAft>
              <a:buClr>
                <a:schemeClr val="dk1"/>
              </a:buClr>
              <a:buSzPts val="3024"/>
              <a:buNone/>
              <a:defRPr sz="3024" b="1"/>
            </a:lvl4pPr>
            <a:lvl5pPr marL="2286000" lvl="4" indent="-228600" algn="l">
              <a:lnSpc>
                <a:spcPct val="90000"/>
              </a:lnSpc>
              <a:spcBef>
                <a:spcPts val="945"/>
              </a:spcBef>
              <a:spcAft>
                <a:spcPts val="0"/>
              </a:spcAft>
              <a:buClr>
                <a:schemeClr val="dk1"/>
              </a:buClr>
              <a:buSzPts val="3024"/>
              <a:buNone/>
              <a:defRPr sz="3024" b="1"/>
            </a:lvl5pPr>
            <a:lvl6pPr marL="2743200" lvl="5" indent="-228600" algn="l">
              <a:lnSpc>
                <a:spcPct val="90000"/>
              </a:lnSpc>
              <a:spcBef>
                <a:spcPts val="945"/>
              </a:spcBef>
              <a:spcAft>
                <a:spcPts val="0"/>
              </a:spcAft>
              <a:buClr>
                <a:schemeClr val="dk1"/>
              </a:buClr>
              <a:buSzPts val="3024"/>
              <a:buNone/>
              <a:defRPr sz="3024" b="1"/>
            </a:lvl6pPr>
            <a:lvl7pPr marL="3200400" lvl="6" indent="-228600" algn="l">
              <a:lnSpc>
                <a:spcPct val="90000"/>
              </a:lnSpc>
              <a:spcBef>
                <a:spcPts val="945"/>
              </a:spcBef>
              <a:spcAft>
                <a:spcPts val="0"/>
              </a:spcAft>
              <a:buClr>
                <a:schemeClr val="dk1"/>
              </a:buClr>
              <a:buSzPts val="3024"/>
              <a:buNone/>
              <a:defRPr sz="3024" b="1"/>
            </a:lvl7pPr>
            <a:lvl8pPr marL="3657600" lvl="7" indent="-228600" algn="l">
              <a:lnSpc>
                <a:spcPct val="90000"/>
              </a:lnSpc>
              <a:spcBef>
                <a:spcPts val="945"/>
              </a:spcBef>
              <a:spcAft>
                <a:spcPts val="0"/>
              </a:spcAft>
              <a:buClr>
                <a:schemeClr val="dk1"/>
              </a:buClr>
              <a:buSzPts val="3024"/>
              <a:buNone/>
              <a:defRPr sz="3024" b="1"/>
            </a:lvl8pPr>
            <a:lvl9pPr marL="4114800" lvl="8" indent="-228600" algn="l">
              <a:lnSpc>
                <a:spcPct val="90000"/>
              </a:lnSpc>
              <a:spcBef>
                <a:spcPts val="945"/>
              </a:spcBef>
              <a:spcAft>
                <a:spcPts val="0"/>
              </a:spcAft>
              <a:buClr>
                <a:schemeClr val="dk1"/>
              </a:buClr>
              <a:buSzPts val="3024"/>
              <a:buNone/>
              <a:defRPr sz="3024" b="1"/>
            </a:lvl9pPr>
          </a:lstStyle>
          <a:p>
            <a:endParaRPr/>
          </a:p>
        </p:txBody>
      </p:sp>
      <p:sp>
        <p:nvSpPr>
          <p:cNvPr id="64" name="Google Shape;64;p19"/>
          <p:cNvSpPr txBox="1">
            <a:spLocks noGrp="1"/>
          </p:cNvSpPr>
          <p:nvPr>
            <p:ph type="body" idx="4"/>
          </p:nvPr>
        </p:nvSpPr>
        <p:spPr>
          <a:xfrm>
            <a:off x="11663690" y="4734128"/>
            <a:ext cx="9794741" cy="696318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90"/>
              </a:spcBef>
              <a:spcAft>
                <a:spcPts val="0"/>
              </a:spcAft>
              <a:buClr>
                <a:schemeClr val="dk1"/>
              </a:buClr>
              <a:buSzPts val="1800"/>
              <a:buChar char="•"/>
              <a:defRPr/>
            </a:lvl1pPr>
            <a:lvl2pPr marL="914400" lvl="1" indent="-342900" algn="l">
              <a:lnSpc>
                <a:spcPct val="90000"/>
              </a:lnSpc>
              <a:spcBef>
                <a:spcPts val="945"/>
              </a:spcBef>
              <a:spcAft>
                <a:spcPts val="0"/>
              </a:spcAft>
              <a:buClr>
                <a:schemeClr val="dk1"/>
              </a:buClr>
              <a:buSzPts val="1800"/>
              <a:buChar char="•"/>
              <a:defRPr/>
            </a:lvl2pPr>
            <a:lvl3pPr marL="1371600" lvl="2" indent="-342900" algn="l">
              <a:lnSpc>
                <a:spcPct val="90000"/>
              </a:lnSpc>
              <a:spcBef>
                <a:spcPts val="945"/>
              </a:spcBef>
              <a:spcAft>
                <a:spcPts val="0"/>
              </a:spcAft>
              <a:buClr>
                <a:schemeClr val="dk1"/>
              </a:buClr>
              <a:buSzPts val="1800"/>
              <a:buChar char="•"/>
              <a:defRPr/>
            </a:lvl3pPr>
            <a:lvl4pPr marL="1828800" lvl="3" indent="-342900" algn="l">
              <a:lnSpc>
                <a:spcPct val="90000"/>
              </a:lnSpc>
              <a:spcBef>
                <a:spcPts val="945"/>
              </a:spcBef>
              <a:spcAft>
                <a:spcPts val="0"/>
              </a:spcAft>
              <a:buClr>
                <a:schemeClr val="dk1"/>
              </a:buClr>
              <a:buSzPts val="1800"/>
              <a:buChar char="•"/>
              <a:defRPr/>
            </a:lvl4pPr>
            <a:lvl5pPr marL="2286000" lvl="4" indent="-342900" algn="l">
              <a:lnSpc>
                <a:spcPct val="90000"/>
              </a:lnSpc>
              <a:spcBef>
                <a:spcPts val="945"/>
              </a:spcBef>
              <a:spcAft>
                <a:spcPts val="0"/>
              </a:spcAft>
              <a:buClr>
                <a:schemeClr val="dk1"/>
              </a:buClr>
              <a:buSzPts val="1800"/>
              <a:buChar char="•"/>
              <a:defRPr/>
            </a:lvl5pPr>
            <a:lvl6pPr marL="2743200" lvl="5" indent="-342900" algn="l">
              <a:lnSpc>
                <a:spcPct val="90000"/>
              </a:lnSpc>
              <a:spcBef>
                <a:spcPts val="945"/>
              </a:spcBef>
              <a:spcAft>
                <a:spcPts val="0"/>
              </a:spcAft>
              <a:buClr>
                <a:schemeClr val="dk1"/>
              </a:buClr>
              <a:buSzPts val="1800"/>
              <a:buChar char="•"/>
              <a:defRPr/>
            </a:lvl6pPr>
            <a:lvl7pPr marL="3200400" lvl="6" indent="-342900" algn="l">
              <a:lnSpc>
                <a:spcPct val="90000"/>
              </a:lnSpc>
              <a:spcBef>
                <a:spcPts val="945"/>
              </a:spcBef>
              <a:spcAft>
                <a:spcPts val="0"/>
              </a:spcAft>
              <a:buClr>
                <a:schemeClr val="dk1"/>
              </a:buClr>
              <a:buSzPts val="1800"/>
              <a:buChar char="•"/>
              <a:defRPr/>
            </a:lvl7pPr>
            <a:lvl8pPr marL="3657600" lvl="7" indent="-342900" algn="l">
              <a:lnSpc>
                <a:spcPct val="90000"/>
              </a:lnSpc>
              <a:spcBef>
                <a:spcPts val="945"/>
              </a:spcBef>
              <a:spcAft>
                <a:spcPts val="0"/>
              </a:spcAft>
              <a:buClr>
                <a:schemeClr val="dk1"/>
              </a:buClr>
              <a:buSzPts val="1800"/>
              <a:buChar char="•"/>
              <a:defRPr/>
            </a:lvl8pPr>
            <a:lvl9pPr marL="4114800" lvl="8" indent="-342900" algn="l">
              <a:lnSpc>
                <a:spcPct val="90000"/>
              </a:lnSpc>
              <a:spcBef>
                <a:spcPts val="945"/>
              </a:spcBef>
              <a:spcAft>
                <a:spcPts val="0"/>
              </a:spcAft>
              <a:buClr>
                <a:schemeClr val="dk1"/>
              </a:buClr>
              <a:buSzPts val="1800"/>
              <a:buChar char="•"/>
              <a:defRPr/>
            </a:lvl9pPr>
          </a:lstStyle>
          <a:p>
            <a:endParaRPr/>
          </a:p>
        </p:txBody>
      </p:sp>
      <p:sp>
        <p:nvSpPr>
          <p:cNvPr id="65" name="Google Shape;65;p19"/>
          <p:cNvSpPr txBox="1">
            <a:spLocks noGrp="1"/>
          </p:cNvSpPr>
          <p:nvPr>
            <p:ph type="dt" idx="10"/>
          </p:nvPr>
        </p:nvSpPr>
        <p:spPr>
          <a:xfrm>
            <a:off x="1583958" y="12012325"/>
            <a:ext cx="5183862" cy="69001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7631798" y="12012325"/>
            <a:ext cx="7775793" cy="6900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16271568" y="12012325"/>
            <a:ext cx="5183862" cy="69001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1586960" y="864023"/>
            <a:ext cx="7430802" cy="302408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47"/>
              <a:buFont typeface="Calibri"/>
              <a:buNone/>
              <a:defRPr sz="604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body" idx="1"/>
          </p:nvPr>
        </p:nvSpPr>
        <p:spPr>
          <a:xfrm>
            <a:off x="9794741" y="1866051"/>
            <a:ext cx="11663690" cy="9210249"/>
          </a:xfrm>
          <a:prstGeom prst="rect">
            <a:avLst/>
          </a:prstGeom>
          <a:noFill/>
          <a:ln>
            <a:noFill/>
          </a:ln>
        </p:spPr>
        <p:txBody>
          <a:bodyPr spcFirstLastPara="1" wrap="square" lIns="91425" tIns="45700" rIns="91425" bIns="45700" anchor="t" anchorCtr="0">
            <a:normAutofit/>
          </a:bodyPr>
          <a:lstStyle>
            <a:lvl1pPr marL="457200" lvl="0" indent="-612584" algn="l">
              <a:lnSpc>
                <a:spcPct val="90000"/>
              </a:lnSpc>
              <a:spcBef>
                <a:spcPts val="1890"/>
              </a:spcBef>
              <a:spcAft>
                <a:spcPts val="0"/>
              </a:spcAft>
              <a:buClr>
                <a:schemeClr val="dk1"/>
              </a:buClr>
              <a:buSzPts val="6047"/>
              <a:buChar char="•"/>
              <a:defRPr sz="6047"/>
            </a:lvl1pPr>
            <a:lvl2pPr marL="914400" lvl="1" indent="-564578" algn="l">
              <a:lnSpc>
                <a:spcPct val="90000"/>
              </a:lnSpc>
              <a:spcBef>
                <a:spcPts val="945"/>
              </a:spcBef>
              <a:spcAft>
                <a:spcPts val="0"/>
              </a:spcAft>
              <a:buClr>
                <a:schemeClr val="dk1"/>
              </a:buClr>
              <a:buSzPts val="5291"/>
              <a:buChar char="•"/>
              <a:defRPr sz="5291"/>
            </a:lvl2pPr>
            <a:lvl3pPr marL="1371600" lvl="2" indent="-516572" algn="l">
              <a:lnSpc>
                <a:spcPct val="90000"/>
              </a:lnSpc>
              <a:spcBef>
                <a:spcPts val="945"/>
              </a:spcBef>
              <a:spcAft>
                <a:spcPts val="0"/>
              </a:spcAft>
              <a:buClr>
                <a:schemeClr val="dk1"/>
              </a:buClr>
              <a:buSzPts val="4535"/>
              <a:buChar char="•"/>
              <a:defRPr sz="4535"/>
            </a:lvl3pPr>
            <a:lvl4pPr marL="1828800" lvl="3" indent="-468566" algn="l">
              <a:lnSpc>
                <a:spcPct val="90000"/>
              </a:lnSpc>
              <a:spcBef>
                <a:spcPts val="945"/>
              </a:spcBef>
              <a:spcAft>
                <a:spcPts val="0"/>
              </a:spcAft>
              <a:buClr>
                <a:schemeClr val="dk1"/>
              </a:buClr>
              <a:buSzPts val="3779"/>
              <a:buChar char="•"/>
              <a:defRPr sz="3779"/>
            </a:lvl4pPr>
            <a:lvl5pPr marL="2286000" lvl="4" indent="-468566" algn="l">
              <a:lnSpc>
                <a:spcPct val="90000"/>
              </a:lnSpc>
              <a:spcBef>
                <a:spcPts val="945"/>
              </a:spcBef>
              <a:spcAft>
                <a:spcPts val="0"/>
              </a:spcAft>
              <a:buClr>
                <a:schemeClr val="dk1"/>
              </a:buClr>
              <a:buSzPts val="3779"/>
              <a:buChar char="•"/>
              <a:defRPr sz="3779"/>
            </a:lvl5pPr>
            <a:lvl6pPr marL="2743200" lvl="5" indent="-468566" algn="l">
              <a:lnSpc>
                <a:spcPct val="90000"/>
              </a:lnSpc>
              <a:spcBef>
                <a:spcPts val="945"/>
              </a:spcBef>
              <a:spcAft>
                <a:spcPts val="0"/>
              </a:spcAft>
              <a:buClr>
                <a:schemeClr val="dk1"/>
              </a:buClr>
              <a:buSzPts val="3779"/>
              <a:buChar char="•"/>
              <a:defRPr sz="3779"/>
            </a:lvl6pPr>
            <a:lvl7pPr marL="3200400" lvl="6" indent="-468566" algn="l">
              <a:lnSpc>
                <a:spcPct val="90000"/>
              </a:lnSpc>
              <a:spcBef>
                <a:spcPts val="945"/>
              </a:spcBef>
              <a:spcAft>
                <a:spcPts val="0"/>
              </a:spcAft>
              <a:buClr>
                <a:schemeClr val="dk1"/>
              </a:buClr>
              <a:buSzPts val="3779"/>
              <a:buChar char="•"/>
              <a:defRPr sz="3779"/>
            </a:lvl7pPr>
            <a:lvl8pPr marL="3657600" lvl="7" indent="-468566" algn="l">
              <a:lnSpc>
                <a:spcPct val="90000"/>
              </a:lnSpc>
              <a:spcBef>
                <a:spcPts val="945"/>
              </a:spcBef>
              <a:spcAft>
                <a:spcPts val="0"/>
              </a:spcAft>
              <a:buClr>
                <a:schemeClr val="dk1"/>
              </a:buClr>
              <a:buSzPts val="3779"/>
              <a:buChar char="•"/>
              <a:defRPr sz="3779"/>
            </a:lvl8pPr>
            <a:lvl9pPr marL="4114800" lvl="8" indent="-468566" algn="l">
              <a:lnSpc>
                <a:spcPct val="90000"/>
              </a:lnSpc>
              <a:spcBef>
                <a:spcPts val="945"/>
              </a:spcBef>
              <a:spcAft>
                <a:spcPts val="0"/>
              </a:spcAft>
              <a:buClr>
                <a:schemeClr val="dk1"/>
              </a:buClr>
              <a:buSzPts val="3779"/>
              <a:buChar char="•"/>
              <a:defRPr sz="3779"/>
            </a:lvl9pPr>
          </a:lstStyle>
          <a:p>
            <a:endParaRPr/>
          </a:p>
        </p:txBody>
      </p:sp>
      <p:sp>
        <p:nvSpPr>
          <p:cNvPr id="71" name="Google Shape;71;p20"/>
          <p:cNvSpPr txBox="1">
            <a:spLocks noGrp="1"/>
          </p:cNvSpPr>
          <p:nvPr>
            <p:ph type="body" idx="2"/>
          </p:nvPr>
        </p:nvSpPr>
        <p:spPr>
          <a:xfrm>
            <a:off x="1586960" y="3888105"/>
            <a:ext cx="7430802" cy="720319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890"/>
              </a:spcBef>
              <a:spcAft>
                <a:spcPts val="0"/>
              </a:spcAft>
              <a:buClr>
                <a:schemeClr val="dk1"/>
              </a:buClr>
              <a:buSzPts val="3024"/>
              <a:buNone/>
              <a:defRPr sz="3024"/>
            </a:lvl1pPr>
            <a:lvl2pPr marL="914400" lvl="1" indent="-228600" algn="l">
              <a:lnSpc>
                <a:spcPct val="90000"/>
              </a:lnSpc>
              <a:spcBef>
                <a:spcPts val="945"/>
              </a:spcBef>
              <a:spcAft>
                <a:spcPts val="0"/>
              </a:spcAft>
              <a:buClr>
                <a:schemeClr val="dk1"/>
              </a:buClr>
              <a:buSzPts val="2646"/>
              <a:buNone/>
              <a:defRPr sz="2646"/>
            </a:lvl2pPr>
            <a:lvl3pPr marL="1371600" lvl="2" indent="-228600" algn="l">
              <a:lnSpc>
                <a:spcPct val="90000"/>
              </a:lnSpc>
              <a:spcBef>
                <a:spcPts val="945"/>
              </a:spcBef>
              <a:spcAft>
                <a:spcPts val="0"/>
              </a:spcAft>
              <a:buClr>
                <a:schemeClr val="dk1"/>
              </a:buClr>
              <a:buSzPts val="2268"/>
              <a:buNone/>
              <a:defRPr sz="2268"/>
            </a:lvl3pPr>
            <a:lvl4pPr marL="1828800" lvl="3" indent="-228600" algn="l">
              <a:lnSpc>
                <a:spcPct val="90000"/>
              </a:lnSpc>
              <a:spcBef>
                <a:spcPts val="945"/>
              </a:spcBef>
              <a:spcAft>
                <a:spcPts val="0"/>
              </a:spcAft>
              <a:buClr>
                <a:schemeClr val="dk1"/>
              </a:buClr>
              <a:buSzPts val="1890"/>
              <a:buNone/>
              <a:defRPr sz="1890"/>
            </a:lvl4pPr>
            <a:lvl5pPr marL="2286000" lvl="4" indent="-228600" algn="l">
              <a:lnSpc>
                <a:spcPct val="90000"/>
              </a:lnSpc>
              <a:spcBef>
                <a:spcPts val="945"/>
              </a:spcBef>
              <a:spcAft>
                <a:spcPts val="0"/>
              </a:spcAft>
              <a:buClr>
                <a:schemeClr val="dk1"/>
              </a:buClr>
              <a:buSzPts val="1890"/>
              <a:buNone/>
              <a:defRPr sz="1890"/>
            </a:lvl5pPr>
            <a:lvl6pPr marL="2743200" lvl="5" indent="-228600" algn="l">
              <a:lnSpc>
                <a:spcPct val="90000"/>
              </a:lnSpc>
              <a:spcBef>
                <a:spcPts val="945"/>
              </a:spcBef>
              <a:spcAft>
                <a:spcPts val="0"/>
              </a:spcAft>
              <a:buClr>
                <a:schemeClr val="dk1"/>
              </a:buClr>
              <a:buSzPts val="1890"/>
              <a:buNone/>
              <a:defRPr sz="1890"/>
            </a:lvl6pPr>
            <a:lvl7pPr marL="3200400" lvl="6" indent="-228600" algn="l">
              <a:lnSpc>
                <a:spcPct val="90000"/>
              </a:lnSpc>
              <a:spcBef>
                <a:spcPts val="945"/>
              </a:spcBef>
              <a:spcAft>
                <a:spcPts val="0"/>
              </a:spcAft>
              <a:buClr>
                <a:schemeClr val="dk1"/>
              </a:buClr>
              <a:buSzPts val="1890"/>
              <a:buNone/>
              <a:defRPr sz="1890"/>
            </a:lvl7pPr>
            <a:lvl8pPr marL="3657600" lvl="7" indent="-228600" algn="l">
              <a:lnSpc>
                <a:spcPct val="90000"/>
              </a:lnSpc>
              <a:spcBef>
                <a:spcPts val="945"/>
              </a:spcBef>
              <a:spcAft>
                <a:spcPts val="0"/>
              </a:spcAft>
              <a:buClr>
                <a:schemeClr val="dk1"/>
              </a:buClr>
              <a:buSzPts val="1890"/>
              <a:buNone/>
              <a:defRPr sz="1890"/>
            </a:lvl8pPr>
            <a:lvl9pPr marL="4114800" lvl="8" indent="-228600" algn="l">
              <a:lnSpc>
                <a:spcPct val="90000"/>
              </a:lnSpc>
              <a:spcBef>
                <a:spcPts val="945"/>
              </a:spcBef>
              <a:spcAft>
                <a:spcPts val="0"/>
              </a:spcAft>
              <a:buClr>
                <a:schemeClr val="dk1"/>
              </a:buClr>
              <a:buSzPts val="1890"/>
              <a:buNone/>
              <a:defRPr sz="1890"/>
            </a:lvl9pPr>
          </a:lstStyle>
          <a:p>
            <a:endParaRPr/>
          </a:p>
        </p:txBody>
      </p:sp>
      <p:sp>
        <p:nvSpPr>
          <p:cNvPr id="72" name="Google Shape;72;p20"/>
          <p:cNvSpPr txBox="1">
            <a:spLocks noGrp="1"/>
          </p:cNvSpPr>
          <p:nvPr>
            <p:ph type="dt" idx="10"/>
          </p:nvPr>
        </p:nvSpPr>
        <p:spPr>
          <a:xfrm>
            <a:off x="1583958" y="12012325"/>
            <a:ext cx="5183862" cy="69001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7631798" y="12012325"/>
            <a:ext cx="7775793" cy="6900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16271568" y="12012325"/>
            <a:ext cx="5183862" cy="69001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21"/>
          <p:cNvSpPr txBox="1">
            <a:spLocks noGrp="1"/>
          </p:cNvSpPr>
          <p:nvPr>
            <p:ph type="title"/>
          </p:nvPr>
        </p:nvSpPr>
        <p:spPr>
          <a:xfrm>
            <a:off x="1586960" y="864023"/>
            <a:ext cx="7430802" cy="302408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47"/>
              <a:buFont typeface="Calibri"/>
              <a:buNone/>
              <a:defRPr sz="604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a:spLocks noGrp="1"/>
          </p:cNvSpPr>
          <p:nvPr>
            <p:ph type="pic" idx="2"/>
          </p:nvPr>
        </p:nvSpPr>
        <p:spPr>
          <a:xfrm>
            <a:off x="9794741" y="1866051"/>
            <a:ext cx="11663690" cy="9210249"/>
          </a:xfrm>
          <a:prstGeom prst="rect">
            <a:avLst/>
          </a:prstGeom>
          <a:noFill/>
          <a:ln>
            <a:noFill/>
          </a:ln>
        </p:spPr>
      </p:sp>
      <p:sp>
        <p:nvSpPr>
          <p:cNvPr id="78" name="Google Shape;78;p21"/>
          <p:cNvSpPr txBox="1">
            <a:spLocks noGrp="1"/>
          </p:cNvSpPr>
          <p:nvPr>
            <p:ph type="body" idx="1"/>
          </p:nvPr>
        </p:nvSpPr>
        <p:spPr>
          <a:xfrm>
            <a:off x="1586960" y="3888105"/>
            <a:ext cx="7430802" cy="720319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890"/>
              </a:spcBef>
              <a:spcAft>
                <a:spcPts val="0"/>
              </a:spcAft>
              <a:buClr>
                <a:schemeClr val="dk1"/>
              </a:buClr>
              <a:buSzPts val="3024"/>
              <a:buNone/>
              <a:defRPr sz="3024"/>
            </a:lvl1pPr>
            <a:lvl2pPr marL="914400" lvl="1" indent="-228600" algn="l">
              <a:lnSpc>
                <a:spcPct val="90000"/>
              </a:lnSpc>
              <a:spcBef>
                <a:spcPts val="945"/>
              </a:spcBef>
              <a:spcAft>
                <a:spcPts val="0"/>
              </a:spcAft>
              <a:buClr>
                <a:schemeClr val="dk1"/>
              </a:buClr>
              <a:buSzPts val="2646"/>
              <a:buNone/>
              <a:defRPr sz="2646"/>
            </a:lvl2pPr>
            <a:lvl3pPr marL="1371600" lvl="2" indent="-228600" algn="l">
              <a:lnSpc>
                <a:spcPct val="90000"/>
              </a:lnSpc>
              <a:spcBef>
                <a:spcPts val="945"/>
              </a:spcBef>
              <a:spcAft>
                <a:spcPts val="0"/>
              </a:spcAft>
              <a:buClr>
                <a:schemeClr val="dk1"/>
              </a:buClr>
              <a:buSzPts val="2268"/>
              <a:buNone/>
              <a:defRPr sz="2268"/>
            </a:lvl3pPr>
            <a:lvl4pPr marL="1828800" lvl="3" indent="-228600" algn="l">
              <a:lnSpc>
                <a:spcPct val="90000"/>
              </a:lnSpc>
              <a:spcBef>
                <a:spcPts val="945"/>
              </a:spcBef>
              <a:spcAft>
                <a:spcPts val="0"/>
              </a:spcAft>
              <a:buClr>
                <a:schemeClr val="dk1"/>
              </a:buClr>
              <a:buSzPts val="1890"/>
              <a:buNone/>
              <a:defRPr sz="1890"/>
            </a:lvl4pPr>
            <a:lvl5pPr marL="2286000" lvl="4" indent="-228600" algn="l">
              <a:lnSpc>
                <a:spcPct val="90000"/>
              </a:lnSpc>
              <a:spcBef>
                <a:spcPts val="945"/>
              </a:spcBef>
              <a:spcAft>
                <a:spcPts val="0"/>
              </a:spcAft>
              <a:buClr>
                <a:schemeClr val="dk1"/>
              </a:buClr>
              <a:buSzPts val="1890"/>
              <a:buNone/>
              <a:defRPr sz="1890"/>
            </a:lvl5pPr>
            <a:lvl6pPr marL="2743200" lvl="5" indent="-228600" algn="l">
              <a:lnSpc>
                <a:spcPct val="90000"/>
              </a:lnSpc>
              <a:spcBef>
                <a:spcPts val="945"/>
              </a:spcBef>
              <a:spcAft>
                <a:spcPts val="0"/>
              </a:spcAft>
              <a:buClr>
                <a:schemeClr val="dk1"/>
              </a:buClr>
              <a:buSzPts val="1890"/>
              <a:buNone/>
              <a:defRPr sz="1890"/>
            </a:lvl6pPr>
            <a:lvl7pPr marL="3200400" lvl="6" indent="-228600" algn="l">
              <a:lnSpc>
                <a:spcPct val="90000"/>
              </a:lnSpc>
              <a:spcBef>
                <a:spcPts val="945"/>
              </a:spcBef>
              <a:spcAft>
                <a:spcPts val="0"/>
              </a:spcAft>
              <a:buClr>
                <a:schemeClr val="dk1"/>
              </a:buClr>
              <a:buSzPts val="1890"/>
              <a:buNone/>
              <a:defRPr sz="1890"/>
            </a:lvl7pPr>
            <a:lvl8pPr marL="3657600" lvl="7" indent="-228600" algn="l">
              <a:lnSpc>
                <a:spcPct val="90000"/>
              </a:lnSpc>
              <a:spcBef>
                <a:spcPts val="945"/>
              </a:spcBef>
              <a:spcAft>
                <a:spcPts val="0"/>
              </a:spcAft>
              <a:buClr>
                <a:schemeClr val="dk1"/>
              </a:buClr>
              <a:buSzPts val="1890"/>
              <a:buNone/>
              <a:defRPr sz="1890"/>
            </a:lvl8pPr>
            <a:lvl9pPr marL="4114800" lvl="8" indent="-228600" algn="l">
              <a:lnSpc>
                <a:spcPct val="90000"/>
              </a:lnSpc>
              <a:spcBef>
                <a:spcPts val="945"/>
              </a:spcBef>
              <a:spcAft>
                <a:spcPts val="0"/>
              </a:spcAft>
              <a:buClr>
                <a:schemeClr val="dk1"/>
              </a:buClr>
              <a:buSzPts val="1890"/>
              <a:buNone/>
              <a:defRPr sz="1890"/>
            </a:lvl9pPr>
          </a:lstStyle>
          <a:p>
            <a:endParaRPr/>
          </a:p>
        </p:txBody>
      </p:sp>
      <p:sp>
        <p:nvSpPr>
          <p:cNvPr id="79" name="Google Shape;79;p21"/>
          <p:cNvSpPr txBox="1">
            <a:spLocks noGrp="1"/>
          </p:cNvSpPr>
          <p:nvPr>
            <p:ph type="dt" idx="10"/>
          </p:nvPr>
        </p:nvSpPr>
        <p:spPr>
          <a:xfrm>
            <a:off x="1583958" y="12012325"/>
            <a:ext cx="5183862" cy="69001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ftr" idx="11"/>
          </p:nvPr>
        </p:nvSpPr>
        <p:spPr>
          <a:xfrm>
            <a:off x="7631798" y="12012325"/>
            <a:ext cx="7775793" cy="6900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1"/>
          <p:cNvSpPr txBox="1">
            <a:spLocks noGrp="1"/>
          </p:cNvSpPr>
          <p:nvPr>
            <p:ph type="sldNum" idx="12"/>
          </p:nvPr>
        </p:nvSpPr>
        <p:spPr>
          <a:xfrm>
            <a:off x="16271568" y="12012325"/>
            <a:ext cx="5183862" cy="69001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1583958" y="690019"/>
            <a:ext cx="19871472" cy="250506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2"/>
          <p:cNvSpPr txBox="1">
            <a:spLocks noGrp="1"/>
          </p:cNvSpPr>
          <p:nvPr>
            <p:ph type="body" idx="1"/>
          </p:nvPr>
        </p:nvSpPr>
        <p:spPr>
          <a:xfrm rot="5400000">
            <a:off x="7408082" y="-2374032"/>
            <a:ext cx="8223223" cy="1987147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90"/>
              </a:spcBef>
              <a:spcAft>
                <a:spcPts val="0"/>
              </a:spcAft>
              <a:buClr>
                <a:schemeClr val="dk1"/>
              </a:buClr>
              <a:buSzPts val="1800"/>
              <a:buChar char="•"/>
              <a:defRPr/>
            </a:lvl1pPr>
            <a:lvl2pPr marL="914400" lvl="1" indent="-342900" algn="l">
              <a:lnSpc>
                <a:spcPct val="90000"/>
              </a:lnSpc>
              <a:spcBef>
                <a:spcPts val="945"/>
              </a:spcBef>
              <a:spcAft>
                <a:spcPts val="0"/>
              </a:spcAft>
              <a:buClr>
                <a:schemeClr val="dk1"/>
              </a:buClr>
              <a:buSzPts val="1800"/>
              <a:buChar char="•"/>
              <a:defRPr/>
            </a:lvl2pPr>
            <a:lvl3pPr marL="1371600" lvl="2" indent="-342900" algn="l">
              <a:lnSpc>
                <a:spcPct val="90000"/>
              </a:lnSpc>
              <a:spcBef>
                <a:spcPts val="945"/>
              </a:spcBef>
              <a:spcAft>
                <a:spcPts val="0"/>
              </a:spcAft>
              <a:buClr>
                <a:schemeClr val="dk1"/>
              </a:buClr>
              <a:buSzPts val="1800"/>
              <a:buChar char="•"/>
              <a:defRPr/>
            </a:lvl3pPr>
            <a:lvl4pPr marL="1828800" lvl="3" indent="-342900" algn="l">
              <a:lnSpc>
                <a:spcPct val="90000"/>
              </a:lnSpc>
              <a:spcBef>
                <a:spcPts val="945"/>
              </a:spcBef>
              <a:spcAft>
                <a:spcPts val="0"/>
              </a:spcAft>
              <a:buClr>
                <a:schemeClr val="dk1"/>
              </a:buClr>
              <a:buSzPts val="1800"/>
              <a:buChar char="•"/>
              <a:defRPr/>
            </a:lvl4pPr>
            <a:lvl5pPr marL="2286000" lvl="4" indent="-342900" algn="l">
              <a:lnSpc>
                <a:spcPct val="90000"/>
              </a:lnSpc>
              <a:spcBef>
                <a:spcPts val="945"/>
              </a:spcBef>
              <a:spcAft>
                <a:spcPts val="0"/>
              </a:spcAft>
              <a:buClr>
                <a:schemeClr val="dk1"/>
              </a:buClr>
              <a:buSzPts val="1800"/>
              <a:buChar char="•"/>
              <a:defRPr/>
            </a:lvl5pPr>
            <a:lvl6pPr marL="2743200" lvl="5" indent="-342900" algn="l">
              <a:lnSpc>
                <a:spcPct val="90000"/>
              </a:lnSpc>
              <a:spcBef>
                <a:spcPts val="945"/>
              </a:spcBef>
              <a:spcAft>
                <a:spcPts val="0"/>
              </a:spcAft>
              <a:buClr>
                <a:schemeClr val="dk1"/>
              </a:buClr>
              <a:buSzPts val="1800"/>
              <a:buChar char="•"/>
              <a:defRPr/>
            </a:lvl6pPr>
            <a:lvl7pPr marL="3200400" lvl="6" indent="-342900" algn="l">
              <a:lnSpc>
                <a:spcPct val="90000"/>
              </a:lnSpc>
              <a:spcBef>
                <a:spcPts val="945"/>
              </a:spcBef>
              <a:spcAft>
                <a:spcPts val="0"/>
              </a:spcAft>
              <a:buClr>
                <a:schemeClr val="dk1"/>
              </a:buClr>
              <a:buSzPts val="1800"/>
              <a:buChar char="•"/>
              <a:defRPr/>
            </a:lvl7pPr>
            <a:lvl8pPr marL="3657600" lvl="7" indent="-342900" algn="l">
              <a:lnSpc>
                <a:spcPct val="90000"/>
              </a:lnSpc>
              <a:spcBef>
                <a:spcPts val="945"/>
              </a:spcBef>
              <a:spcAft>
                <a:spcPts val="0"/>
              </a:spcAft>
              <a:buClr>
                <a:schemeClr val="dk1"/>
              </a:buClr>
              <a:buSzPts val="1800"/>
              <a:buChar char="•"/>
              <a:defRPr/>
            </a:lvl8pPr>
            <a:lvl9pPr marL="4114800" lvl="8" indent="-342900" algn="l">
              <a:lnSpc>
                <a:spcPct val="90000"/>
              </a:lnSpc>
              <a:spcBef>
                <a:spcPts val="945"/>
              </a:spcBef>
              <a:spcAft>
                <a:spcPts val="0"/>
              </a:spcAft>
              <a:buClr>
                <a:schemeClr val="dk1"/>
              </a:buClr>
              <a:buSzPts val="1800"/>
              <a:buChar char="•"/>
              <a:defRPr/>
            </a:lvl9pPr>
          </a:lstStyle>
          <a:p>
            <a:endParaRPr/>
          </a:p>
        </p:txBody>
      </p:sp>
      <p:sp>
        <p:nvSpPr>
          <p:cNvPr id="85" name="Google Shape;85;p22"/>
          <p:cNvSpPr txBox="1">
            <a:spLocks noGrp="1"/>
          </p:cNvSpPr>
          <p:nvPr>
            <p:ph type="dt" idx="10"/>
          </p:nvPr>
        </p:nvSpPr>
        <p:spPr>
          <a:xfrm>
            <a:off x="1583958" y="12012325"/>
            <a:ext cx="5183862" cy="69001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2"/>
          <p:cNvSpPr txBox="1">
            <a:spLocks noGrp="1"/>
          </p:cNvSpPr>
          <p:nvPr>
            <p:ph type="ftr" idx="11"/>
          </p:nvPr>
        </p:nvSpPr>
        <p:spPr>
          <a:xfrm>
            <a:off x="7631798" y="12012325"/>
            <a:ext cx="7775793" cy="6900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2"/>
          <p:cNvSpPr txBox="1">
            <a:spLocks noGrp="1"/>
          </p:cNvSpPr>
          <p:nvPr>
            <p:ph type="sldNum" idx="12"/>
          </p:nvPr>
        </p:nvSpPr>
        <p:spPr>
          <a:xfrm>
            <a:off x="16271568" y="12012325"/>
            <a:ext cx="5183862" cy="69001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1583958" y="690019"/>
            <a:ext cx="19871472" cy="250506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8315"/>
              <a:buFont typeface="Calibri"/>
              <a:buNone/>
              <a:defRPr sz="8315"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1583958" y="3450093"/>
            <a:ext cx="19871472" cy="8223223"/>
          </a:xfrm>
          <a:prstGeom prst="rect">
            <a:avLst/>
          </a:prstGeom>
          <a:noFill/>
          <a:ln>
            <a:noFill/>
          </a:ln>
        </p:spPr>
        <p:txBody>
          <a:bodyPr spcFirstLastPara="1" wrap="square" lIns="91425" tIns="45700" rIns="91425" bIns="45700" anchor="t" anchorCtr="0">
            <a:normAutofit/>
          </a:bodyPr>
          <a:lstStyle>
            <a:lvl1pPr marL="457200" marR="0" lvl="0" indent="-564578" algn="l" rtl="0">
              <a:lnSpc>
                <a:spcPct val="90000"/>
              </a:lnSpc>
              <a:spcBef>
                <a:spcPts val="1890"/>
              </a:spcBef>
              <a:spcAft>
                <a:spcPts val="0"/>
              </a:spcAft>
              <a:buClr>
                <a:schemeClr val="dk1"/>
              </a:buClr>
              <a:buSzPts val="5291"/>
              <a:buFont typeface="Arial"/>
              <a:buChar char="•"/>
              <a:defRPr sz="5291" b="0" i="0" u="none" strike="noStrike" cap="none">
                <a:solidFill>
                  <a:schemeClr val="dk1"/>
                </a:solidFill>
                <a:latin typeface="Calibri"/>
                <a:ea typeface="Calibri"/>
                <a:cs typeface="Calibri"/>
                <a:sym typeface="Calibri"/>
              </a:defRPr>
            </a:lvl1pPr>
            <a:lvl2pPr marL="914400" marR="0" lvl="1" indent="-516572" algn="l" rtl="0">
              <a:lnSpc>
                <a:spcPct val="90000"/>
              </a:lnSpc>
              <a:spcBef>
                <a:spcPts val="945"/>
              </a:spcBef>
              <a:spcAft>
                <a:spcPts val="0"/>
              </a:spcAft>
              <a:buClr>
                <a:schemeClr val="dk1"/>
              </a:buClr>
              <a:buSzPts val="4535"/>
              <a:buFont typeface="Arial"/>
              <a:buChar char="•"/>
              <a:defRPr sz="4535" b="0" i="0" u="none" strike="noStrike" cap="none">
                <a:solidFill>
                  <a:schemeClr val="dk1"/>
                </a:solidFill>
                <a:latin typeface="Calibri"/>
                <a:ea typeface="Calibri"/>
                <a:cs typeface="Calibri"/>
                <a:sym typeface="Calibri"/>
              </a:defRPr>
            </a:lvl2pPr>
            <a:lvl3pPr marL="1371600" marR="0" lvl="2" indent="-468566" algn="l" rtl="0">
              <a:lnSpc>
                <a:spcPct val="90000"/>
              </a:lnSpc>
              <a:spcBef>
                <a:spcPts val="945"/>
              </a:spcBef>
              <a:spcAft>
                <a:spcPts val="0"/>
              </a:spcAft>
              <a:buClr>
                <a:schemeClr val="dk1"/>
              </a:buClr>
              <a:buSzPts val="3779"/>
              <a:buFont typeface="Arial"/>
              <a:buChar char="•"/>
              <a:defRPr sz="3779" b="0" i="0" u="none" strike="noStrike" cap="none">
                <a:solidFill>
                  <a:schemeClr val="dk1"/>
                </a:solidFill>
                <a:latin typeface="Calibri"/>
                <a:ea typeface="Calibri"/>
                <a:cs typeface="Calibri"/>
                <a:sym typeface="Calibri"/>
              </a:defRPr>
            </a:lvl3pPr>
            <a:lvl4pPr marL="1828800" marR="0" lvl="3" indent="-444563" algn="l" rtl="0">
              <a:lnSpc>
                <a:spcPct val="90000"/>
              </a:lnSpc>
              <a:spcBef>
                <a:spcPts val="945"/>
              </a:spcBef>
              <a:spcAft>
                <a:spcPts val="0"/>
              </a:spcAft>
              <a:buClr>
                <a:schemeClr val="dk1"/>
              </a:buClr>
              <a:buSzPts val="3401"/>
              <a:buFont typeface="Arial"/>
              <a:buChar char="•"/>
              <a:defRPr sz="3400" b="0" i="0" u="none" strike="noStrike" cap="none">
                <a:solidFill>
                  <a:schemeClr val="dk1"/>
                </a:solidFill>
                <a:latin typeface="Calibri"/>
                <a:ea typeface="Calibri"/>
                <a:cs typeface="Calibri"/>
                <a:sym typeface="Calibri"/>
              </a:defRPr>
            </a:lvl4pPr>
            <a:lvl5pPr marL="2286000" marR="0" lvl="4" indent="-444563" algn="l" rtl="0">
              <a:lnSpc>
                <a:spcPct val="90000"/>
              </a:lnSpc>
              <a:spcBef>
                <a:spcPts val="945"/>
              </a:spcBef>
              <a:spcAft>
                <a:spcPts val="0"/>
              </a:spcAft>
              <a:buClr>
                <a:schemeClr val="dk1"/>
              </a:buClr>
              <a:buSzPts val="3401"/>
              <a:buFont typeface="Arial"/>
              <a:buChar char="•"/>
              <a:defRPr sz="3400" b="0" i="0" u="none" strike="noStrike" cap="none">
                <a:solidFill>
                  <a:schemeClr val="dk1"/>
                </a:solidFill>
                <a:latin typeface="Calibri"/>
                <a:ea typeface="Calibri"/>
                <a:cs typeface="Calibri"/>
                <a:sym typeface="Calibri"/>
              </a:defRPr>
            </a:lvl5pPr>
            <a:lvl6pPr marL="2743200" marR="0" lvl="5" indent="-444563" algn="l" rtl="0">
              <a:lnSpc>
                <a:spcPct val="90000"/>
              </a:lnSpc>
              <a:spcBef>
                <a:spcPts val="945"/>
              </a:spcBef>
              <a:spcAft>
                <a:spcPts val="0"/>
              </a:spcAft>
              <a:buClr>
                <a:schemeClr val="dk1"/>
              </a:buClr>
              <a:buSzPts val="3401"/>
              <a:buFont typeface="Arial"/>
              <a:buChar char="•"/>
              <a:defRPr sz="3400" b="0" i="0" u="none" strike="noStrike" cap="none">
                <a:solidFill>
                  <a:schemeClr val="dk1"/>
                </a:solidFill>
                <a:latin typeface="Calibri"/>
                <a:ea typeface="Calibri"/>
                <a:cs typeface="Calibri"/>
                <a:sym typeface="Calibri"/>
              </a:defRPr>
            </a:lvl6pPr>
            <a:lvl7pPr marL="3200400" marR="0" lvl="6" indent="-444563" algn="l" rtl="0">
              <a:lnSpc>
                <a:spcPct val="90000"/>
              </a:lnSpc>
              <a:spcBef>
                <a:spcPts val="945"/>
              </a:spcBef>
              <a:spcAft>
                <a:spcPts val="0"/>
              </a:spcAft>
              <a:buClr>
                <a:schemeClr val="dk1"/>
              </a:buClr>
              <a:buSzPts val="3401"/>
              <a:buFont typeface="Arial"/>
              <a:buChar char="•"/>
              <a:defRPr sz="3400" b="0" i="0" u="none" strike="noStrike" cap="none">
                <a:solidFill>
                  <a:schemeClr val="dk1"/>
                </a:solidFill>
                <a:latin typeface="Calibri"/>
                <a:ea typeface="Calibri"/>
                <a:cs typeface="Calibri"/>
                <a:sym typeface="Calibri"/>
              </a:defRPr>
            </a:lvl7pPr>
            <a:lvl8pPr marL="3657600" marR="0" lvl="7" indent="-444563" algn="l" rtl="0">
              <a:lnSpc>
                <a:spcPct val="90000"/>
              </a:lnSpc>
              <a:spcBef>
                <a:spcPts val="945"/>
              </a:spcBef>
              <a:spcAft>
                <a:spcPts val="0"/>
              </a:spcAft>
              <a:buClr>
                <a:schemeClr val="dk1"/>
              </a:buClr>
              <a:buSzPts val="3401"/>
              <a:buFont typeface="Arial"/>
              <a:buChar char="•"/>
              <a:defRPr sz="3400" b="0" i="0" u="none" strike="noStrike" cap="none">
                <a:solidFill>
                  <a:schemeClr val="dk1"/>
                </a:solidFill>
                <a:latin typeface="Calibri"/>
                <a:ea typeface="Calibri"/>
                <a:cs typeface="Calibri"/>
                <a:sym typeface="Calibri"/>
              </a:defRPr>
            </a:lvl8pPr>
            <a:lvl9pPr marL="4114800" marR="0" lvl="8" indent="-444563" algn="l" rtl="0">
              <a:lnSpc>
                <a:spcPct val="90000"/>
              </a:lnSpc>
              <a:spcBef>
                <a:spcPts val="945"/>
              </a:spcBef>
              <a:spcAft>
                <a:spcPts val="0"/>
              </a:spcAft>
              <a:buClr>
                <a:schemeClr val="dk1"/>
              </a:buClr>
              <a:buSzPts val="3401"/>
              <a:buFont typeface="Arial"/>
              <a:buChar char="•"/>
              <a:defRPr sz="34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1583958" y="12012325"/>
            <a:ext cx="5183862" cy="69001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26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7631798" y="12012325"/>
            <a:ext cx="7775793" cy="690019"/>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226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16271568" y="12012325"/>
            <a:ext cx="5183862" cy="69001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268"/>
              <a:buFont typeface="Arial"/>
              <a:buNone/>
              <a:defRPr sz="2268"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mailto:zhenwu013@gmail.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3070180" y="1857034"/>
            <a:ext cx="19088100" cy="451212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13600"/>
              <a:buFont typeface="Calibri"/>
              <a:buNone/>
            </a:pPr>
            <a:r>
              <a:rPr lang="en-US" sz="6000" dirty="0"/>
              <a:t>Forest change and its carbon sink potential</a:t>
            </a:r>
            <a:endParaRPr sz="6000" dirty="0"/>
          </a:p>
        </p:txBody>
      </p:sp>
      <p:sp>
        <p:nvSpPr>
          <p:cNvPr id="105" name="Google Shape;105;p1"/>
          <p:cNvSpPr txBox="1">
            <a:spLocks noGrp="1"/>
          </p:cNvSpPr>
          <p:nvPr>
            <p:ph type="subTitle" idx="1"/>
          </p:nvPr>
        </p:nvSpPr>
        <p:spPr>
          <a:xfrm>
            <a:off x="4784680" y="7113797"/>
            <a:ext cx="15659100" cy="312908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4535"/>
              <a:buNone/>
            </a:pPr>
            <a:r>
              <a:rPr lang="en-US" sz="4400" dirty="0"/>
              <a:t>Zhen Wu</a:t>
            </a:r>
          </a:p>
          <a:p>
            <a:pPr marL="0" lvl="0" indent="0" algn="ctr" rtl="0">
              <a:lnSpc>
                <a:spcPct val="90000"/>
              </a:lnSpc>
              <a:spcBef>
                <a:spcPts val="0"/>
              </a:spcBef>
              <a:spcAft>
                <a:spcPts val="0"/>
              </a:spcAft>
              <a:buClr>
                <a:schemeClr val="lt1"/>
              </a:buClr>
              <a:buSzPts val="4535"/>
              <a:buNone/>
            </a:pPr>
            <a:r>
              <a:rPr lang="en-US" sz="4400" dirty="0"/>
              <a:t>zhenwu013@gmail.com </a:t>
            </a:r>
            <a:endParaRPr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body" idx="1"/>
          </p:nvPr>
        </p:nvSpPr>
        <p:spPr>
          <a:xfrm>
            <a:off x="8832953" y="2576723"/>
            <a:ext cx="13389312" cy="8223223"/>
          </a:xfrm>
          <a:prstGeom prst="rect">
            <a:avLst/>
          </a:prstGeom>
          <a:noFill/>
          <a:ln>
            <a:noFill/>
          </a:ln>
        </p:spPr>
        <p:txBody>
          <a:bodyPr spcFirstLastPara="1" wrap="square" lIns="91425" tIns="45700" rIns="91425" bIns="45700" anchor="t" anchorCtr="0">
            <a:noAutofit/>
          </a:bodyPr>
          <a:lstStyle/>
          <a:p>
            <a:pPr marL="431985" lvl="0" indent="-431985" algn="l" rtl="0">
              <a:lnSpc>
                <a:spcPct val="90000"/>
              </a:lnSpc>
              <a:spcBef>
                <a:spcPts val="0"/>
              </a:spcBef>
              <a:spcAft>
                <a:spcPts val="0"/>
              </a:spcAft>
              <a:buClr>
                <a:schemeClr val="dk1"/>
              </a:buClr>
              <a:buSzPts val="6600"/>
              <a:buChar char="•"/>
            </a:pPr>
            <a:r>
              <a:rPr lang="en-US" sz="6000" dirty="0"/>
              <a:t>Introduction</a:t>
            </a:r>
            <a:endParaRPr sz="6000" dirty="0"/>
          </a:p>
          <a:p>
            <a:pPr marL="431985" lvl="0" indent="-431985" algn="l" rtl="0">
              <a:lnSpc>
                <a:spcPct val="90000"/>
              </a:lnSpc>
              <a:spcBef>
                <a:spcPts val="1890"/>
              </a:spcBef>
              <a:spcAft>
                <a:spcPts val="0"/>
              </a:spcAft>
              <a:buClr>
                <a:schemeClr val="dk1"/>
              </a:buClr>
              <a:buSzPts val="6600"/>
              <a:buChar char="•"/>
            </a:pPr>
            <a:r>
              <a:rPr lang="en-US" sz="6000" dirty="0"/>
              <a:t>Data Description</a:t>
            </a:r>
            <a:endParaRPr sz="6000" dirty="0"/>
          </a:p>
          <a:p>
            <a:pPr marL="431985" lvl="0" indent="-431985" algn="l" rtl="0">
              <a:lnSpc>
                <a:spcPct val="90000"/>
              </a:lnSpc>
              <a:spcBef>
                <a:spcPts val="1890"/>
              </a:spcBef>
              <a:spcAft>
                <a:spcPts val="0"/>
              </a:spcAft>
              <a:buClr>
                <a:schemeClr val="dk1"/>
              </a:buClr>
              <a:buSzPts val="6600"/>
              <a:buChar char="•"/>
            </a:pPr>
            <a:r>
              <a:rPr lang="en-US" sz="6000" dirty="0"/>
              <a:t>Methodology</a:t>
            </a:r>
            <a:endParaRPr sz="6000" dirty="0"/>
          </a:p>
          <a:p>
            <a:pPr marL="431985" lvl="0" indent="-431985" algn="l" rtl="0">
              <a:lnSpc>
                <a:spcPct val="90000"/>
              </a:lnSpc>
              <a:spcBef>
                <a:spcPts val="1890"/>
              </a:spcBef>
              <a:spcAft>
                <a:spcPts val="0"/>
              </a:spcAft>
              <a:buClr>
                <a:schemeClr val="dk1"/>
              </a:buClr>
              <a:buSzPts val="6600"/>
              <a:buChar char="•"/>
            </a:pPr>
            <a:r>
              <a:rPr lang="en-US" sz="6000" dirty="0"/>
              <a:t>Flowchart of Analysis</a:t>
            </a:r>
            <a:endParaRPr sz="6000" dirty="0"/>
          </a:p>
          <a:p>
            <a:pPr marL="431985" lvl="0" indent="-431985" algn="l" rtl="0">
              <a:lnSpc>
                <a:spcPct val="90000"/>
              </a:lnSpc>
              <a:spcBef>
                <a:spcPts val="1890"/>
              </a:spcBef>
              <a:spcAft>
                <a:spcPts val="0"/>
              </a:spcAft>
              <a:buClr>
                <a:schemeClr val="dk1"/>
              </a:buClr>
              <a:buSzPts val="6600"/>
              <a:buChar char="•"/>
            </a:pPr>
            <a:r>
              <a:rPr lang="en-US" sz="6000" dirty="0"/>
              <a:t>Working Plans</a:t>
            </a:r>
            <a:endParaRPr dirty="0"/>
          </a:p>
          <a:p>
            <a:pPr marL="431985" lvl="0" indent="-431985" algn="l" rtl="0">
              <a:lnSpc>
                <a:spcPct val="90000"/>
              </a:lnSpc>
              <a:spcBef>
                <a:spcPts val="1890"/>
              </a:spcBef>
              <a:spcAft>
                <a:spcPts val="0"/>
              </a:spcAft>
              <a:buClr>
                <a:schemeClr val="dk1"/>
              </a:buClr>
              <a:buSzPts val="6600"/>
              <a:buChar char="•"/>
            </a:pPr>
            <a:r>
              <a:rPr lang="en-US" sz="6000" dirty="0"/>
              <a:t>References</a:t>
            </a:r>
          </a:p>
          <a:p>
            <a:pPr marL="431985" lvl="0" indent="-431985" algn="l" rtl="0">
              <a:lnSpc>
                <a:spcPct val="90000"/>
              </a:lnSpc>
              <a:spcBef>
                <a:spcPts val="1890"/>
              </a:spcBef>
              <a:spcAft>
                <a:spcPts val="0"/>
              </a:spcAft>
              <a:buClr>
                <a:schemeClr val="dk1"/>
              </a:buClr>
              <a:buSzPts val="6600"/>
              <a:buChar char="•"/>
            </a:pPr>
            <a:r>
              <a:rPr lang="en-US" sz="6000" dirty="0"/>
              <a:t>C</a:t>
            </a:r>
            <a:r>
              <a:rPr lang="en-US" altLang="zh-CN" sz="6000" dirty="0"/>
              <a:t>on</a:t>
            </a:r>
            <a:r>
              <a:rPr lang="en-US" sz="6000" dirty="0"/>
              <a:t>tact</a:t>
            </a:r>
            <a:r>
              <a:rPr lang="en-US" altLang="zh-CN" sz="6000" dirty="0"/>
              <a:t>s</a:t>
            </a:r>
            <a:endParaRPr dirty="0"/>
          </a:p>
          <a:p>
            <a:pPr marL="431985" lvl="0" indent="-12885" algn="l" rtl="0">
              <a:lnSpc>
                <a:spcPct val="90000"/>
              </a:lnSpc>
              <a:spcBef>
                <a:spcPts val="1890"/>
              </a:spcBef>
              <a:spcAft>
                <a:spcPts val="0"/>
              </a:spcAft>
              <a:buClr>
                <a:schemeClr val="dk1"/>
              </a:buClr>
              <a:buSzPts val="66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
          <p:cNvSpPr txBox="1">
            <a:spLocks noGrp="1"/>
          </p:cNvSpPr>
          <p:nvPr>
            <p:ph type="title"/>
          </p:nvPr>
        </p:nvSpPr>
        <p:spPr>
          <a:xfrm>
            <a:off x="1336308" y="190500"/>
            <a:ext cx="19871472"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8300"/>
              <a:buFont typeface="Calibri"/>
              <a:buNone/>
            </a:pPr>
            <a:r>
              <a:rPr lang="en-US" sz="8000"/>
              <a:t>Introduction</a:t>
            </a:r>
            <a:endParaRPr sz="8000"/>
          </a:p>
        </p:txBody>
      </p:sp>
      <p:sp>
        <p:nvSpPr>
          <p:cNvPr id="136" name="Google Shape;136;p3"/>
          <p:cNvSpPr txBox="1"/>
          <p:nvPr/>
        </p:nvSpPr>
        <p:spPr>
          <a:xfrm>
            <a:off x="794172" y="2147002"/>
            <a:ext cx="20413608" cy="8894702"/>
          </a:xfrm>
          <a:prstGeom prst="rect">
            <a:avLst/>
          </a:prstGeom>
          <a:noFill/>
          <a:ln>
            <a:noFill/>
          </a:ln>
        </p:spPr>
        <p:txBody>
          <a:bodyPr spcFirstLastPara="1" wrap="square" lIns="91425" tIns="45700" rIns="91425" bIns="45700" anchor="t" anchorCtr="0">
            <a:spAutoFit/>
          </a:bodyPr>
          <a:lstStyle/>
          <a:p>
            <a:pPr marL="685800" marR="0" lvl="0" indent="-685800" algn="l" rtl="0">
              <a:lnSpc>
                <a:spcPct val="100000"/>
              </a:lnSpc>
              <a:spcBef>
                <a:spcPts val="0"/>
              </a:spcBef>
              <a:spcAft>
                <a:spcPts val="0"/>
              </a:spcAft>
              <a:buClr>
                <a:srgbClr val="000000"/>
              </a:buClr>
              <a:buSzPts val="5400"/>
              <a:buFont typeface="Arial"/>
              <a:buChar char="•"/>
            </a:pPr>
            <a:r>
              <a:rPr lang="en-US" sz="4400" b="1" i="0" u="none" strike="noStrike" cap="none" dirty="0">
                <a:solidFill>
                  <a:srgbClr val="C00000"/>
                </a:solidFill>
                <a:latin typeface="Calibri"/>
                <a:ea typeface="Calibri"/>
                <a:cs typeface="Calibri"/>
                <a:sym typeface="Calibri"/>
              </a:rPr>
              <a:t>Background</a:t>
            </a:r>
            <a:endParaRPr sz="4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4400" dirty="0">
                <a:latin typeface="Calibri"/>
                <a:ea typeface="Calibri"/>
                <a:cs typeface="Calibri"/>
                <a:sym typeface="Calibri"/>
              </a:rPr>
              <a:t>Terrestrial ecosystems are vital carbon sinks within the global carbon cycle, contributing to global carbon balance. Land cover change is the most direct manifestation of the impact of human activities on the earth's surface system, and is very important in the global environmental change and carbon cycle. Land use change is one of the main factors affecting terrestrial carbon storage and emissions.</a:t>
            </a:r>
          </a:p>
          <a:p>
            <a:pPr marL="0" marR="0" lvl="0" indent="0" algn="just" rtl="0">
              <a:lnSpc>
                <a:spcPct val="100000"/>
              </a:lnSpc>
              <a:spcBef>
                <a:spcPts val="0"/>
              </a:spcBef>
              <a:spcAft>
                <a:spcPts val="0"/>
              </a:spcAft>
              <a:buNone/>
            </a:pPr>
            <a:endParaRPr sz="4400" dirty="0">
              <a:latin typeface="Calibri"/>
              <a:ea typeface="Calibri"/>
              <a:cs typeface="Calibri"/>
              <a:sym typeface="Calibri"/>
            </a:endParaRPr>
          </a:p>
          <a:p>
            <a:pPr marL="685800" marR="0" lvl="0" indent="-685800" algn="l" rtl="0">
              <a:lnSpc>
                <a:spcPct val="100000"/>
              </a:lnSpc>
              <a:spcBef>
                <a:spcPts val="0"/>
              </a:spcBef>
              <a:spcAft>
                <a:spcPts val="0"/>
              </a:spcAft>
              <a:buClr>
                <a:srgbClr val="000000"/>
              </a:buClr>
              <a:buSzPts val="5400"/>
              <a:buFont typeface="Arial"/>
              <a:buChar char="•"/>
            </a:pPr>
            <a:r>
              <a:rPr lang="en-US" sz="4400" b="1" i="0" u="none" strike="noStrike" cap="none" dirty="0">
                <a:solidFill>
                  <a:srgbClr val="C00000"/>
                </a:solidFill>
                <a:latin typeface="Calibri"/>
                <a:ea typeface="Calibri"/>
                <a:cs typeface="Calibri"/>
                <a:sym typeface="Calibri"/>
              </a:rPr>
              <a:t>Objectives</a:t>
            </a:r>
            <a:endParaRPr sz="4400" b="0" i="0" u="none" strike="noStrike" cap="none" dirty="0">
              <a:solidFill>
                <a:srgbClr val="000000"/>
              </a:solidFill>
              <a:latin typeface="Arial"/>
              <a:ea typeface="Arial"/>
              <a:cs typeface="Arial"/>
              <a:sym typeface="Arial"/>
            </a:endParaRPr>
          </a:p>
          <a:p>
            <a:pPr marL="742950" marR="0" lvl="0" indent="-742950" algn="just" rtl="0">
              <a:lnSpc>
                <a:spcPct val="100000"/>
              </a:lnSpc>
              <a:spcBef>
                <a:spcPts val="0"/>
              </a:spcBef>
              <a:spcAft>
                <a:spcPts val="0"/>
              </a:spcAft>
              <a:buClr>
                <a:srgbClr val="000000"/>
              </a:buClr>
              <a:buSzPts val="4000"/>
              <a:buFont typeface="+mj-lt"/>
              <a:buAutoNum type="arabicPeriod"/>
            </a:pPr>
            <a:r>
              <a:rPr lang="en-US" sz="4400" dirty="0">
                <a:latin typeface="Calibri"/>
                <a:ea typeface="Calibri"/>
                <a:cs typeface="Calibri"/>
                <a:sym typeface="Calibri"/>
              </a:rPr>
              <a:t>Spatiotemporal evolution trends of forest; </a:t>
            </a:r>
          </a:p>
          <a:p>
            <a:pPr marL="742950" marR="0" lvl="0" indent="-742950" algn="just" rtl="0">
              <a:lnSpc>
                <a:spcPct val="100000"/>
              </a:lnSpc>
              <a:spcBef>
                <a:spcPts val="0"/>
              </a:spcBef>
              <a:spcAft>
                <a:spcPts val="0"/>
              </a:spcAft>
              <a:buClr>
                <a:srgbClr val="000000"/>
              </a:buClr>
              <a:buSzPts val="4000"/>
              <a:buFont typeface="+mj-lt"/>
              <a:buAutoNum type="arabicPeriod"/>
            </a:pPr>
            <a:r>
              <a:rPr lang="en-US" sz="4400" dirty="0">
                <a:latin typeface="Calibri"/>
                <a:ea typeface="Calibri"/>
                <a:cs typeface="Calibri"/>
                <a:sym typeface="Calibri"/>
              </a:rPr>
              <a:t>Spatiotemporal evolution trend of forest carbon storage;</a:t>
            </a:r>
          </a:p>
          <a:p>
            <a:pPr marL="742950" marR="0" lvl="0" indent="-742950" algn="just" rtl="0">
              <a:lnSpc>
                <a:spcPct val="100000"/>
              </a:lnSpc>
              <a:spcBef>
                <a:spcPts val="0"/>
              </a:spcBef>
              <a:spcAft>
                <a:spcPts val="0"/>
              </a:spcAft>
              <a:buClr>
                <a:srgbClr val="000000"/>
              </a:buClr>
              <a:buSzPts val="4000"/>
              <a:buFont typeface="+mj-lt"/>
              <a:buAutoNum type="arabicPeriod"/>
            </a:pPr>
            <a:r>
              <a:rPr lang="en-US" sz="4400" dirty="0">
                <a:latin typeface="Calibri"/>
                <a:ea typeface="Calibri"/>
                <a:cs typeface="Calibri"/>
                <a:sym typeface="Calibri"/>
              </a:rPr>
              <a:t>Characteristics and patterns of the impact of forest change on carbon stock change;</a:t>
            </a:r>
          </a:p>
          <a:p>
            <a:pPr marL="742950" marR="0" lvl="0" indent="-742950" algn="just" rtl="0">
              <a:lnSpc>
                <a:spcPct val="100000"/>
              </a:lnSpc>
              <a:spcBef>
                <a:spcPts val="0"/>
              </a:spcBef>
              <a:spcAft>
                <a:spcPts val="0"/>
              </a:spcAft>
              <a:buClr>
                <a:srgbClr val="000000"/>
              </a:buClr>
              <a:buSzPts val="4000"/>
              <a:buFont typeface="+mj-lt"/>
              <a:buAutoNum type="arabicPeriod"/>
            </a:pPr>
            <a:r>
              <a:rPr lang="en-US" sz="4400" dirty="0">
                <a:latin typeface="Calibri"/>
                <a:ea typeface="Calibri"/>
                <a:cs typeface="Calibri"/>
                <a:sym typeface="Calibri"/>
              </a:rPr>
              <a:t>Forests’ potential to reduce carbon emissions and enhance carbon sinks.</a:t>
            </a:r>
            <a:endParaRPr sz="4400" b="0" i="0" u="none" strike="noStrike" cap="none" dirty="0">
              <a:solidFill>
                <a:srgbClr val="000000"/>
              </a:solidFill>
              <a:latin typeface="Arial"/>
              <a:ea typeface="Arial"/>
              <a:cs typeface="Arial"/>
              <a:sym typeface="Arial"/>
            </a:endParaRPr>
          </a:p>
          <a:p>
            <a:pPr marL="857250" marR="0" lvl="0" indent="-476250" algn="l" rtl="0">
              <a:lnSpc>
                <a:spcPct val="100000"/>
              </a:lnSpc>
              <a:spcBef>
                <a:spcPts val="0"/>
              </a:spcBef>
              <a:spcAft>
                <a:spcPts val="0"/>
              </a:spcAft>
              <a:buClr>
                <a:srgbClr val="000000"/>
              </a:buClr>
              <a:buSzPts val="6000"/>
              <a:buFont typeface="Arial"/>
              <a:buNone/>
            </a:pPr>
            <a:endParaRPr sz="4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1336308" y="190500"/>
            <a:ext cx="19871472"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8300"/>
              <a:buFont typeface="Calibri"/>
              <a:buNone/>
            </a:pPr>
            <a:r>
              <a:rPr lang="en-US" sz="8000"/>
              <a:t>Data Description</a:t>
            </a:r>
            <a:endParaRPr sz="8000"/>
          </a:p>
        </p:txBody>
      </p:sp>
      <p:sp>
        <p:nvSpPr>
          <p:cNvPr id="145" name="Google Shape;145;p5"/>
          <p:cNvSpPr txBox="1"/>
          <p:nvPr/>
        </p:nvSpPr>
        <p:spPr>
          <a:xfrm>
            <a:off x="1108605" y="3841243"/>
            <a:ext cx="21417600" cy="35547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rgbClr val="C00000"/>
                </a:solidFill>
                <a:latin typeface="Calibri"/>
                <a:ea typeface="Calibri"/>
                <a:cs typeface="Calibri"/>
                <a:sym typeface="Calibri"/>
              </a:rPr>
              <a:t>Data Sources</a:t>
            </a:r>
            <a:endParaRPr sz="5400" b="0" i="0" u="none" strike="noStrike" cap="none" dirty="0">
              <a:solidFill>
                <a:srgbClr val="000000"/>
              </a:solidFill>
              <a:latin typeface="Arial"/>
              <a:ea typeface="Arial"/>
              <a:cs typeface="Arial"/>
              <a:sym typeface="Arial"/>
            </a:endParaRPr>
          </a:p>
          <a:p>
            <a:pPr marL="571500" marR="0" lvl="0" indent="-647700" algn="l" rtl="0">
              <a:lnSpc>
                <a:spcPct val="100000"/>
              </a:lnSpc>
              <a:spcBef>
                <a:spcPts val="600"/>
              </a:spcBef>
              <a:spcAft>
                <a:spcPts val="0"/>
              </a:spcAft>
              <a:buClr>
                <a:srgbClr val="000000"/>
              </a:buClr>
              <a:buSzPts val="5200"/>
              <a:buFont typeface="Arial"/>
              <a:buChar char="•"/>
            </a:pPr>
            <a:r>
              <a:rPr lang="en-US" sz="5200" dirty="0">
                <a:solidFill>
                  <a:srgbClr val="202124"/>
                </a:solidFill>
                <a:highlight>
                  <a:srgbClr val="FFFFFF"/>
                </a:highlight>
                <a:latin typeface="Roboto"/>
                <a:ea typeface="Roboto"/>
                <a:cs typeface="Roboto"/>
                <a:sym typeface="Roboto"/>
              </a:rPr>
              <a:t>Land cover data ( to extract forest land);</a:t>
            </a:r>
          </a:p>
          <a:p>
            <a:pPr marL="571500" marR="0" lvl="0" indent="-647700" algn="l" rtl="0">
              <a:lnSpc>
                <a:spcPct val="100000"/>
              </a:lnSpc>
              <a:spcBef>
                <a:spcPts val="600"/>
              </a:spcBef>
              <a:spcAft>
                <a:spcPts val="0"/>
              </a:spcAft>
              <a:buClr>
                <a:srgbClr val="000000"/>
              </a:buClr>
              <a:buSzPts val="5200"/>
              <a:buFont typeface="Arial"/>
              <a:buChar char="•"/>
            </a:pPr>
            <a:r>
              <a:rPr lang="en-US" sz="5200" dirty="0">
                <a:solidFill>
                  <a:srgbClr val="202124"/>
                </a:solidFill>
                <a:highlight>
                  <a:srgbClr val="FFFFFF"/>
                </a:highlight>
                <a:latin typeface="Roboto"/>
                <a:ea typeface="Roboto"/>
                <a:cs typeface="Roboto"/>
                <a:sym typeface="Roboto"/>
              </a:rPr>
              <a:t>Field sampling c</a:t>
            </a:r>
            <a:r>
              <a:rPr lang="en-US" altLang="zh-CN" sz="5200" dirty="0">
                <a:solidFill>
                  <a:srgbClr val="202124"/>
                </a:solidFill>
                <a:highlight>
                  <a:srgbClr val="FFFFFF"/>
                </a:highlight>
                <a:latin typeface="Roboto"/>
                <a:ea typeface="Roboto"/>
                <a:cs typeface="Roboto"/>
                <a:sym typeface="Roboto"/>
              </a:rPr>
              <a:t>arbon storage </a:t>
            </a:r>
            <a:r>
              <a:rPr lang="en-US" sz="5200" dirty="0">
                <a:solidFill>
                  <a:srgbClr val="202124"/>
                </a:solidFill>
                <a:highlight>
                  <a:srgbClr val="FFFFFF"/>
                </a:highlight>
                <a:latin typeface="Roboto"/>
                <a:ea typeface="Roboto"/>
                <a:cs typeface="Roboto"/>
                <a:sym typeface="Roboto"/>
              </a:rPr>
              <a:t>data (from published literature);</a:t>
            </a:r>
          </a:p>
          <a:p>
            <a:pPr marL="571500" marR="0" lvl="0" indent="-647700" algn="l" rtl="0">
              <a:lnSpc>
                <a:spcPct val="100000"/>
              </a:lnSpc>
              <a:spcBef>
                <a:spcPts val="600"/>
              </a:spcBef>
              <a:spcAft>
                <a:spcPts val="0"/>
              </a:spcAft>
              <a:buClr>
                <a:srgbClr val="000000"/>
              </a:buClr>
              <a:buSzPts val="5200"/>
              <a:buFont typeface="Arial"/>
              <a:buChar char="•"/>
            </a:pPr>
            <a:r>
              <a:rPr lang="en-US" sz="5200" dirty="0">
                <a:solidFill>
                  <a:srgbClr val="202124"/>
                </a:solidFill>
                <a:highlight>
                  <a:srgbClr val="FFFFFF"/>
                </a:highlight>
                <a:latin typeface="Roboto"/>
                <a:ea typeface="Roboto"/>
                <a:cs typeface="Roboto"/>
                <a:sym typeface="Roboto"/>
              </a:rPr>
              <a:t>Carbon density data.</a:t>
            </a:r>
            <a:endParaRPr sz="4000" u="sng"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1336308" y="190500"/>
            <a:ext cx="19871472"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8300"/>
              <a:buFont typeface="Calibri"/>
              <a:buNone/>
            </a:pPr>
            <a:r>
              <a:rPr lang="en-US" sz="8000"/>
              <a:t>Methodology</a:t>
            </a:r>
            <a:endParaRPr sz="8000"/>
          </a:p>
        </p:txBody>
      </p:sp>
      <p:sp>
        <p:nvSpPr>
          <p:cNvPr id="151" name="Google Shape;151;p6"/>
          <p:cNvSpPr txBox="1"/>
          <p:nvPr/>
        </p:nvSpPr>
        <p:spPr>
          <a:xfrm>
            <a:off x="794238" y="3006769"/>
            <a:ext cx="20955611" cy="5786159"/>
          </a:xfrm>
          <a:prstGeom prst="rect">
            <a:avLst/>
          </a:prstGeom>
          <a:noFill/>
          <a:ln>
            <a:noFill/>
          </a:ln>
        </p:spPr>
        <p:txBody>
          <a:bodyPr spcFirstLastPara="1" wrap="square" lIns="91425" tIns="45700" rIns="91425" bIns="45700" anchor="t" anchorCtr="0">
            <a:spAutoFit/>
          </a:bodyPr>
          <a:lstStyle/>
          <a:p>
            <a:pPr marL="742950" marR="0" lvl="0" indent="-742950" algn="just" rtl="0">
              <a:spcBef>
                <a:spcPts val="1200"/>
              </a:spcBef>
              <a:spcAft>
                <a:spcPts val="0"/>
              </a:spcAft>
              <a:buClr>
                <a:srgbClr val="000000"/>
              </a:buClr>
              <a:buSzPts val="4000"/>
              <a:buFont typeface="+mj-lt"/>
              <a:buAutoNum type="arabicPeriod"/>
            </a:pPr>
            <a:r>
              <a:rPr lang="en-US" sz="4000" b="0" i="0" u="none" strike="noStrike" cap="none" dirty="0">
                <a:solidFill>
                  <a:schemeClr val="dk1"/>
                </a:solidFill>
                <a:latin typeface="Calibri"/>
                <a:ea typeface="Calibri"/>
                <a:cs typeface="Calibri"/>
                <a:sym typeface="Calibri"/>
              </a:rPr>
              <a:t>Use spatiotemporal analysis methods and spatial autocorrelation analysis models to analyze changes in forest area and spatial distribution;</a:t>
            </a:r>
          </a:p>
          <a:p>
            <a:pPr marL="742950" marR="0" lvl="0" indent="-742950" algn="just" rtl="0">
              <a:spcBef>
                <a:spcPts val="1200"/>
              </a:spcBef>
              <a:spcAft>
                <a:spcPts val="0"/>
              </a:spcAft>
              <a:buClr>
                <a:srgbClr val="000000"/>
              </a:buClr>
              <a:buSzPts val="4000"/>
              <a:buFont typeface="+mj-lt"/>
              <a:buAutoNum type="arabicPeriod"/>
            </a:pPr>
            <a:r>
              <a:rPr lang="en-US" sz="4000" b="0" i="0" u="none" strike="noStrike" cap="none" dirty="0">
                <a:solidFill>
                  <a:schemeClr val="dk1"/>
                </a:solidFill>
                <a:latin typeface="Calibri"/>
                <a:ea typeface="Calibri"/>
                <a:cs typeface="Calibri"/>
                <a:sym typeface="Calibri"/>
              </a:rPr>
              <a:t>Calculate forest carbon storage based on carbon density and forest distribution data;</a:t>
            </a:r>
          </a:p>
          <a:p>
            <a:pPr marL="742950" marR="0" lvl="0" indent="-742950" algn="just" rtl="0">
              <a:spcBef>
                <a:spcPts val="1200"/>
              </a:spcBef>
              <a:spcAft>
                <a:spcPts val="0"/>
              </a:spcAft>
              <a:buClr>
                <a:srgbClr val="000000"/>
              </a:buClr>
              <a:buSzPts val="4000"/>
              <a:buFont typeface="+mj-lt"/>
              <a:buAutoNum type="arabicPeriod"/>
            </a:pPr>
            <a:r>
              <a:rPr lang="en-US" sz="4000" b="0" i="0" u="none" strike="noStrike" cap="none" dirty="0">
                <a:solidFill>
                  <a:schemeClr val="dk1"/>
                </a:solidFill>
                <a:latin typeface="Calibri"/>
                <a:ea typeface="Calibri"/>
                <a:cs typeface="Calibri"/>
                <a:sym typeface="Calibri"/>
              </a:rPr>
              <a:t>Use spatiotemporal analysis methods and spatial autocorrelation analysis models to analyze changes in forest carbon storage;</a:t>
            </a:r>
          </a:p>
          <a:p>
            <a:pPr marL="742950" marR="0" lvl="0" indent="-742950" algn="just" rtl="0">
              <a:spcBef>
                <a:spcPts val="1200"/>
              </a:spcBef>
              <a:spcAft>
                <a:spcPts val="0"/>
              </a:spcAft>
              <a:buClr>
                <a:srgbClr val="000000"/>
              </a:buClr>
              <a:buSzPts val="4000"/>
              <a:buFont typeface="+mj-lt"/>
              <a:buAutoNum type="arabicPeriod"/>
            </a:pPr>
            <a:r>
              <a:rPr lang="en-US" sz="4000" b="0" i="0" u="none" strike="noStrike" cap="none" dirty="0">
                <a:solidFill>
                  <a:schemeClr val="dk1"/>
                </a:solidFill>
                <a:latin typeface="Calibri"/>
                <a:ea typeface="Calibri"/>
                <a:cs typeface="Calibri"/>
                <a:sym typeface="Calibri"/>
              </a:rPr>
              <a:t>Use geographically weighted regression analysis models and machine learning models to analyze the impact relationship between forests and carbon storage;</a:t>
            </a:r>
          </a:p>
          <a:p>
            <a:pPr marL="742950" marR="0" lvl="0" indent="-742950" algn="just" rtl="0">
              <a:spcBef>
                <a:spcPts val="1200"/>
              </a:spcBef>
              <a:spcAft>
                <a:spcPts val="0"/>
              </a:spcAft>
              <a:buClr>
                <a:srgbClr val="000000"/>
              </a:buClr>
              <a:buSzPts val="4000"/>
              <a:buFont typeface="+mj-lt"/>
              <a:buAutoNum type="arabicPeriod"/>
            </a:pPr>
            <a:r>
              <a:rPr lang="en-US" sz="4000" b="0" i="0" u="none" strike="noStrike" cap="none" dirty="0">
                <a:solidFill>
                  <a:schemeClr val="dk1"/>
                </a:solidFill>
                <a:latin typeface="Calibri"/>
                <a:ea typeface="Calibri"/>
                <a:cs typeface="Calibri"/>
                <a:sym typeface="Calibri"/>
              </a:rPr>
              <a:t>Quantify and calculate the carbon reduction potential of forests based on carbon emission data.</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1336308" y="190500"/>
            <a:ext cx="19871472"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8315"/>
              <a:buFont typeface="Calibri"/>
              <a:buNone/>
            </a:pPr>
            <a:r>
              <a:rPr lang="en-US" sz="8000"/>
              <a:t>Flowchart of Analysis</a:t>
            </a:r>
            <a:endParaRPr sz="8000"/>
          </a:p>
        </p:txBody>
      </p:sp>
      <p:sp>
        <p:nvSpPr>
          <p:cNvPr id="2" name="矩形 1">
            <a:extLst>
              <a:ext uri="{FF2B5EF4-FFF2-40B4-BE49-F238E27FC236}">
                <a16:creationId xmlns:a16="http://schemas.microsoft.com/office/drawing/2014/main" id="{13CA016C-459A-D42C-25EF-635A90B911BB}"/>
              </a:ext>
            </a:extLst>
          </p:cNvPr>
          <p:cNvSpPr/>
          <p:nvPr/>
        </p:nvSpPr>
        <p:spPr>
          <a:xfrm>
            <a:off x="1956391" y="1981887"/>
            <a:ext cx="5304115" cy="13716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mj-lt"/>
              </a:rPr>
              <a:t>Land cover data</a:t>
            </a:r>
            <a:endParaRPr lang="zh-CN" altLang="en-US" sz="3600" b="1" dirty="0">
              <a:solidFill>
                <a:schemeClr val="tx1"/>
              </a:solidFill>
              <a:latin typeface="+mj-lt"/>
            </a:endParaRPr>
          </a:p>
        </p:txBody>
      </p:sp>
      <p:sp>
        <p:nvSpPr>
          <p:cNvPr id="3" name="矩形 2">
            <a:extLst>
              <a:ext uri="{FF2B5EF4-FFF2-40B4-BE49-F238E27FC236}">
                <a16:creationId xmlns:a16="http://schemas.microsoft.com/office/drawing/2014/main" id="{8BDD7491-2502-78DB-0BF7-B1EA52C29294}"/>
              </a:ext>
            </a:extLst>
          </p:cNvPr>
          <p:cNvSpPr/>
          <p:nvPr/>
        </p:nvSpPr>
        <p:spPr>
          <a:xfrm>
            <a:off x="8754896" y="1981887"/>
            <a:ext cx="7256831" cy="13716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mj-lt"/>
              </a:rPr>
              <a:t>Carbon density data</a:t>
            </a:r>
            <a:endParaRPr lang="zh-CN" altLang="en-US" sz="3600" b="1" dirty="0">
              <a:solidFill>
                <a:schemeClr val="tx1"/>
              </a:solidFill>
              <a:latin typeface="+mj-lt"/>
            </a:endParaRPr>
          </a:p>
        </p:txBody>
      </p:sp>
      <p:sp>
        <p:nvSpPr>
          <p:cNvPr id="4" name="矩形 3">
            <a:extLst>
              <a:ext uri="{FF2B5EF4-FFF2-40B4-BE49-F238E27FC236}">
                <a16:creationId xmlns:a16="http://schemas.microsoft.com/office/drawing/2014/main" id="{903830B0-FFF9-F72B-FA0B-642453E779AE}"/>
              </a:ext>
            </a:extLst>
          </p:cNvPr>
          <p:cNvSpPr/>
          <p:nvPr/>
        </p:nvSpPr>
        <p:spPr>
          <a:xfrm>
            <a:off x="1956389" y="4395403"/>
            <a:ext cx="5304115" cy="13716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mj-lt"/>
              </a:rPr>
              <a:t>Forest</a:t>
            </a:r>
            <a:endParaRPr lang="zh-CN" altLang="en-US" sz="3600" b="1" dirty="0">
              <a:solidFill>
                <a:schemeClr val="tx1"/>
              </a:solidFill>
              <a:latin typeface="+mj-lt"/>
            </a:endParaRPr>
          </a:p>
        </p:txBody>
      </p:sp>
      <p:sp>
        <p:nvSpPr>
          <p:cNvPr id="5" name="矩形 4">
            <a:extLst>
              <a:ext uri="{FF2B5EF4-FFF2-40B4-BE49-F238E27FC236}">
                <a16:creationId xmlns:a16="http://schemas.microsoft.com/office/drawing/2014/main" id="{55542F88-31AE-CED7-4A21-627553C3EF01}"/>
              </a:ext>
            </a:extLst>
          </p:cNvPr>
          <p:cNvSpPr/>
          <p:nvPr/>
        </p:nvSpPr>
        <p:spPr>
          <a:xfrm>
            <a:off x="1956389" y="6384402"/>
            <a:ext cx="5304115" cy="13716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mj-lt"/>
              </a:rPr>
              <a:t>Forest change analysis</a:t>
            </a:r>
            <a:endParaRPr lang="zh-CN" altLang="en-US" sz="3600" b="1" dirty="0">
              <a:solidFill>
                <a:schemeClr val="tx1"/>
              </a:solidFill>
              <a:latin typeface="+mj-lt"/>
            </a:endParaRPr>
          </a:p>
        </p:txBody>
      </p:sp>
      <p:cxnSp>
        <p:nvCxnSpPr>
          <p:cNvPr id="8" name="直接连接符 7">
            <a:extLst>
              <a:ext uri="{FF2B5EF4-FFF2-40B4-BE49-F238E27FC236}">
                <a16:creationId xmlns:a16="http://schemas.microsoft.com/office/drawing/2014/main" id="{41CDBAF8-A7F7-57A3-438A-071626495BC3}"/>
              </a:ext>
            </a:extLst>
          </p:cNvPr>
          <p:cNvCxnSpPr>
            <a:cxnSpLocks/>
          </p:cNvCxnSpPr>
          <p:nvPr/>
        </p:nvCxnSpPr>
        <p:spPr>
          <a:xfrm>
            <a:off x="13547889" y="3370521"/>
            <a:ext cx="0" cy="54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7BDD706-E43E-C0E4-044D-FA23431D3003}"/>
              </a:ext>
            </a:extLst>
          </p:cNvPr>
          <p:cNvCxnSpPr>
            <a:cxnSpLocks/>
          </p:cNvCxnSpPr>
          <p:nvPr/>
        </p:nvCxnSpPr>
        <p:spPr>
          <a:xfrm flipV="1">
            <a:off x="4489908" y="3901484"/>
            <a:ext cx="907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68C9307-4CDB-1C8F-C28C-D72344F3CEBF}"/>
              </a:ext>
            </a:extLst>
          </p:cNvPr>
          <p:cNvCxnSpPr>
            <a:cxnSpLocks/>
          </p:cNvCxnSpPr>
          <p:nvPr/>
        </p:nvCxnSpPr>
        <p:spPr>
          <a:xfrm flipH="1">
            <a:off x="4469014" y="3370521"/>
            <a:ext cx="2" cy="10619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80EFF02-891F-4BB9-6C21-7E13E29326F9}"/>
              </a:ext>
            </a:extLst>
          </p:cNvPr>
          <p:cNvCxnSpPr>
            <a:cxnSpLocks/>
          </p:cNvCxnSpPr>
          <p:nvPr/>
        </p:nvCxnSpPr>
        <p:spPr>
          <a:xfrm flipH="1">
            <a:off x="4469014" y="5793852"/>
            <a:ext cx="2" cy="612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917F51E2-6DB2-FAE0-F512-5BB50B8005B5}"/>
              </a:ext>
            </a:extLst>
          </p:cNvPr>
          <p:cNvSpPr/>
          <p:nvPr/>
        </p:nvSpPr>
        <p:spPr>
          <a:xfrm>
            <a:off x="3077185" y="3605378"/>
            <a:ext cx="1531259" cy="72888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Extract</a:t>
            </a:r>
            <a:endParaRPr lang="zh-CN" altLang="en-US" sz="2400" dirty="0">
              <a:solidFill>
                <a:schemeClr val="accent1"/>
              </a:solidFill>
            </a:endParaRPr>
          </a:p>
        </p:txBody>
      </p:sp>
      <p:cxnSp>
        <p:nvCxnSpPr>
          <p:cNvPr id="17" name="直接箭头连接符 16">
            <a:extLst>
              <a:ext uri="{FF2B5EF4-FFF2-40B4-BE49-F238E27FC236}">
                <a16:creationId xmlns:a16="http://schemas.microsoft.com/office/drawing/2014/main" id="{7767F069-901A-6192-7068-32A0F4B68F4A}"/>
              </a:ext>
            </a:extLst>
          </p:cNvPr>
          <p:cNvCxnSpPr>
            <a:cxnSpLocks/>
          </p:cNvCxnSpPr>
          <p:nvPr/>
        </p:nvCxnSpPr>
        <p:spPr>
          <a:xfrm flipH="1">
            <a:off x="10896528" y="3976394"/>
            <a:ext cx="2" cy="3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040DADB4-3CBB-6873-DA92-A3A9870702BD}"/>
              </a:ext>
            </a:extLst>
          </p:cNvPr>
          <p:cNvSpPr/>
          <p:nvPr/>
        </p:nvSpPr>
        <p:spPr>
          <a:xfrm>
            <a:off x="8392857" y="4395403"/>
            <a:ext cx="5304115" cy="13716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mj-lt"/>
              </a:rPr>
              <a:t>Carbon storage</a:t>
            </a:r>
            <a:endParaRPr lang="zh-CN" altLang="en-US" sz="3600" b="1" dirty="0">
              <a:solidFill>
                <a:schemeClr val="tx1"/>
              </a:solidFill>
              <a:latin typeface="+mj-lt"/>
            </a:endParaRPr>
          </a:p>
        </p:txBody>
      </p:sp>
      <p:sp>
        <p:nvSpPr>
          <p:cNvPr id="19" name="矩形 18">
            <a:extLst>
              <a:ext uri="{FF2B5EF4-FFF2-40B4-BE49-F238E27FC236}">
                <a16:creationId xmlns:a16="http://schemas.microsoft.com/office/drawing/2014/main" id="{EF25B243-B0EE-7B14-E755-A81DE43E40D9}"/>
              </a:ext>
            </a:extLst>
          </p:cNvPr>
          <p:cNvSpPr/>
          <p:nvPr/>
        </p:nvSpPr>
        <p:spPr>
          <a:xfrm>
            <a:off x="8392857" y="6384402"/>
            <a:ext cx="5304115" cy="13716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mj-lt"/>
              </a:rPr>
              <a:t>Carbon storage</a:t>
            </a:r>
            <a:endParaRPr lang="zh-CN" altLang="en-US" sz="3600" b="1" dirty="0">
              <a:solidFill>
                <a:schemeClr val="tx1"/>
              </a:solidFill>
              <a:latin typeface="+mj-lt"/>
            </a:endParaRPr>
          </a:p>
          <a:p>
            <a:pPr algn="ctr"/>
            <a:r>
              <a:rPr lang="en-US" altLang="zh-CN" sz="3600" b="1" dirty="0">
                <a:solidFill>
                  <a:schemeClr val="tx1"/>
                </a:solidFill>
                <a:latin typeface="+mj-lt"/>
              </a:rPr>
              <a:t> change analysis</a:t>
            </a:r>
            <a:endParaRPr lang="zh-CN" altLang="en-US" sz="3600" b="1" dirty="0">
              <a:solidFill>
                <a:schemeClr val="tx1"/>
              </a:solidFill>
              <a:latin typeface="+mj-lt"/>
            </a:endParaRPr>
          </a:p>
        </p:txBody>
      </p:sp>
      <p:cxnSp>
        <p:nvCxnSpPr>
          <p:cNvPr id="20" name="直接箭头连接符 19">
            <a:extLst>
              <a:ext uri="{FF2B5EF4-FFF2-40B4-BE49-F238E27FC236}">
                <a16:creationId xmlns:a16="http://schemas.microsoft.com/office/drawing/2014/main" id="{DC01F728-66BA-9302-654E-13BB0062B921}"/>
              </a:ext>
            </a:extLst>
          </p:cNvPr>
          <p:cNvCxnSpPr>
            <a:cxnSpLocks/>
          </p:cNvCxnSpPr>
          <p:nvPr/>
        </p:nvCxnSpPr>
        <p:spPr>
          <a:xfrm flipH="1">
            <a:off x="10896528" y="5737211"/>
            <a:ext cx="2" cy="612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1313FA6A-E582-BF5B-3975-8190E8E99889}"/>
              </a:ext>
            </a:extLst>
          </p:cNvPr>
          <p:cNvSpPr/>
          <p:nvPr/>
        </p:nvSpPr>
        <p:spPr>
          <a:xfrm>
            <a:off x="16832596" y="1981887"/>
            <a:ext cx="5304115" cy="1371600"/>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accent1"/>
                </a:solidFill>
                <a:latin typeface="+mj-lt"/>
              </a:rPr>
              <a:t>Field sampling carbon storage data </a:t>
            </a:r>
            <a:endParaRPr lang="zh-CN" altLang="en-US" sz="3600" b="1" dirty="0">
              <a:solidFill>
                <a:schemeClr val="accent1"/>
              </a:solidFill>
              <a:latin typeface="+mj-lt"/>
            </a:endParaRPr>
          </a:p>
        </p:txBody>
      </p:sp>
      <p:cxnSp>
        <p:nvCxnSpPr>
          <p:cNvPr id="22" name="直接箭头连接符 21">
            <a:extLst>
              <a:ext uri="{FF2B5EF4-FFF2-40B4-BE49-F238E27FC236}">
                <a16:creationId xmlns:a16="http://schemas.microsoft.com/office/drawing/2014/main" id="{D7CB501F-4697-D15B-9E32-DE769C176645}"/>
              </a:ext>
            </a:extLst>
          </p:cNvPr>
          <p:cNvCxnSpPr>
            <a:cxnSpLocks/>
          </p:cNvCxnSpPr>
          <p:nvPr/>
        </p:nvCxnSpPr>
        <p:spPr>
          <a:xfrm flipH="1" flipV="1">
            <a:off x="13696972" y="4941650"/>
            <a:ext cx="5787681"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BE924A4-778E-773E-20B5-C357FB1E3B20}"/>
              </a:ext>
            </a:extLst>
          </p:cNvPr>
          <p:cNvCxnSpPr>
            <a:cxnSpLocks/>
          </p:cNvCxnSpPr>
          <p:nvPr/>
        </p:nvCxnSpPr>
        <p:spPr>
          <a:xfrm>
            <a:off x="19465198" y="3390779"/>
            <a:ext cx="0" cy="154800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A68552E6-5232-305C-14FC-3ED92249DCB9}"/>
              </a:ext>
            </a:extLst>
          </p:cNvPr>
          <p:cNvSpPr/>
          <p:nvPr/>
        </p:nvSpPr>
        <p:spPr>
          <a:xfrm>
            <a:off x="15899126" y="4209891"/>
            <a:ext cx="1531259" cy="72888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Test</a:t>
            </a:r>
            <a:endParaRPr lang="zh-CN" altLang="en-US" sz="2400" dirty="0">
              <a:solidFill>
                <a:schemeClr val="accent1"/>
              </a:solidFill>
            </a:endParaRPr>
          </a:p>
        </p:txBody>
      </p:sp>
      <p:cxnSp>
        <p:nvCxnSpPr>
          <p:cNvPr id="31" name="直接连接符 30">
            <a:extLst>
              <a:ext uri="{FF2B5EF4-FFF2-40B4-BE49-F238E27FC236}">
                <a16:creationId xmlns:a16="http://schemas.microsoft.com/office/drawing/2014/main" id="{5352CE4F-1C72-2E07-5B72-04730EF6B0F7}"/>
              </a:ext>
            </a:extLst>
          </p:cNvPr>
          <p:cNvCxnSpPr>
            <a:cxnSpLocks/>
          </p:cNvCxnSpPr>
          <p:nvPr/>
        </p:nvCxnSpPr>
        <p:spPr>
          <a:xfrm flipV="1">
            <a:off x="4469014" y="8446773"/>
            <a:ext cx="640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16A3FEA-B15F-BF0A-8F85-78EA30C60B11}"/>
              </a:ext>
            </a:extLst>
          </p:cNvPr>
          <p:cNvCxnSpPr>
            <a:cxnSpLocks/>
          </p:cNvCxnSpPr>
          <p:nvPr/>
        </p:nvCxnSpPr>
        <p:spPr>
          <a:xfrm>
            <a:off x="4469014" y="7810738"/>
            <a:ext cx="0" cy="64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C918A3F-423B-5159-2D1E-E4DFAD822AAC}"/>
              </a:ext>
            </a:extLst>
          </p:cNvPr>
          <p:cNvCxnSpPr>
            <a:cxnSpLocks/>
          </p:cNvCxnSpPr>
          <p:nvPr/>
        </p:nvCxnSpPr>
        <p:spPr>
          <a:xfrm>
            <a:off x="10896528" y="7788863"/>
            <a:ext cx="0" cy="64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04562E48-222D-FEF9-9B78-2662AF452747}"/>
              </a:ext>
            </a:extLst>
          </p:cNvPr>
          <p:cNvCxnSpPr>
            <a:cxnSpLocks/>
          </p:cNvCxnSpPr>
          <p:nvPr/>
        </p:nvCxnSpPr>
        <p:spPr>
          <a:xfrm flipH="1">
            <a:off x="7916107" y="8436863"/>
            <a:ext cx="2" cy="612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ECFBA597-A855-BD2A-094C-E1DC0BA65BE4}"/>
              </a:ext>
            </a:extLst>
          </p:cNvPr>
          <p:cNvSpPr/>
          <p:nvPr/>
        </p:nvSpPr>
        <p:spPr>
          <a:xfrm>
            <a:off x="4505587" y="9064172"/>
            <a:ext cx="6407998" cy="13716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mj-lt"/>
              </a:rPr>
              <a:t>Interaction relationship</a:t>
            </a:r>
            <a:endParaRPr lang="zh-CN" altLang="en-US" sz="3600" b="1" dirty="0">
              <a:solidFill>
                <a:schemeClr val="tx1"/>
              </a:solidFill>
              <a:latin typeface="+mj-lt"/>
            </a:endParaRPr>
          </a:p>
        </p:txBody>
      </p:sp>
      <p:sp>
        <p:nvSpPr>
          <p:cNvPr id="38" name="矩形 37">
            <a:extLst>
              <a:ext uri="{FF2B5EF4-FFF2-40B4-BE49-F238E27FC236}">
                <a16:creationId xmlns:a16="http://schemas.microsoft.com/office/drawing/2014/main" id="{C84C7730-573F-2FBD-A1B9-E37F4962ED6C}"/>
              </a:ext>
            </a:extLst>
          </p:cNvPr>
          <p:cNvSpPr/>
          <p:nvPr/>
        </p:nvSpPr>
        <p:spPr>
          <a:xfrm>
            <a:off x="4505587" y="10978463"/>
            <a:ext cx="6407998" cy="13716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mj-lt"/>
              </a:rPr>
              <a:t>carbon reduction potential </a:t>
            </a:r>
            <a:endParaRPr lang="zh-CN" altLang="en-US" sz="3600" b="1" dirty="0">
              <a:solidFill>
                <a:schemeClr val="tx1"/>
              </a:solidFill>
              <a:latin typeface="+mj-lt"/>
            </a:endParaRPr>
          </a:p>
        </p:txBody>
      </p:sp>
      <p:cxnSp>
        <p:nvCxnSpPr>
          <p:cNvPr id="39" name="直接箭头连接符 38">
            <a:extLst>
              <a:ext uri="{FF2B5EF4-FFF2-40B4-BE49-F238E27FC236}">
                <a16:creationId xmlns:a16="http://schemas.microsoft.com/office/drawing/2014/main" id="{3E7C0854-7DAB-15B2-18F1-0C9FEEB6AF58}"/>
              </a:ext>
            </a:extLst>
          </p:cNvPr>
          <p:cNvCxnSpPr>
            <a:cxnSpLocks/>
          </p:cNvCxnSpPr>
          <p:nvPr/>
        </p:nvCxnSpPr>
        <p:spPr>
          <a:xfrm flipH="1">
            <a:off x="7916105" y="10433309"/>
            <a:ext cx="2" cy="54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4"/>
          <p:cNvSpPr txBox="1">
            <a:spLocks noGrp="1"/>
          </p:cNvSpPr>
          <p:nvPr>
            <p:ph type="title"/>
          </p:nvPr>
        </p:nvSpPr>
        <p:spPr>
          <a:xfrm>
            <a:off x="1336308" y="190500"/>
            <a:ext cx="19871472"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8300"/>
              <a:buFont typeface="Calibri"/>
              <a:buNone/>
            </a:pPr>
            <a:r>
              <a:rPr lang="en-US" sz="8000"/>
              <a:t>Working Plans</a:t>
            </a:r>
            <a:endParaRPr sz="8000"/>
          </a:p>
        </p:txBody>
      </p:sp>
      <p:sp>
        <p:nvSpPr>
          <p:cNvPr id="191" name="Google Shape;191;p4"/>
          <p:cNvSpPr txBox="1"/>
          <p:nvPr/>
        </p:nvSpPr>
        <p:spPr>
          <a:xfrm>
            <a:off x="1336308" y="3171574"/>
            <a:ext cx="19871472" cy="603239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US" sz="3200" b="1" dirty="0">
                <a:solidFill>
                  <a:srgbClr val="242424"/>
                </a:solidFill>
                <a:highlight>
                  <a:srgbClr val="FFFFFF"/>
                </a:highlight>
              </a:rPr>
              <a:t>Month 1-3: </a:t>
            </a:r>
            <a:r>
              <a:rPr lang="en-US" sz="3200" dirty="0">
                <a:solidFill>
                  <a:srgbClr val="242424"/>
                </a:solidFill>
                <a:highlight>
                  <a:srgbClr val="FFFFFF"/>
                </a:highlight>
              </a:rPr>
              <a:t>Data collection and collation, database establishment.</a:t>
            </a:r>
          </a:p>
          <a:p>
            <a:pPr marL="0" lvl="0" indent="0" algn="l" rtl="0">
              <a:spcBef>
                <a:spcPts val="1200"/>
              </a:spcBef>
              <a:spcAft>
                <a:spcPts val="0"/>
              </a:spcAft>
              <a:buNone/>
            </a:pPr>
            <a:r>
              <a:rPr lang="en-US" sz="3200" b="1" dirty="0">
                <a:solidFill>
                  <a:srgbClr val="242424"/>
                </a:solidFill>
                <a:highlight>
                  <a:srgbClr val="FFFFFF"/>
                </a:highlight>
              </a:rPr>
              <a:t>Month 4-5: </a:t>
            </a:r>
            <a:r>
              <a:rPr lang="en-US" sz="3200" dirty="0">
                <a:solidFill>
                  <a:srgbClr val="242424"/>
                </a:solidFill>
                <a:highlight>
                  <a:srgbClr val="FFFFFF"/>
                </a:highlight>
              </a:rPr>
              <a:t>Analysis of forest spatiotemporal evolution trend;</a:t>
            </a:r>
          </a:p>
          <a:p>
            <a:pPr marL="0" lvl="0" indent="0" algn="l" rtl="0">
              <a:spcBef>
                <a:spcPts val="1200"/>
              </a:spcBef>
              <a:spcAft>
                <a:spcPts val="0"/>
              </a:spcAft>
              <a:buNone/>
            </a:pPr>
            <a:r>
              <a:rPr lang="en-US" sz="3200" b="1" dirty="0">
                <a:solidFill>
                  <a:srgbClr val="242424"/>
                </a:solidFill>
                <a:highlight>
                  <a:srgbClr val="FFFFFF"/>
                </a:highlight>
              </a:rPr>
              <a:t>Month 6-7: </a:t>
            </a:r>
            <a:r>
              <a:rPr lang="en-US" sz="3200" dirty="0">
                <a:solidFill>
                  <a:srgbClr val="242424"/>
                </a:solidFill>
                <a:highlight>
                  <a:srgbClr val="FFFFFF"/>
                </a:highlight>
              </a:rPr>
              <a:t>Inspection of forest carbon reserves and analysis of spatiotemporal evolution trend of carbon reserves. Furthermore,  using KNIME to standardize the whole workflow and all functional modules </a:t>
            </a:r>
            <a:r>
              <a:rPr lang="en-US" altLang="zh-CN" sz="3200" dirty="0">
                <a:solidFill>
                  <a:srgbClr val="242424"/>
                </a:solidFill>
                <a:highlight>
                  <a:srgbClr val="FFFFFF"/>
                </a:highlight>
              </a:rPr>
              <a:t>basically</a:t>
            </a:r>
            <a:r>
              <a:rPr lang="en-US" sz="3200" dirty="0">
                <a:solidFill>
                  <a:srgbClr val="242424"/>
                </a:solidFill>
                <a:highlight>
                  <a:srgbClr val="FFFFFF"/>
                </a:highlight>
              </a:rPr>
              <a:t>. After that, we can expand the research area.</a:t>
            </a:r>
          </a:p>
          <a:p>
            <a:pPr marL="0" lvl="0" indent="0" algn="l" rtl="0">
              <a:spcBef>
                <a:spcPts val="1200"/>
              </a:spcBef>
              <a:spcAft>
                <a:spcPts val="0"/>
              </a:spcAft>
              <a:buNone/>
            </a:pPr>
            <a:r>
              <a:rPr lang="en-US" sz="3200" b="1" dirty="0">
                <a:solidFill>
                  <a:srgbClr val="242424"/>
                </a:solidFill>
                <a:highlight>
                  <a:srgbClr val="FFFFFF"/>
                </a:highlight>
              </a:rPr>
              <a:t>Month 8-9: </a:t>
            </a:r>
            <a:r>
              <a:rPr lang="en-US" sz="3200" dirty="0">
                <a:solidFill>
                  <a:srgbClr val="242424"/>
                </a:solidFill>
                <a:highlight>
                  <a:srgbClr val="FFFFFF"/>
                </a:highlight>
              </a:rPr>
              <a:t>Modeling and analysis of the interaction between forest and carbon reserves. I will continue to refine and expand additional parts of the workflow.</a:t>
            </a:r>
          </a:p>
          <a:p>
            <a:pPr marL="0" lvl="0" indent="0" algn="l" rtl="0">
              <a:spcBef>
                <a:spcPts val="1200"/>
              </a:spcBef>
              <a:spcAft>
                <a:spcPts val="0"/>
              </a:spcAft>
              <a:buNone/>
            </a:pPr>
            <a:r>
              <a:rPr lang="en-US" sz="3200" b="1" dirty="0">
                <a:solidFill>
                  <a:srgbClr val="242424"/>
                </a:solidFill>
                <a:highlight>
                  <a:srgbClr val="FFFFFF"/>
                </a:highlight>
              </a:rPr>
              <a:t>Month 10: </a:t>
            </a:r>
            <a:r>
              <a:rPr lang="en-US" sz="3200" dirty="0">
                <a:solidFill>
                  <a:srgbClr val="242424"/>
                </a:solidFill>
                <a:highlight>
                  <a:srgbClr val="FFFFFF"/>
                </a:highlight>
              </a:rPr>
              <a:t>Analysis of forest carbon reduction potential. I will continue to refine and expand additional parts of the workflow.</a:t>
            </a:r>
          </a:p>
          <a:p>
            <a:pPr marL="0" lvl="0" indent="0" algn="l" rtl="0">
              <a:spcBef>
                <a:spcPts val="1200"/>
              </a:spcBef>
              <a:spcAft>
                <a:spcPts val="0"/>
              </a:spcAft>
              <a:buNone/>
            </a:pPr>
            <a:r>
              <a:rPr lang="en-US" sz="3200" b="1" dirty="0">
                <a:solidFill>
                  <a:srgbClr val="242424"/>
                </a:solidFill>
                <a:highlight>
                  <a:srgbClr val="FFFFFF"/>
                </a:highlight>
              </a:rPr>
              <a:t>Month 11-12: </a:t>
            </a:r>
            <a:r>
              <a:rPr lang="en-US" sz="3200" dirty="0">
                <a:solidFill>
                  <a:srgbClr val="242424"/>
                </a:solidFill>
                <a:highlight>
                  <a:srgbClr val="FFFFFF"/>
                </a:highlight>
              </a:rPr>
              <a:t>Completion of the first draft of the manuscript.</a:t>
            </a:r>
            <a:endParaRPr sz="3200" dirty="0">
              <a:solidFill>
                <a:srgbClr val="242424"/>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1336308" y="190500"/>
            <a:ext cx="19871472"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8300"/>
              <a:buFont typeface="Calibri"/>
              <a:buNone/>
            </a:pPr>
            <a:r>
              <a:rPr lang="en-US" sz="8000"/>
              <a:t>References</a:t>
            </a:r>
            <a:endParaRPr sz="8000"/>
          </a:p>
        </p:txBody>
      </p:sp>
      <p:sp>
        <p:nvSpPr>
          <p:cNvPr id="197" name="Google Shape;197;p26"/>
          <p:cNvSpPr txBox="1"/>
          <p:nvPr/>
        </p:nvSpPr>
        <p:spPr>
          <a:xfrm>
            <a:off x="449244" y="3429505"/>
            <a:ext cx="22140900" cy="3570168"/>
          </a:xfrm>
          <a:prstGeom prst="rect">
            <a:avLst/>
          </a:prstGeom>
          <a:noFill/>
          <a:ln>
            <a:noFill/>
          </a:ln>
        </p:spPr>
        <p:txBody>
          <a:bodyPr spcFirstLastPara="1" wrap="square" lIns="91425" tIns="45700" rIns="91425" bIns="45700" anchor="t" anchorCtr="0">
            <a:spAutoFit/>
          </a:bodyPr>
          <a:lstStyle/>
          <a:p>
            <a:pPr marL="266700" indent="-266700" algn="just">
              <a:spcBef>
                <a:spcPts val="1200"/>
              </a:spcBef>
            </a:pP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Tang X, Zhao X, Bai Y, Tang Z, Wang W, Zhao Y, Wan H, Xie Z, Shi X, Wu B. Carbon pools in China’s terrestrial ecosystems: New estimates based on an intensive field survey[J]. Proceedings of the National Academy of Sciences, 2018, 115(16): 4021-4026.</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spcBef>
                <a:spcPts val="1200"/>
              </a:spcBef>
            </a:pP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Lawler J </a:t>
            </a:r>
            <a:r>
              <a:rPr lang="en-US" altLang="zh-CN" sz="2800" kern="100" dirty="0" err="1">
                <a:effectLst/>
                <a:latin typeface="Times New Roman" panose="02020603050405020304" pitchFamily="18" charset="0"/>
                <a:ea typeface="宋体" panose="02010600030101010101" pitchFamily="2" charset="-122"/>
                <a:cs typeface="Times New Roman" panose="02020603050405020304" pitchFamily="18" charset="0"/>
              </a:rPr>
              <a:t>J</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Lewis D J, Nelson E, Plantinga A J, </a:t>
            </a:r>
            <a:r>
              <a:rPr lang="en-US" altLang="zh-CN" sz="2800" kern="100" dirty="0" err="1">
                <a:effectLst/>
                <a:latin typeface="Times New Roman" panose="02020603050405020304" pitchFamily="18" charset="0"/>
                <a:ea typeface="宋体" panose="02010600030101010101" pitchFamily="2" charset="-122"/>
                <a:cs typeface="Times New Roman" panose="02020603050405020304" pitchFamily="18" charset="0"/>
              </a:rPr>
              <a:t>Polasky</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S, Withey J C, Helmers D P, </a:t>
            </a:r>
            <a:r>
              <a:rPr lang="en-US" altLang="zh-CN" sz="2800" kern="100" dirty="0" err="1">
                <a:effectLst/>
                <a:latin typeface="Times New Roman" panose="02020603050405020304" pitchFamily="18" charset="0"/>
                <a:ea typeface="宋体" panose="02010600030101010101" pitchFamily="2" charset="-122"/>
                <a:cs typeface="Times New Roman" panose="02020603050405020304" pitchFamily="18" charset="0"/>
              </a:rPr>
              <a:t>Martinuzzi</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S, Pennington D, </a:t>
            </a:r>
            <a:r>
              <a:rPr lang="en-US" altLang="zh-CN" sz="2800" kern="100" dirty="0" err="1">
                <a:effectLst/>
                <a:latin typeface="Times New Roman" panose="02020603050405020304" pitchFamily="18" charset="0"/>
                <a:ea typeface="宋体" panose="02010600030101010101" pitchFamily="2" charset="-122"/>
                <a:cs typeface="Times New Roman" panose="02020603050405020304" pitchFamily="18" charset="0"/>
              </a:rPr>
              <a:t>Radeloff</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V C. Projected land-use change impacts on ecosystem services in the United States[J]. Proceedings of the National Academy of Sciences, 2014, 111(20): 7492-7497.</a:t>
            </a:r>
          </a:p>
          <a:p>
            <a:pPr marL="266700" indent="-266700" algn="just">
              <a:spcBef>
                <a:spcPts val="1200"/>
              </a:spcBef>
            </a:pP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Deng L, Liu G, </a:t>
            </a:r>
            <a:r>
              <a:rPr lang="en-US" altLang="zh-CN" sz="2800" kern="100" dirty="0" err="1">
                <a:effectLst/>
                <a:latin typeface="Times New Roman" panose="02020603050405020304" pitchFamily="18" charset="0"/>
                <a:ea typeface="宋体" panose="02010600030101010101" pitchFamily="2" charset="-122"/>
                <a:cs typeface="Times New Roman" panose="02020603050405020304" pitchFamily="18" charset="0"/>
              </a:rPr>
              <a:t>Shangguan</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Z. Land use conversion and changing soil carbon stocks in C </a:t>
            </a:r>
            <a:r>
              <a:rPr lang="en-US" altLang="zh-CN" sz="2800" kern="100" dirty="0" err="1">
                <a:effectLst/>
                <a:latin typeface="Times New Roman" panose="02020603050405020304" pitchFamily="18" charset="0"/>
                <a:ea typeface="宋体" panose="02010600030101010101" pitchFamily="2" charset="-122"/>
                <a:cs typeface="Times New Roman" panose="02020603050405020304" pitchFamily="18" charset="0"/>
              </a:rPr>
              <a:t>hina's</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Grain</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for</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Green</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Program: a synthesis[J]. Global Change Biology, 2014a, 20(11): 3544-3556.</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1336308" y="190500"/>
            <a:ext cx="19871472"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8300"/>
              <a:buFont typeface="Calibri"/>
              <a:buNone/>
            </a:pPr>
            <a:r>
              <a:rPr lang="en-US" sz="8000"/>
              <a:t>Contacts</a:t>
            </a:r>
            <a:endParaRPr sz="8000"/>
          </a:p>
        </p:txBody>
      </p:sp>
      <p:sp>
        <p:nvSpPr>
          <p:cNvPr id="3" name="Google Shape;151;p6">
            <a:extLst>
              <a:ext uri="{FF2B5EF4-FFF2-40B4-BE49-F238E27FC236}">
                <a16:creationId xmlns:a16="http://schemas.microsoft.com/office/drawing/2014/main" id="{58051816-A1CF-3EAA-A9D6-D7E9FCA2124D}"/>
              </a:ext>
            </a:extLst>
          </p:cNvPr>
          <p:cNvSpPr txBox="1"/>
          <p:nvPr/>
        </p:nvSpPr>
        <p:spPr>
          <a:xfrm>
            <a:off x="775980" y="4033690"/>
            <a:ext cx="20431800" cy="707846"/>
          </a:xfrm>
          <a:prstGeom prst="rect">
            <a:avLst/>
          </a:prstGeom>
          <a:noFill/>
          <a:ln>
            <a:noFill/>
          </a:ln>
        </p:spPr>
        <p:txBody>
          <a:bodyPr spcFirstLastPara="1" wrap="square" lIns="91425" tIns="45700" rIns="91425" bIns="45700" anchor="t" anchorCtr="0">
            <a:spAutoFit/>
          </a:bodyPr>
          <a:lstStyle/>
          <a:p>
            <a:pPr marR="0" lvl="0" algn="ctr" rtl="0">
              <a:lnSpc>
                <a:spcPct val="100000"/>
              </a:lnSpc>
              <a:spcBef>
                <a:spcPts val="0"/>
              </a:spcBef>
              <a:spcAft>
                <a:spcPts val="0"/>
              </a:spcAft>
              <a:buClr>
                <a:srgbClr val="000000"/>
              </a:buClr>
              <a:buSzPts val="4000"/>
            </a:pPr>
            <a:r>
              <a:rPr lang="en-US" sz="4000" b="0" i="0" u="none" strike="noStrike" cap="none" dirty="0">
                <a:solidFill>
                  <a:schemeClr val="dk1"/>
                </a:solidFill>
                <a:latin typeface="Calibri"/>
                <a:ea typeface="Calibri"/>
                <a:cs typeface="Calibri"/>
                <a:sym typeface="Calibri"/>
              </a:rPr>
              <a:t>Zhen Wu, </a:t>
            </a:r>
            <a:r>
              <a:rPr lang="en-US" sz="4000" dirty="0">
                <a:solidFill>
                  <a:schemeClr val="dk1"/>
                </a:solidFill>
                <a:latin typeface="Calibri"/>
                <a:ea typeface="Calibri"/>
                <a:cs typeface="Calibri"/>
                <a:sym typeface="Calibri"/>
                <a:hlinkClick r:id="rId3"/>
              </a:rPr>
              <a:t>zhenwu013@gmail.com</a:t>
            </a:r>
            <a:r>
              <a:rPr lang="en-US" sz="4000"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589</Words>
  <Application>Microsoft Office PowerPoint</Application>
  <PresentationFormat>自定义</PresentationFormat>
  <Paragraphs>56</Paragraphs>
  <Slides>9</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Times New Roman</vt:lpstr>
      <vt:lpstr>Roboto</vt:lpstr>
      <vt:lpstr>Calibri</vt:lpstr>
      <vt:lpstr>Arial</vt:lpstr>
      <vt:lpstr>Office Theme</vt:lpstr>
      <vt:lpstr>Forest change and its carbon sink potential</vt:lpstr>
      <vt:lpstr>PowerPoint 演示文稿</vt:lpstr>
      <vt:lpstr>Introduction</vt:lpstr>
      <vt:lpstr>Data Description</vt:lpstr>
      <vt:lpstr>Methodology</vt:lpstr>
      <vt:lpstr>Flowchart of Analysis</vt:lpstr>
      <vt:lpstr>Working Plans</vt:lpstr>
      <vt:lpstr>References</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Liu, Lingbo</dc:creator>
  <cp:lastModifiedBy>Zhen Wu</cp:lastModifiedBy>
  <cp:revision>4</cp:revision>
  <dcterms:created xsi:type="dcterms:W3CDTF">2023-11-15T19:07:04Z</dcterms:created>
  <dcterms:modified xsi:type="dcterms:W3CDTF">2024-07-02T16:26:29Z</dcterms:modified>
</cp:coreProperties>
</file>