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3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1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79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24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5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6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9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Popular Superhero</a:t>
            </a:r>
          </a:p>
        </p:txBody>
      </p:sp>
    </p:spTree>
    <p:extLst>
      <p:ext uri="{BB962C8B-B14F-4D97-AF65-F5344CB8AC3E}">
        <p14:creationId xmlns:p14="http://schemas.microsoft.com/office/powerpoint/2010/main" val="112101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636809-3F8B-47DD-A379-B1C5ECE1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F15D-4335-4477-B2FA-0CFBAA82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Good luck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AA61218-3F08-4CA7-AE9A-F68B521EF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67" r="6818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BF16551-D19C-4721-B946-C83EF9AD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2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636809-3F8B-47DD-A379-B1C5ECE1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Superhero social networks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681BEBA3-7D46-4536-ADF6-B991CF61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8C868-336B-4C77-A8B9-C2130B47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10" r="1550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BF16551-D19C-4721-B946-C83EF9AD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80F65F-4BC4-45B2-B3BE-0720044C2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E03B76-AD69-478E-97A9-B4D95459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A6A871-1C8D-45D7-A9AE-80A07DD6F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2DC79E-659F-4033-82AA-D3E62C8F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45FB0-C8DF-41DF-8E28-E362DB08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45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0172" y="688542"/>
            <a:ext cx="8583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Marvel-graph.txt:</a:t>
            </a:r>
          </a:p>
          <a:p>
            <a:endParaRPr lang="en-US" dirty="0"/>
          </a:p>
          <a:p>
            <a:r>
              <a:rPr lang="en-US" dirty="0"/>
              <a:t>4395 2237 1767 472 4997 5931 6235 1478 1369 806 3994 6232 </a:t>
            </a:r>
          </a:p>
          <a:p>
            <a:r>
              <a:rPr lang="en-US" dirty="0"/>
              <a:t>3519 4704 2460 763 1602 5306 5358 6121 6160 2459 3173 4963 6166 </a:t>
            </a:r>
          </a:p>
          <a:p>
            <a:r>
              <a:rPr lang="en-US" dirty="0"/>
              <a:t>3518 5409 </a:t>
            </a:r>
          </a:p>
          <a:p>
            <a:endParaRPr lang="en-US" dirty="0"/>
          </a:p>
          <a:p>
            <a:r>
              <a:rPr lang="en-US" dirty="0"/>
              <a:t>A hero may span multiple lines!</a:t>
            </a:r>
          </a:p>
        </p:txBody>
      </p:sp>
      <p:sp>
        <p:nvSpPr>
          <p:cNvPr id="5" name="Rectangle 4"/>
          <p:cNvSpPr/>
          <p:nvPr/>
        </p:nvSpPr>
        <p:spPr>
          <a:xfrm>
            <a:off x="6145428" y="2253212"/>
            <a:ext cx="3822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Marvel-names.txt:</a:t>
            </a:r>
          </a:p>
          <a:p>
            <a:endParaRPr lang="en-US" dirty="0"/>
          </a:p>
          <a:p>
            <a:r>
              <a:rPr lang="en-US" dirty="0"/>
              <a:t>5300 "SPENCER, TRACY"</a:t>
            </a:r>
          </a:p>
          <a:p>
            <a:r>
              <a:rPr lang="en-US" dirty="0"/>
              <a:t>5301 "SPERZEL, ANTON"</a:t>
            </a:r>
          </a:p>
          <a:p>
            <a:r>
              <a:rPr lang="en-US" dirty="0"/>
              <a:t>5302 "SPETSBURO, GEN. YURI"</a:t>
            </a:r>
          </a:p>
          <a:p>
            <a:r>
              <a:rPr lang="en-US" dirty="0"/>
              <a:t>5303 "SPHINX"</a:t>
            </a:r>
          </a:p>
          <a:p>
            <a:r>
              <a:rPr lang="en-US" dirty="0"/>
              <a:t>5304 "SPHINX II"</a:t>
            </a:r>
          </a:p>
          <a:p>
            <a:r>
              <a:rPr lang="en-US" dirty="0"/>
              <a:t>5305 "SPHINX III"</a:t>
            </a:r>
          </a:p>
          <a:p>
            <a:r>
              <a:rPr lang="en-US" dirty="0"/>
              <a:t>5306 "SPIDER-MAN/PETER PAR"</a:t>
            </a:r>
          </a:p>
          <a:p>
            <a:r>
              <a:rPr lang="en-US" dirty="0"/>
              <a:t>5307 "SPIDER-MAN III/MARTH"</a:t>
            </a:r>
          </a:p>
          <a:p>
            <a:r>
              <a:rPr lang="en-US" dirty="0"/>
              <a:t>5308 "SPIDER-MAN CLONE/BEN"</a:t>
            </a:r>
          </a:p>
          <a:p>
            <a:r>
              <a:rPr lang="en-US" dirty="0"/>
              <a:t>5309 "SPIDER-WOMAN/JESSICA"</a:t>
            </a:r>
          </a:p>
        </p:txBody>
      </p:sp>
    </p:spTree>
    <p:extLst>
      <p:ext uri="{BB962C8B-B14F-4D97-AF65-F5344CB8AC3E}">
        <p14:creationId xmlns:p14="http://schemas.microsoft.com/office/powerpoint/2010/main" val="32654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superhero: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off hero ID from beginning of line</a:t>
            </a:r>
          </a:p>
          <a:p>
            <a:r>
              <a:rPr lang="en-US" dirty="0"/>
              <a:t>Count how many space-separated numbers are in the line</a:t>
            </a:r>
          </a:p>
          <a:p>
            <a:pPr lvl="1"/>
            <a:r>
              <a:rPr lang="en-US" dirty="0"/>
              <a:t>Subtract one to get the total number of connections</a:t>
            </a:r>
          </a:p>
          <a:p>
            <a:r>
              <a:rPr lang="en-US" dirty="0"/>
              <a:t>Group by hero ID’s to add up connections split into multiple lines</a:t>
            </a:r>
          </a:p>
          <a:p>
            <a:r>
              <a:rPr lang="en-US" dirty="0"/>
              <a:t>Sort by total connections</a:t>
            </a:r>
          </a:p>
          <a:p>
            <a:r>
              <a:rPr lang="en-US" dirty="0"/>
              <a:t>Filter name lookup dataset by the most popular hero ID to look up </a:t>
            </a:r>
            <a:r>
              <a:rPr lang="en-US"/>
              <a:t>the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41BA64C7-DFF8-4EF7-8679-1AC9DE632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5F5A1-C9B3-46B3-B2C7-720813C1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628617"/>
            <a:ext cx="5408613" cy="3028983"/>
          </a:xfrm>
        </p:spPr>
        <p:txBody>
          <a:bodyPr>
            <a:norm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DEDC0-4731-4802-8643-A44A1600E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843868"/>
            <a:ext cx="4264026" cy="1564744"/>
          </a:xfrm>
        </p:spPr>
        <p:txBody>
          <a:bodyPr>
            <a:normAutofit/>
          </a:bodyPr>
          <a:lstStyle/>
          <a:p>
            <a:r>
              <a:rPr lang="en-US" dirty="0"/>
              <a:t>Find the most *obscure* super heroes!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78692344-315C-400D-9371-9D8D6487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D402151-700E-4F1A-B721-F1E78C39A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5" r="17736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D945CDC-7A51-4550-9B8E-6FB0F870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1594A6-9ED3-4DD4-B256-7D4D09D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9F8CCA-2E2E-437E-B0E1-C689345C6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67D143-7E09-4254-B509-6C63B11F6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A826F3-D78D-4F21-B89F-269187DCC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AA6A88-8E45-43A2-A0D0-6FF6BC137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8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E5F6-AF70-403A-9B92-ED297B9C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4385-FAD0-433A-8B53-8FA7B5BD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names of all superheroes with only ONE connection</a:t>
            </a:r>
          </a:p>
          <a:p>
            <a:r>
              <a:rPr lang="en-US" dirty="0"/>
              <a:t>Extra credit: compute the actual smallest number of connections in the data set instead of assuming it is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1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76DF-59AF-4729-909F-17903004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71E6-61E7-4ED6-8673-7CFAF633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copy of the </a:t>
            </a:r>
            <a:r>
              <a:rPr lang="en-US" dirty="0" err="1"/>
              <a:t>MostPopularSuperheroDataset</a:t>
            </a:r>
            <a:r>
              <a:rPr lang="en-US" dirty="0"/>
              <a:t> script (can copy / paste in IntelliJ and give it a new name in the process)</a:t>
            </a:r>
          </a:p>
          <a:p>
            <a:r>
              <a:rPr lang="en-US" dirty="0"/>
              <a:t>Can be largely unchanged up to point where the “connections” dataset is constructed</a:t>
            </a:r>
          </a:p>
          <a:p>
            <a:r>
              <a:rPr lang="en-US" dirty="0"/>
              <a:t>Filter the connections to find rows with only one connection</a:t>
            </a:r>
          </a:p>
          <a:p>
            <a:r>
              <a:rPr lang="en-US" dirty="0"/>
              <a:t>Join the results with the names dataset</a:t>
            </a:r>
          </a:p>
          <a:p>
            <a:r>
              <a:rPr lang="en-US" dirty="0"/>
              <a:t>Select the names column and show it</a:t>
            </a:r>
          </a:p>
        </p:txBody>
      </p:sp>
    </p:spTree>
    <p:extLst>
      <p:ext uri="{BB962C8B-B14F-4D97-AF65-F5344CB8AC3E}">
        <p14:creationId xmlns:p14="http://schemas.microsoft.com/office/powerpoint/2010/main" val="34690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C420-C175-41DE-807A-61A367D4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FA12-98CF-4FB0-9E2E-E5FC6817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8814351" cy="3615267"/>
          </a:xfrm>
        </p:spPr>
        <p:txBody>
          <a:bodyPr/>
          <a:lstStyle/>
          <a:p>
            <a:r>
              <a:rPr lang="en-US" dirty="0" err="1"/>
              <a:t>Datasetname.filter</a:t>
            </a:r>
            <a:r>
              <a:rPr lang="en-US" dirty="0"/>
              <a:t>($”</a:t>
            </a:r>
            <a:r>
              <a:rPr lang="en-US" dirty="0" err="1"/>
              <a:t>columnname</a:t>
            </a:r>
            <a:r>
              <a:rPr lang="en-US" dirty="0"/>
              <a:t>” === </a:t>
            </a:r>
            <a:r>
              <a:rPr lang="en-US" dirty="0" err="1"/>
              <a:t>somevalue</a:t>
            </a:r>
            <a:r>
              <a:rPr lang="en-US" dirty="0"/>
              <a:t>)</a:t>
            </a:r>
          </a:p>
          <a:p>
            <a:r>
              <a:rPr lang="en-US" dirty="0" err="1"/>
              <a:t>Datasetname.join</a:t>
            </a:r>
            <a:r>
              <a:rPr lang="en-US" dirty="0"/>
              <a:t>(</a:t>
            </a:r>
            <a:r>
              <a:rPr lang="en-US" dirty="0" err="1"/>
              <a:t>someOtherDatasetWithACommonColumnName</a:t>
            </a:r>
            <a:r>
              <a:rPr lang="en-US" dirty="0"/>
              <a:t>, </a:t>
            </a:r>
            <a:r>
              <a:rPr lang="en-US" dirty="0" err="1"/>
              <a:t>usingColumn</a:t>
            </a:r>
            <a:r>
              <a:rPr lang="en-US" dirty="0"/>
              <a:t>=“</a:t>
            </a:r>
            <a:r>
              <a:rPr lang="en-US" dirty="0" err="1"/>
              <a:t>commonColumnName</a:t>
            </a:r>
            <a:r>
              <a:rPr lang="en-US" dirty="0"/>
              <a:t>”)</a:t>
            </a:r>
          </a:p>
          <a:p>
            <a:r>
              <a:rPr lang="en-US" dirty="0" err="1"/>
              <a:t>agg</a:t>
            </a:r>
            <a:r>
              <a:rPr lang="en-US" dirty="0"/>
              <a:t>(min(“</a:t>
            </a:r>
            <a:r>
              <a:rPr lang="en-US" dirty="0" err="1"/>
              <a:t>columnName</a:t>
            </a:r>
            <a:r>
              <a:rPr lang="en-US" dirty="0"/>
              <a:t>”).first().</a:t>
            </a:r>
            <a:r>
              <a:rPr lang="en-US" dirty="0" err="1"/>
              <a:t>getLong</a:t>
            </a:r>
            <a:r>
              <a:rPr lang="en-US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5259731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Most Popular Superhero</vt:lpstr>
      <vt:lpstr>Superhero social networks</vt:lpstr>
      <vt:lpstr>Input data format</vt:lpstr>
      <vt:lpstr>Most popular superhero: strategy</vt:lpstr>
      <vt:lpstr>Off to the code…</vt:lpstr>
      <vt:lpstr>Challenge</vt:lpstr>
      <vt:lpstr>The problem</vt:lpstr>
      <vt:lpstr>Strategy</vt:lpstr>
      <vt:lpstr>Syntax snippets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Superhero</dc:title>
  <dc:creator>Frank Kane</dc:creator>
  <cp:lastModifiedBy>Frank Kane</cp:lastModifiedBy>
  <cp:revision>1</cp:revision>
  <dcterms:created xsi:type="dcterms:W3CDTF">2020-09-03T16:49:25Z</dcterms:created>
  <dcterms:modified xsi:type="dcterms:W3CDTF">2020-09-03T16:49:28Z</dcterms:modified>
</cp:coreProperties>
</file>