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EB71E-D5CD-4EB0-A4D7-5913FD8FDD7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AB81-99F9-4696-9F91-6C7E56A5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2AB81-99F9-4696-9F91-6C7E56A56D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2AB81-99F9-4696-9F91-6C7E56A56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6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03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06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16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similar movies using Spark and the </a:t>
            </a:r>
            <a:r>
              <a:rPr lang="en-US" dirty="0" err="1"/>
              <a:t>MovieLens</a:t>
            </a:r>
            <a:r>
              <a:rPr lang="en-US" dirty="0"/>
              <a:t> data set</a:t>
            </a:r>
          </a:p>
          <a:p>
            <a:r>
              <a:rPr lang="en-US" dirty="0"/>
              <a:t>Introducing caching datasets</a:t>
            </a:r>
          </a:p>
        </p:txBody>
      </p:sp>
    </p:spTree>
    <p:extLst>
      <p:ext uri="{BB962C8B-B14F-4D97-AF65-F5344CB8AC3E}">
        <p14:creationId xmlns:p14="http://schemas.microsoft.com/office/powerpoint/2010/main" val="35435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</a:t>
            </a:r>
          </a:p>
        </p:txBody>
      </p:sp>
    </p:spTree>
    <p:extLst>
      <p:ext uri="{BB962C8B-B14F-4D97-AF65-F5344CB8AC3E}">
        <p14:creationId xmlns:p14="http://schemas.microsoft.com/office/powerpoint/2010/main" val="97004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results! Some ideas to try:</a:t>
            </a:r>
          </a:p>
          <a:p>
            <a:pPr lvl="1"/>
            <a:r>
              <a:rPr lang="en-US" dirty="0"/>
              <a:t>Discard bad ratings – only recommend good movies</a:t>
            </a:r>
          </a:p>
          <a:p>
            <a:pPr lvl="1"/>
            <a:r>
              <a:rPr lang="en-US" dirty="0"/>
              <a:t>Try different similarity metrics (Pearson Correlation Coefficient, </a:t>
            </a:r>
            <a:r>
              <a:rPr lang="en-US" dirty="0" err="1"/>
              <a:t>Jaccard</a:t>
            </a:r>
            <a:r>
              <a:rPr lang="en-US" dirty="0"/>
              <a:t> Coefficient, Conditional Probability)</a:t>
            </a:r>
          </a:p>
          <a:p>
            <a:pPr lvl="1"/>
            <a:r>
              <a:rPr lang="en-US" dirty="0"/>
              <a:t>Adjust the thresholds for minimum co-raters or minimum score</a:t>
            </a:r>
          </a:p>
          <a:p>
            <a:pPr lvl="1"/>
            <a:r>
              <a:rPr lang="en-US" dirty="0"/>
              <a:t>Invent a new similarity metric that takes the number of co-raters into account</a:t>
            </a:r>
          </a:p>
          <a:p>
            <a:pPr lvl="1"/>
            <a:r>
              <a:rPr lang="en-US" dirty="0"/>
              <a:t>Use genre information in </a:t>
            </a:r>
            <a:r>
              <a:rPr lang="en-US" dirty="0" err="1"/>
              <a:t>u.items</a:t>
            </a:r>
            <a:r>
              <a:rPr lang="en-US" dirty="0"/>
              <a:t> to boost scores from movies in the same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movies</a:t>
            </a:r>
          </a:p>
        </p:txBody>
      </p:sp>
      <p:pic>
        <p:nvPicPr>
          <p:cNvPr id="7" name="Picture 2" descr="https://movielens.org/images/site/marketing/main-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2295" y="685800"/>
            <a:ext cx="5318235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every pair of movies that were watched by the same person</a:t>
            </a:r>
          </a:p>
          <a:p>
            <a:r>
              <a:rPr lang="en-US" dirty="0"/>
              <a:t>Measure the similarity of their ratings across all users who watched both</a:t>
            </a:r>
          </a:p>
          <a:p>
            <a:r>
              <a:rPr lang="en-US" dirty="0"/>
              <a:t>Group by movie, then sort by similarity strength</a:t>
            </a:r>
          </a:p>
          <a:p>
            <a:endParaRPr lang="en-US" dirty="0"/>
          </a:p>
          <a:p>
            <a:r>
              <a:rPr lang="en-US" dirty="0"/>
              <a:t>(This is just one way to do it!)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7761" y="152746"/>
            <a:ext cx="6142325" cy="4180357"/>
            <a:chOff x="1815426" y="1627319"/>
            <a:chExt cx="6920586" cy="4984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9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66001" y="144507"/>
            <a:ext cx="6142326" cy="4205071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8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57760" y="119795"/>
            <a:ext cx="6150563" cy="422154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8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8334" y="70368"/>
            <a:ext cx="6191752" cy="429568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46855" y="3426941"/>
              <a:ext cx="3789404" cy="2323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4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a spark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and rating columns</a:t>
            </a:r>
          </a:p>
          <a:p>
            <a:r>
              <a:rPr lang="en-US" dirty="0"/>
              <a:t>Find every movie pair rated by the same user</a:t>
            </a:r>
          </a:p>
          <a:p>
            <a:pPr lvl="1"/>
            <a:r>
              <a:rPr lang="en-US" dirty="0"/>
              <a:t>This can be done with a “self-join” operation</a:t>
            </a:r>
          </a:p>
          <a:p>
            <a:pPr lvl="1"/>
            <a:r>
              <a:rPr lang="en-US" dirty="0"/>
              <a:t>At this point we have movie1, movie2, rating1, rating2</a:t>
            </a:r>
          </a:p>
          <a:p>
            <a:pPr lvl="1"/>
            <a:r>
              <a:rPr lang="en-US" dirty="0"/>
              <a:t>Filter out duplicate pairs (movie1, movie2) is same as (movie2, movie1)</a:t>
            </a:r>
          </a:p>
          <a:p>
            <a:r>
              <a:rPr lang="en-US" dirty="0"/>
              <a:t>Compute cosine similarity scores for every pair</a:t>
            </a:r>
          </a:p>
          <a:p>
            <a:pPr lvl="1"/>
            <a:r>
              <a:rPr lang="en-US" dirty="0"/>
              <a:t>Add x^2, y^2, </a:t>
            </a:r>
            <a:r>
              <a:rPr lang="en-US" dirty="0" err="1"/>
              <a:t>xy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Group by (movie1, movie2) pairs</a:t>
            </a:r>
          </a:p>
          <a:p>
            <a:pPr lvl="1"/>
            <a:r>
              <a:rPr lang="en-US"/>
              <a:t>Compute similarity score </a:t>
            </a:r>
            <a:r>
              <a:rPr lang="en-US" dirty="0"/>
              <a:t>for each aggregated pair</a:t>
            </a:r>
          </a:p>
          <a:p>
            <a:r>
              <a:rPr lang="en-US" dirty="0"/>
              <a:t>Filter, sort, and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3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we’ll query the final dataset of movie similarities a couple of times</a:t>
            </a:r>
          </a:p>
          <a:p>
            <a:r>
              <a:rPr lang="en-US" dirty="0"/>
              <a:t>Any time you will perform more than one action on an dataset, you should cache it!</a:t>
            </a:r>
          </a:p>
          <a:p>
            <a:pPr lvl="1"/>
            <a:r>
              <a:rPr lang="en-US" dirty="0"/>
              <a:t>Otherwise, Spark might re-evaluate the entire dataset all over again!</a:t>
            </a:r>
          </a:p>
          <a:p>
            <a:r>
              <a:rPr lang="en-US" dirty="0"/>
              <a:t>Use .cache() or .persist() to do this.</a:t>
            </a:r>
          </a:p>
          <a:p>
            <a:pPr lvl="1"/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Persist() optionally lets you cache it to disk instead of just memory, just in case a node fails or something.</a:t>
            </a:r>
          </a:p>
        </p:txBody>
      </p:sp>
    </p:spTree>
    <p:extLst>
      <p:ext uri="{BB962C8B-B14F-4D97-AF65-F5344CB8AC3E}">
        <p14:creationId xmlns:p14="http://schemas.microsoft.com/office/powerpoint/2010/main" val="140815423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343</Words>
  <Application>Microsoft Office PowerPoint</Application>
  <PresentationFormat>Widescreen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Item-based collaborative filtering</vt:lpstr>
      <vt:lpstr>Similar movies</vt:lpstr>
      <vt:lpstr>Item-based collaborative filtering</vt:lpstr>
      <vt:lpstr>Item-based collaborative filtering</vt:lpstr>
      <vt:lpstr>Item-based collaborative filtering</vt:lpstr>
      <vt:lpstr>Item-based collaborative filtering</vt:lpstr>
      <vt:lpstr>Item-based collaborative filtering</vt:lpstr>
      <vt:lpstr>Making it a spark problem</vt:lpstr>
      <vt:lpstr>Caching datasets</vt:lpstr>
      <vt:lpstr>Off to the code</vt:lpstr>
      <vt:lpstr>Learning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Item-based collaborative filtering</dc:title>
  <dc:creator>Frank Kane</dc:creator>
  <cp:lastModifiedBy>Frank Kane</cp:lastModifiedBy>
  <cp:revision>13</cp:revision>
  <dcterms:created xsi:type="dcterms:W3CDTF">2015-09-23T13:51:53Z</dcterms:created>
  <dcterms:modified xsi:type="dcterms:W3CDTF">2020-08-25T13:36:56Z</dcterms:modified>
</cp:coreProperties>
</file>