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9E49-8E70-43DB-8FC1-4E3C0D114B28}" type="datetimeFigureOut">
              <a:rPr lang="en-US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60C56-66A9-49FF-B596-567F13FC08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4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9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2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98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1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942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7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8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8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0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8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8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Kane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Resilient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Distributed</a:t>
            </a:r>
            <a:endParaRPr lang="en-US"/>
          </a:p>
          <a:p>
            <a:r>
              <a:rPr lang="en-US" dirty="0"/>
              <a:t>Dataset</a:t>
            </a: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19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the sparkcontext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Created by your driver program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Is responsible for making RDD's resilient and distributed!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Creates RDD's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The Spark shell creates a "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sc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" object for you</a:t>
            </a:r>
          </a:p>
        </p:txBody>
      </p:sp>
    </p:spTree>
    <p:extLst>
      <p:ext uri="{BB962C8B-B14F-4D97-AF65-F5344CB8AC3E}">
        <p14:creationId xmlns:p14="http://schemas.microsoft.com/office/powerpoint/2010/main" val="24920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RDD's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11064067" cy="36147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>
                <a:solidFill>
                  <a:schemeClr val="bg1"/>
                </a:solidFill>
              </a:rPr>
              <a:t> = parallelize(List(1, 2, 3, 4))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sc.textFile("file:///c:/users/frank/gobs-o-text.txt")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or s3n:// , hdfs://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hiveCtx = HiveContext(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sc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)  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rows = hiveCtx.sql("SELECT name, age FROM users")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Can also create from: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JDBC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Cassandra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HBase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Elasticsearch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JSON, CSV, sequence files, object files, various compressed formats</a:t>
            </a:r>
          </a:p>
        </p:txBody>
      </p:sp>
    </p:spTree>
    <p:extLst>
      <p:ext uri="{BB962C8B-B14F-4D97-AF65-F5344CB8AC3E}">
        <p14:creationId xmlns:p14="http://schemas.microsoft.com/office/powerpoint/2010/main" val="181937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 err="1">
                <a:solidFill>
                  <a:schemeClr val="bg1"/>
                </a:solidFill>
                <a:latin typeface="Century Gothic"/>
              </a:rPr>
              <a:t>flatmap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filter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distinct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sample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union, intersection, subtract, cartesian</a:t>
            </a:r>
          </a:p>
        </p:txBody>
      </p:sp>
    </p:spTree>
    <p:extLst>
      <p:ext uri="{BB962C8B-B14F-4D97-AF65-F5344CB8AC3E}">
        <p14:creationId xmlns:p14="http://schemas.microsoft.com/office/powerpoint/2010/main" val="212661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map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rdd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sc.parallelize</a:t>
            </a:r>
            <a:r>
              <a:rPr lang="en-US" dirty="0">
                <a:solidFill>
                  <a:schemeClr val="bg1"/>
                </a:solidFill>
              </a:rPr>
              <a:t>(List(1, 2, 3, 4))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/>
              </a:rPr>
              <a:t>val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squares =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rdd.map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(x =&gt; x*x)</a:t>
            </a:r>
          </a:p>
          <a:p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This yields 1, 4, 9, 16</a:t>
            </a:r>
          </a:p>
        </p:txBody>
      </p:sp>
    </p:spTree>
    <p:extLst>
      <p:ext uri="{BB962C8B-B14F-4D97-AF65-F5344CB8AC3E}">
        <p14:creationId xmlns:p14="http://schemas.microsoft.com/office/powerpoint/2010/main" val="32674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8803" y="987167"/>
            <a:ext cx="632737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RDD methods accept a </a:t>
            </a:r>
            <a:r>
              <a:rPr lang="en-US" i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as a parameter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=&gt; x*x)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 the same thing 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x*x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There, you now understand functional programming.</a:t>
            </a:r>
          </a:p>
        </p:txBody>
      </p:sp>
    </p:spTree>
    <p:extLst>
      <p:ext uri="{BB962C8B-B14F-4D97-AF65-F5344CB8AC3E}">
        <p14:creationId xmlns:p14="http://schemas.microsoft.com/office/powerpoint/2010/main" val="215929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actions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collect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 err="1">
                <a:solidFill>
                  <a:schemeClr val="bg1"/>
                </a:solidFill>
              </a:rPr>
              <a:t>countByValue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take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top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reduce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… and more ...</a:t>
            </a:r>
          </a:p>
        </p:txBody>
      </p:sp>
    </p:spTree>
    <p:extLst>
      <p:ext uri="{BB962C8B-B14F-4D97-AF65-F5344CB8AC3E}">
        <p14:creationId xmlns:p14="http://schemas.microsoft.com/office/powerpoint/2010/main" val="423074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actually happens in your driver program until an action is called!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91461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263</Words>
  <Application>Microsoft Office PowerPoint</Application>
  <PresentationFormat>Widescreen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Courier New</vt:lpstr>
      <vt:lpstr>Wingdings 3</vt:lpstr>
      <vt:lpstr>Slice</vt:lpstr>
      <vt:lpstr>Introducing Rdd's</vt:lpstr>
      <vt:lpstr>rdd</vt:lpstr>
      <vt:lpstr>the sparkcontext</vt:lpstr>
      <vt:lpstr>Creating RDD's</vt:lpstr>
      <vt:lpstr>transforming rdd's</vt:lpstr>
      <vt:lpstr>map example</vt:lpstr>
      <vt:lpstr>Functional Programming</vt:lpstr>
      <vt:lpstr>RDD actions</vt:lpstr>
      <vt:lpstr>lazy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9</cp:revision>
  <dcterms:created xsi:type="dcterms:W3CDTF">2014-09-12T02:12:56Z</dcterms:created>
  <dcterms:modified xsi:type="dcterms:W3CDTF">2020-08-13T13:50:47Z</dcterms:modified>
</cp:coreProperties>
</file>