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00D4D-5968-460C-A3E4-088B24A96BD6}" type="datetimeFigureOut">
              <a:rPr lang="en-US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7692F-75A4-4A72-9413-F384A1EC379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5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7692F-75A4-4A72-9413-F384A1EC379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7692F-75A4-4A72-9413-F384A1EC379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9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7692F-75A4-4A72-9413-F384A1EC379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7692F-75A4-4A72-9413-F384A1EC379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7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7692F-75A4-4A72-9413-F384A1EC379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71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7692F-75A4-4A72-9413-F384A1EC379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7692F-75A4-4A72-9413-F384A1EC379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7692F-75A4-4A72-9413-F384A1EC379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2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4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8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9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011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72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977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67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24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6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1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5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1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1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0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4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Filtering RDD's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the weather data examples.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filter() removes data from your Rdd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Just takes a function that returns a boolean.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For example, we want to filter out entries that don't have "TMIN" in the second item of </a:t>
            </a:r>
            <a:r>
              <a:rPr lang="en-US">
                <a:solidFill>
                  <a:schemeClr val="bg1"/>
                </a:solidFill>
                <a:latin typeface="Century Gothic"/>
              </a:rPr>
              <a:t>a tuple 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of data:</a:t>
            </a:r>
          </a:p>
          <a:p>
            <a:pPr marL="0" indent="0">
              <a:buNone/>
            </a:pPr>
            <a:br>
              <a:rPr lang="en-US" dirty="0">
                <a:solidFill>
                  <a:srgbClr val="0F496F"/>
                </a:solidFill>
                <a:latin typeface="Century Gothic"/>
              </a:rPr>
            </a:b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minTemps</a:t>
            </a:r>
            <a:r>
              <a:rPr lang="en-US" b="1" dirty="0"/>
              <a:t> = </a:t>
            </a:r>
            <a:r>
              <a:rPr lang="en-US" b="1" dirty="0" err="1"/>
              <a:t>parsedLines.filter</a:t>
            </a:r>
            <a:r>
              <a:rPr lang="en-US" b="1" dirty="0"/>
              <a:t>(x =&gt; x._2 == "TMIN")</a:t>
            </a:r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184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temperature in a year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6610" y="1862254"/>
            <a:ext cx="7430429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Input data snippet:</a:t>
            </a:r>
          </a:p>
          <a:p>
            <a:endParaRPr lang="en-US"/>
          </a:p>
          <a:p>
            <a:r>
              <a:rPr lang="en-US" dirty="0"/>
              <a:t>ITE00100554,18000101,TMAX,-75,,,E,</a:t>
            </a:r>
          </a:p>
          <a:p>
            <a:r>
              <a:rPr lang="en-US"/>
              <a:t>ITE00100554,18000101,TMIN,-148,,,E,</a:t>
            </a:r>
            <a:endParaRPr lang="en-US" dirty="0"/>
          </a:p>
          <a:p>
            <a:r>
              <a:rPr lang="en-US"/>
              <a:t>GM000010962,18000101,PRCP,0,,,E,</a:t>
            </a:r>
            <a:endParaRPr lang="en-US" dirty="0"/>
          </a:p>
          <a:p>
            <a:r>
              <a:rPr lang="en-US"/>
              <a:t>EZE00100082,18000101,TMAX,-86,,,E,</a:t>
            </a:r>
            <a:endParaRPr lang="en-US" dirty="0"/>
          </a:p>
          <a:p>
            <a:r>
              <a:rPr lang="en-US"/>
              <a:t>EZE00100082,18000101,TMIN,-135,,,E,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5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(map) the input data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3" y="323850"/>
            <a:ext cx="9922726" cy="369331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def </a:t>
            </a:r>
            <a:r>
              <a:rPr lang="en-US" b="1" dirty="0" err="1"/>
              <a:t>parseLine</a:t>
            </a:r>
            <a:r>
              <a:rPr lang="en-US" b="1" dirty="0"/>
              <a:t>(</a:t>
            </a:r>
            <a:r>
              <a:rPr lang="en-US" b="1" dirty="0" err="1"/>
              <a:t>line:</a:t>
            </a:r>
            <a:r>
              <a:rPr lang="en-US" b="1" i="1" dirty="0" err="1"/>
              <a:t>String</a:t>
            </a:r>
            <a:r>
              <a:rPr lang="en-US" b="1" i="1" dirty="0"/>
              <a:t>)= {</a:t>
            </a:r>
          </a:p>
          <a:p>
            <a:r>
              <a:rPr lang="en-US" dirty="0"/>
              <a:t>    </a:t>
            </a:r>
            <a:r>
              <a:rPr lang="en-US" b="1" dirty="0" err="1"/>
              <a:t>val</a:t>
            </a:r>
            <a:r>
              <a:rPr lang="en-US" b="1" dirty="0"/>
              <a:t> fields = </a:t>
            </a:r>
            <a:r>
              <a:rPr lang="en-US" b="1" dirty="0" err="1"/>
              <a:t>line.split</a:t>
            </a:r>
            <a:r>
              <a:rPr lang="en-US" b="1" dirty="0"/>
              <a:t>(",")</a:t>
            </a:r>
          </a:p>
          <a:p>
            <a:r>
              <a:rPr lang="en-US" dirty="0"/>
              <a:t>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stationID</a:t>
            </a:r>
            <a:r>
              <a:rPr lang="en-US" b="1" dirty="0"/>
              <a:t> = fields(0)</a:t>
            </a:r>
          </a:p>
          <a:p>
            <a:r>
              <a:rPr lang="en-US" dirty="0"/>
              <a:t>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entryType</a:t>
            </a:r>
            <a:r>
              <a:rPr lang="en-US" b="1" dirty="0"/>
              <a:t> = fields(2)</a:t>
            </a:r>
          </a:p>
          <a:p>
            <a:r>
              <a:rPr lang="en-US" dirty="0"/>
              <a:t>    </a:t>
            </a:r>
            <a:r>
              <a:rPr lang="en-US" b="1" dirty="0" err="1"/>
              <a:t>val</a:t>
            </a:r>
            <a:r>
              <a:rPr lang="en-US" b="1" dirty="0"/>
              <a:t> temperature = fields(3).</a:t>
            </a:r>
            <a:r>
              <a:rPr lang="en-US" b="1" dirty="0" err="1"/>
              <a:t>toFloat</a:t>
            </a:r>
            <a:r>
              <a:rPr lang="en-US" b="1" dirty="0"/>
              <a:t> * 0.1f * (9.0f / 5.0f) + 32.0f</a:t>
            </a:r>
          </a:p>
          <a:p>
            <a:r>
              <a:rPr lang="en-US" dirty="0"/>
              <a:t>    (</a:t>
            </a:r>
            <a:r>
              <a:rPr lang="en-US" dirty="0" err="1"/>
              <a:t>stationID</a:t>
            </a:r>
            <a:r>
              <a:rPr lang="en-US" dirty="0"/>
              <a:t>, </a:t>
            </a:r>
            <a:r>
              <a:rPr lang="en-US" dirty="0" err="1"/>
              <a:t>entryType</a:t>
            </a:r>
            <a:r>
              <a:rPr lang="en-US" dirty="0"/>
              <a:t>, temperature)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b="1" dirty="0" err="1"/>
              <a:t>val</a:t>
            </a:r>
            <a:r>
              <a:rPr lang="en-US" b="1" dirty="0"/>
              <a:t> lines = sc.textFile("../1800.csv")</a:t>
            </a:r>
          </a:p>
          <a:p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parsedLines</a:t>
            </a:r>
            <a:r>
              <a:rPr lang="en-US" b="1" dirty="0"/>
              <a:t> = </a:t>
            </a:r>
            <a:r>
              <a:rPr lang="en-US" b="1" dirty="0" err="1"/>
              <a:t>lines.map</a:t>
            </a:r>
            <a:r>
              <a:rPr lang="en-US" b="1" dirty="0"/>
              <a:t>(</a:t>
            </a:r>
            <a:r>
              <a:rPr lang="en-US" b="1" dirty="0" err="1"/>
              <a:t>parseLine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is (</a:t>
            </a:r>
            <a:r>
              <a:rPr lang="en-US" dirty="0" err="1"/>
              <a:t>stationID</a:t>
            </a:r>
            <a:r>
              <a:rPr lang="en-US" dirty="0"/>
              <a:t>, entryType, temperature)</a:t>
            </a:r>
          </a:p>
        </p:txBody>
      </p:sp>
    </p:spTree>
    <p:extLst>
      <p:ext uri="{BB962C8B-B14F-4D97-AF65-F5344CB8AC3E}">
        <p14:creationId xmlns:p14="http://schemas.microsoft.com/office/powerpoint/2010/main" val="394725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out all but tmin entries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5761" y="2665296"/>
            <a:ext cx="674462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minTemps</a:t>
            </a:r>
            <a:r>
              <a:rPr lang="en-US" b="1" dirty="0"/>
              <a:t> = </a:t>
            </a:r>
            <a:r>
              <a:rPr lang="en-US" b="1" dirty="0" err="1"/>
              <a:t>parsedLines.filter</a:t>
            </a:r>
            <a:r>
              <a:rPr lang="en-US" b="1" dirty="0"/>
              <a:t>(x =&gt; x._2 == "TMIN")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1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(</a:t>
            </a:r>
            <a:r>
              <a:rPr lang="en-US" dirty="0" err="1"/>
              <a:t>stationID</a:t>
            </a:r>
            <a:r>
              <a:rPr lang="en-US" dirty="0"/>
              <a:t>, temperature) key/value pairs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0702" y="2522838"/>
            <a:ext cx="6778082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stationTemps</a:t>
            </a:r>
            <a:r>
              <a:rPr lang="en-US" b="1" dirty="0"/>
              <a:t> = </a:t>
            </a:r>
            <a:r>
              <a:rPr lang="en-US" b="1" dirty="0" err="1"/>
              <a:t>minTemps.map</a:t>
            </a:r>
            <a:r>
              <a:rPr lang="en-US" b="1" dirty="0"/>
              <a:t>(x =&gt; (x._1, x._3.toFloat))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1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minimum temperature by stationid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3914" y="2581507"/>
            <a:ext cx="816585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minTempsByStation</a:t>
            </a:r>
            <a:r>
              <a:rPr lang="en-US" b="1" dirty="0"/>
              <a:t> = </a:t>
            </a:r>
            <a:r>
              <a:rPr lang="en-US" b="1" dirty="0" err="1"/>
              <a:t>stationTemps.reduceByKey</a:t>
            </a:r>
            <a:r>
              <a:rPr lang="en-US" b="1" dirty="0"/>
              <a:t>( (</a:t>
            </a:r>
            <a:r>
              <a:rPr lang="en-US" b="1" dirty="0" err="1"/>
              <a:t>x,y</a:t>
            </a:r>
            <a:r>
              <a:rPr lang="en-US" b="1" dirty="0"/>
              <a:t>) =&gt; min(</a:t>
            </a:r>
            <a:r>
              <a:rPr lang="en-US" b="1" dirty="0" err="1"/>
              <a:t>x,y</a:t>
            </a:r>
            <a:r>
              <a:rPr lang="en-US" b="1" dirty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8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 and print the results.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8170" y="2113621"/>
            <a:ext cx="7831873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 </a:t>
            </a:r>
            <a:r>
              <a:rPr lang="en-US" b="1" dirty="0" err="1"/>
              <a:t>val</a:t>
            </a:r>
            <a:r>
              <a:rPr lang="en-US" b="1" dirty="0"/>
              <a:t> results = </a:t>
            </a:r>
            <a:r>
              <a:rPr lang="en-US" b="1" dirty="0" err="1"/>
              <a:t>minTempsByStation.collect</a:t>
            </a:r>
            <a:r>
              <a:rPr lang="en-US" b="1" dirty="0"/>
              <a:t>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b="1" dirty="0"/>
              <a:t>for (result &lt;- </a:t>
            </a:r>
            <a:r>
              <a:rPr lang="en-US" b="1" dirty="0" err="1"/>
              <a:t>results.sorted</a:t>
            </a:r>
            <a:r>
              <a:rPr lang="en-US" b="1" dirty="0"/>
              <a:t>) {</a:t>
            </a:r>
          </a:p>
          <a:p>
            <a:r>
              <a:rPr lang="en-US" dirty="0"/>
              <a:t>       </a:t>
            </a:r>
            <a:r>
              <a:rPr lang="en-US" b="1" dirty="0" err="1"/>
              <a:t>val</a:t>
            </a:r>
            <a:r>
              <a:rPr lang="en-US" b="1" dirty="0"/>
              <a:t> station = result._1</a:t>
            </a:r>
          </a:p>
          <a:p>
            <a:r>
              <a:rPr lang="en-US" dirty="0"/>
              <a:t>       </a:t>
            </a:r>
            <a:r>
              <a:rPr lang="en-US" b="1" dirty="0" err="1"/>
              <a:t>val</a:t>
            </a:r>
            <a:r>
              <a:rPr lang="en-US" b="1" dirty="0"/>
              <a:t> temp = result._2</a:t>
            </a:r>
          </a:p>
          <a:p>
            <a:r>
              <a:rPr lang="en-US" dirty="0"/>
              <a:t>   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formattedTemp</a:t>
            </a:r>
            <a:r>
              <a:rPr lang="en-US" b="1" dirty="0"/>
              <a:t> = f"$temp%.2f F"</a:t>
            </a:r>
          </a:p>
          <a:p>
            <a:r>
              <a:rPr lang="en-US" dirty="0"/>
              <a:t>      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s"$station</a:t>
            </a:r>
            <a:r>
              <a:rPr lang="en-US" dirty="0"/>
              <a:t> minimum temperature: $</a:t>
            </a:r>
            <a:r>
              <a:rPr lang="en-US" dirty="0" err="1"/>
              <a:t>formattedTemp</a:t>
            </a:r>
            <a:r>
              <a:rPr lang="en-US" dirty="0"/>
              <a:t>") 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977922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192</TotalTime>
  <Words>361</Words>
  <Application>Microsoft Office PowerPoint</Application>
  <PresentationFormat>Widescreen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Slice</vt:lpstr>
      <vt:lpstr>Filtering RDD's</vt:lpstr>
      <vt:lpstr>filter() removes data from your Rdd</vt:lpstr>
      <vt:lpstr>Minimum temperature in a year</vt:lpstr>
      <vt:lpstr>Parse (map) the input data</vt:lpstr>
      <vt:lpstr>Filter out all but tmin entries</vt:lpstr>
      <vt:lpstr>Create (stationID, temperature) key/value pairs</vt:lpstr>
      <vt:lpstr>Find minimum temperature by stationid</vt:lpstr>
      <vt:lpstr>Collect and print the results.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8</cp:revision>
  <dcterms:created xsi:type="dcterms:W3CDTF">2014-09-12T02:12:56Z</dcterms:created>
  <dcterms:modified xsi:type="dcterms:W3CDTF">2020-08-14T12:51:00Z</dcterms:modified>
</cp:coreProperties>
</file>