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4813C-644D-44F0-9EB5-22590AE3B2F7}" type="datetimeFigureOut">
              <a:rPr lang="en-US"/>
              <a:t>7/11/2016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5A597-50D5-40F7-B4F4-941F45676D3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7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A597-50D5-40F7-B4F4-941F45676D3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78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A597-50D5-40F7-B4F4-941F45676D37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6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A597-50D5-40F7-B4F4-941F45676D37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61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A597-50D5-40F7-B4F4-941F45676D37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97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A597-50D5-40F7-B4F4-941F45676D37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21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A597-50D5-40F7-B4F4-941F45676D37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96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27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100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44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1311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142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7225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30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585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0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79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75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59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01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4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68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5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8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47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Improving word count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Normalizing data, sorting the results.</a:t>
            </a:r>
            <a:endParaRPr lang="en-US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9284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normalization</a:t>
            </a:r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Problem: word variants with different capitalization, punctuation, etc.</a:t>
            </a:r>
            <a:endParaRPr lang="en-US" dirty="0">
              <a:solidFill>
                <a:schemeClr val="bg1"/>
              </a:solidFill>
              <a:latin typeface="Century Gothic"/>
            </a:endParaRPr>
          </a:p>
          <a:p>
            <a:r>
              <a:rPr lang="en-US" dirty="0">
                <a:solidFill>
                  <a:schemeClr val="bg1"/>
                </a:solidFill>
              </a:rPr>
              <a:t>There are fancy natural language processing toolkits like NLTK</a:t>
            </a:r>
            <a:endParaRPr lang="en-US" dirty="0">
              <a:solidFill>
                <a:schemeClr val="bg1"/>
              </a:solidFill>
              <a:latin typeface="Century Gothic"/>
            </a:endParaRP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But we'll keep it simple, and use a </a:t>
            </a:r>
            <a:r>
              <a:rPr lang="en-US" i="1" dirty="0">
                <a:solidFill>
                  <a:schemeClr val="bg1"/>
                </a:solidFill>
                <a:latin typeface="Century Gothic"/>
              </a:rPr>
              <a:t>regular expression</a:t>
            </a:r>
            <a:r>
              <a:rPr lang="en-US" dirty="0">
                <a:solidFill>
                  <a:schemeClr val="bg1"/>
                </a:solidFill>
                <a:latin typeface="Century 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353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 to the code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8148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the results: step 1</a:t>
            </a:r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857" y="685800"/>
            <a:ext cx="11344468" cy="36147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We could sort what countByValue() returns, but let's use RDD's to keep it scalable.</a:t>
            </a: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First, do countByValue() the "hard way":</a:t>
            </a:r>
            <a:br>
              <a:rPr lang="en-US" dirty="0">
                <a:solidFill>
                  <a:schemeClr val="bg1"/>
                </a:solidFill>
                <a:latin typeface="Century Gothic"/>
              </a:rPr>
            </a:br>
            <a:r>
              <a:rPr lang="en-US" dirty="0">
                <a:solidFill>
                  <a:schemeClr val="bg1"/>
                </a:solidFill>
                <a:latin typeface="Century Gothic"/>
              </a:rPr>
              <a:t/>
            </a:r>
            <a:br>
              <a:rPr lang="en-US" dirty="0">
                <a:solidFill>
                  <a:schemeClr val="bg1"/>
                </a:solidFill>
                <a:latin typeface="Century Gothic"/>
              </a:rPr>
            </a:br>
            <a:r>
              <a:rPr lang="en-US" b="1" dirty="0" err="1">
                <a:solidFill>
                  <a:schemeClr val="bg1"/>
                </a:solidFill>
              </a:rPr>
              <a:t>val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wordCounts</a:t>
            </a:r>
            <a:r>
              <a:rPr lang="en-US" b="1" dirty="0">
                <a:solidFill>
                  <a:schemeClr val="bg1"/>
                </a:solidFill>
              </a:rPr>
              <a:t> = </a:t>
            </a:r>
            <a:r>
              <a:rPr lang="en-US" b="1" dirty="0" err="1">
                <a:solidFill>
                  <a:schemeClr val="bg1"/>
                </a:solidFill>
              </a:rPr>
              <a:t>lowercaseWords.map</a:t>
            </a:r>
            <a:r>
              <a:rPr lang="en-US" b="1" dirty="0">
                <a:solidFill>
                  <a:schemeClr val="bg1"/>
                </a:solidFill>
              </a:rPr>
              <a:t>(x =&gt; (x, 1)).</a:t>
            </a:r>
            <a:r>
              <a:rPr lang="en-US" b="1" dirty="0" err="1">
                <a:solidFill>
                  <a:schemeClr val="bg1"/>
                </a:solidFill>
              </a:rPr>
              <a:t>reduceByKey</a:t>
            </a:r>
            <a:r>
              <a:rPr lang="en-US" b="1" dirty="0">
                <a:solidFill>
                  <a:schemeClr val="bg1"/>
                </a:solidFill>
              </a:rPr>
              <a:t>( (</a:t>
            </a:r>
            <a:r>
              <a:rPr lang="en-US" b="1" dirty="0" err="1">
                <a:solidFill>
                  <a:schemeClr val="bg1"/>
                </a:solidFill>
              </a:rPr>
              <a:t>x,y</a:t>
            </a:r>
            <a:r>
              <a:rPr lang="en-US" b="1" dirty="0">
                <a:solidFill>
                  <a:schemeClr val="bg1"/>
                </a:solidFill>
              </a:rPr>
              <a:t>) =&gt; x + y 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  <a:br>
              <a:rPr lang="en-US" b="1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  <a:latin typeface="Century Gothic"/>
            </a:endParaRP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Convert each word to a key/value pair with a value of 1</a:t>
            </a: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Then count them all up with reduceByKey()</a:t>
            </a:r>
          </a:p>
        </p:txBody>
      </p:sp>
    </p:spTree>
    <p:extLst>
      <p:ext uri="{BB962C8B-B14F-4D97-AF65-F5344CB8AC3E}">
        <p14:creationId xmlns:p14="http://schemas.microsoft.com/office/powerpoint/2010/main" val="179495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the results: step 2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685800"/>
            <a:ext cx="10741876" cy="36147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Flip the (word, count) pairs to (count, word)</a:t>
            </a:r>
            <a:endParaRPr lang="en-US" dirty="0">
              <a:solidFill>
                <a:schemeClr val="bg1"/>
              </a:solidFill>
              <a:latin typeface="Century Gothic"/>
            </a:endParaRPr>
          </a:p>
          <a:p>
            <a:r>
              <a:rPr lang="en-US" dirty="0">
                <a:solidFill>
                  <a:schemeClr val="bg1"/>
                </a:solidFill>
                <a:latin typeface="Century Gothic"/>
              </a:rPr>
              <a:t>Then use </a:t>
            </a:r>
            <a:r>
              <a:rPr lang="en-US" dirty="0" err="1">
                <a:solidFill>
                  <a:schemeClr val="bg1"/>
                </a:solidFill>
                <a:latin typeface="Century Gothic"/>
              </a:rPr>
              <a:t>sortByKey</a:t>
            </a:r>
            <a:r>
              <a:rPr lang="en-US" dirty="0">
                <a:solidFill>
                  <a:schemeClr val="bg1"/>
                </a:solidFill>
                <a:latin typeface="Century Gothic"/>
              </a:rPr>
              <a:t>() to sort by count (now that count is our new key)</a:t>
            </a:r>
            <a:r>
              <a:rPr lang="en-US" dirty="0">
                <a:solidFill>
                  <a:srgbClr val="0F496F"/>
                </a:solidFill>
                <a:latin typeface="Century Gothic"/>
              </a:rPr>
              <a:t/>
            </a:r>
            <a:br>
              <a:rPr lang="en-US" dirty="0">
                <a:solidFill>
                  <a:srgbClr val="0F496F"/>
                </a:solidFill>
                <a:latin typeface="Century Gothic"/>
              </a:rPr>
            </a:br>
            <a:r>
              <a:rPr lang="en-US" dirty="0">
                <a:solidFill>
                  <a:srgbClr val="0F496F"/>
                </a:solidFill>
                <a:latin typeface="Century Gothic"/>
              </a:rPr>
              <a:t/>
            </a:r>
            <a:br>
              <a:rPr lang="en-US" dirty="0">
                <a:solidFill>
                  <a:srgbClr val="0F496F"/>
                </a:solidFill>
                <a:latin typeface="Century Gothic"/>
              </a:rPr>
            </a:b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wordCountsSorted</a:t>
            </a:r>
            <a:r>
              <a:rPr lang="en-US" b="1" dirty="0"/>
              <a:t> = </a:t>
            </a:r>
            <a:r>
              <a:rPr lang="en-US" b="1" dirty="0" err="1"/>
              <a:t>wordCounts.map</a:t>
            </a:r>
            <a:r>
              <a:rPr lang="en-US" b="1" dirty="0"/>
              <a:t>( x =&gt; (x._2, x._1) ).</a:t>
            </a:r>
            <a:r>
              <a:rPr lang="en-US" b="1" dirty="0" err="1"/>
              <a:t>sortByKey</a:t>
            </a:r>
            <a:r>
              <a:rPr lang="en-US" b="1" dirty="0"/>
              <a:t>()</a:t>
            </a:r>
            <a:r>
              <a:rPr lang="en-US" dirty="0">
                <a:solidFill>
                  <a:srgbClr val="0F496F"/>
                </a:solidFill>
                <a:latin typeface="Century Gothic"/>
              </a:rPr>
              <a:t/>
            </a:r>
            <a:br>
              <a:rPr lang="en-US" dirty="0">
                <a:solidFill>
                  <a:srgbClr val="0F496F"/>
                </a:solidFill>
                <a:latin typeface="Century Gothic"/>
              </a:rPr>
            </a:br>
            <a:endParaRPr lang="en-US" dirty="0">
              <a:solidFill>
                <a:srgbClr val="0F496F"/>
              </a:solidFill>
              <a:latin typeface="Century Gothic"/>
            </a:endParaRPr>
          </a:p>
          <a:p>
            <a:endParaRPr lang="en-US" dirty="0">
              <a:solidFill>
                <a:srgbClr val="0F496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798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Off to the code</a:t>
            </a:r>
            <a:endParaRPr lang="en-US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4114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45</TotalTime>
  <Words>129</Words>
  <Application>Microsoft Office PowerPoint</Application>
  <PresentationFormat>Widescreen</PresentationFormat>
  <Paragraphs>22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Wingdings 3</vt:lpstr>
      <vt:lpstr>Slice</vt:lpstr>
      <vt:lpstr>Improving word count</vt:lpstr>
      <vt:lpstr>text normalization</vt:lpstr>
      <vt:lpstr>Off to the code</vt:lpstr>
      <vt:lpstr>sorting the results: step 1</vt:lpstr>
      <vt:lpstr>Sorting the results: step 2</vt:lpstr>
      <vt:lpstr>Off to the code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Frank Kane</cp:lastModifiedBy>
  <cp:revision>7</cp:revision>
  <dcterms:created xsi:type="dcterms:W3CDTF">2014-09-12T02:12:56Z</dcterms:created>
  <dcterms:modified xsi:type="dcterms:W3CDTF">2016-07-11T15:25:29Z</dcterms:modified>
</cp:coreProperties>
</file>