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65C9D-B90C-4C17-88DE-2344B10650F3}" type="datetimeFigureOut">
              <a:rPr lang="en-US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46F7-8728-4057-9D70-BD37B24BF12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8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82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7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1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5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1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3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Learning activity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Count up total amount ordered by customer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up amount spent by customer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068" y="143098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44, 77.83</a:t>
            </a:r>
          </a:p>
          <a:p>
            <a:pPr algn="ctr"/>
            <a:r>
              <a:rPr lang="en-US" dirty="0"/>
              <a:t>35, 78.97</a:t>
            </a:r>
            <a:endParaRPr lang="en-US"/>
          </a:p>
          <a:p>
            <a:pPr algn="ctr"/>
            <a:r>
              <a:rPr lang="en-US" dirty="0"/>
              <a:t>47, 14.98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8714" y="1337532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44,8602,37.19</a:t>
            </a:r>
          </a:p>
          <a:p>
            <a:r>
              <a:rPr lang="en-US" dirty="0">
                <a:latin typeface="Century Gothic" charset="0"/>
              </a:rPr>
              <a:t>35,5368,65.89</a:t>
            </a:r>
          </a:p>
          <a:p>
            <a:r>
              <a:rPr lang="en-US" dirty="0">
                <a:latin typeface="Century Gothic" charset="0"/>
              </a:rPr>
              <a:t>44,3391,40.64</a:t>
            </a:r>
          </a:p>
          <a:p>
            <a:r>
              <a:rPr lang="en-US" dirty="0">
                <a:latin typeface="Century Gothic" charset="0"/>
              </a:rPr>
              <a:t>47,6694,14.98</a:t>
            </a:r>
          </a:p>
          <a:p>
            <a:r>
              <a:rPr lang="en-US" dirty="0">
                <a:latin typeface="Century Gothic" charset="0"/>
              </a:rPr>
              <a:t>35,680,13.08</a:t>
            </a:r>
          </a:p>
          <a:p>
            <a:endParaRPr lang="en-US" dirty="0">
              <a:latin typeface="Century Gothic" charset="0"/>
            </a:endParaRPr>
          </a:p>
          <a:p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4301" y="1337532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latin typeface="Arial"/>
              </a:rPr>
              <a:t>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42948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2169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Split each comma-delimited line into fields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Map each line to key/value pairs of customer ID and dollar amount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Use reduceByKey to add up amount spent by customer ID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collect() the results and print them</a:t>
            </a:r>
          </a:p>
        </p:txBody>
      </p:sp>
    </p:spTree>
    <p:extLst>
      <p:ext uri="{BB962C8B-B14F-4D97-AF65-F5344CB8AC3E}">
        <p14:creationId xmlns:p14="http://schemas.microsoft.com/office/powerpoint/2010/main" val="16150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snippets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previous examples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Split comma-delimited fields: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  <a:endParaRPr lang="en-US" dirty="0" smtClean="0">
              <a:solidFill>
                <a:srgbClr val="0F496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entury Gothic" charset="0"/>
              </a:rPr>
              <a:t>Treat field 0 as an integer, and field 2 as a floating point number:</a:t>
            </a:r>
            <a:r>
              <a:rPr lang="en-US" dirty="0" smtClean="0">
                <a:solidFill>
                  <a:srgbClr val="0F496F"/>
                </a:solidFill>
                <a:latin typeface="Century Gothic" charset="0"/>
              </a:rPr>
              <a:t/>
            </a:r>
            <a:br>
              <a:rPr lang="en-US" dirty="0" smtClean="0">
                <a:solidFill>
                  <a:srgbClr val="0F496F"/>
                </a:solidFill>
                <a:latin typeface="Century Gothic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fields(0).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fields(2).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F496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16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results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35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There's more!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 sort your results by amount spent!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Review our sorted word count example - it's the same idea.</a:t>
            </a:r>
          </a:p>
        </p:txBody>
      </p:sp>
    </p:spTree>
    <p:extLst>
      <p:ext uri="{BB962C8B-B14F-4D97-AF65-F5344CB8AC3E}">
        <p14:creationId xmlns:p14="http://schemas.microsoft.com/office/powerpoint/2010/main" val="12615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115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Slice</vt:lpstr>
      <vt:lpstr>Learning activity</vt:lpstr>
      <vt:lpstr>Add up amount spent by customer</vt:lpstr>
      <vt:lpstr>Strategy</vt:lpstr>
      <vt:lpstr>Useful snippets</vt:lpstr>
      <vt:lpstr>Good luck!</vt:lpstr>
      <vt:lpstr>Check your results</vt:lpstr>
      <vt:lpstr>But wait! There's more!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8</cp:revision>
  <dcterms:created xsi:type="dcterms:W3CDTF">2014-09-12T02:12:56Z</dcterms:created>
  <dcterms:modified xsi:type="dcterms:W3CDTF">2016-07-11T16:57:24Z</dcterms:modified>
</cp:coreProperties>
</file>