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59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8" userDrawn="1">
          <p15:clr>
            <a:srgbClr val="A4A3A4"/>
          </p15:clr>
        </p15:guide>
        <p15:guide id="2" pos="45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-139" y="-58"/>
      </p:cViewPr>
      <p:guideLst>
        <p:guide orient="horz" pos="2618"/>
        <p:guide pos="45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58B71-076F-4C53-B3A7-5339555BE2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DA3A-4C8F-4B11-860F-6DB48936BC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3" name="Shape 1"/>
          <p:cNvSpPr/>
          <p:nvPr/>
        </p:nvSpPr>
        <p:spPr>
          <a:xfrm>
            <a:off x="14605" y="38735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Hotel Management      System</a:t>
            </a:r>
            <a:endParaRPr lang="en-US" sz="5250" dirty="0"/>
          </a:p>
        </p:txBody>
      </p:sp>
      <p:sp>
        <p:nvSpPr>
          <p:cNvPr id="5" name="Text 3"/>
          <p:cNvSpPr/>
          <p:nvPr/>
        </p:nvSpPr>
        <p:spPr>
          <a:xfrm>
            <a:off x="6319599" y="4998125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our presentation on the Hotel Management System. Discover how our system can streamline your hotel's operations and enhance guest experiences.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3" name="Shape 1"/>
          <p:cNvSpPr/>
          <p:nvPr/>
        </p:nvSpPr>
        <p:spPr>
          <a:xfrm>
            <a:off x="0" y="-9525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3067883"/>
            <a:ext cx="45491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Problem Statement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6319520" y="4095750"/>
            <a:ext cx="7477760" cy="25025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challenges faced by hotel managers, from manual reservation processes to inefficient customer service  and the need for a comprehensive hotel management system.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34395"/>
            <a:ext cx="45415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Goals of the Project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4762024"/>
            <a:ext cx="10554414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includes automating reservation and check-in/check-out processes, and providing seamless guest communication.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49072"/>
            <a:ext cx="66903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Features and Functionalities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523768"/>
            <a:ext cx="30327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Reservation Management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73975" y="3093125"/>
            <a:ext cx="469415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Effortlessly handle guest reservations, room availability to ensuring a smooth and efficient process.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p>
            <a:r>
              <a:rPr lang="en-US"/>
              <a:t>                  </a:t>
            </a:r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62267" y="2523768"/>
            <a:ext cx="38633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  <a:sym typeface="+mn-ea"/>
              </a:rPr>
              <a:t> Management part </a:t>
            </a:r>
            <a:endParaRPr lang="en-US" sz="2185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25146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Billing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tracking the time table of reservation and  automate billing processes that will generate comprehensive financial reports for better financial control.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38023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Housekeeping and Maintenance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Schedule and track housekeeping tasks, monitor maintenance requests, and ensure a clean and comfortable environment for guests.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7662545" y="3033395"/>
            <a:ext cx="4693920" cy="1125855"/>
          </a:xfrm>
          <a:prstGeom prst="rect">
            <a:avLst/>
          </a:prstGeom>
          <a:noFill/>
        </p:spPr>
        <p:txBody>
          <a:bodyPr wrap="square" rtlCol="0" anchor="t"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helps us to control the various aspect of the hotel by accessing the management part of the system.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2490311"/>
            <a:ext cx="80619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Technical Implementation Details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740110"/>
            <a:ext cx="266628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Languages used </a:t>
            </a:r>
            <a:endParaRPr lang="en-US" sz="2625" dirty="0"/>
          </a:p>
        </p:txBody>
      </p:sp>
      <p:sp>
        <p:nvSpPr>
          <p:cNvPr id="6" name="Text 4"/>
          <p:cNvSpPr/>
          <p:nvPr/>
        </p:nvSpPr>
        <p:spPr>
          <a:xfrm>
            <a:off x="2393394" y="4406503"/>
            <a:ext cx="2800945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C++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850725"/>
            <a:ext cx="2800945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294948"/>
            <a:ext cx="2800945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43932" y="3710900"/>
            <a:ext cx="266628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endParaRPr lang="en-US" sz="2625" dirty="0"/>
          </a:p>
        </p:txBody>
      </p:sp>
      <p:sp>
        <p:nvSpPr>
          <p:cNvPr id="10" name="Text 8"/>
          <p:cNvSpPr/>
          <p:nvPr/>
        </p:nvSpPr>
        <p:spPr>
          <a:xfrm>
            <a:off x="6099334" y="4406503"/>
            <a:ext cx="2800945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l">
              <a:lnSpc>
                <a:spcPts val="2800"/>
              </a:lnSpc>
              <a:buSzPct val="100000"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49872" y="3740110"/>
            <a:ext cx="266628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endParaRPr lang="en-US" sz="2625" dirty="0"/>
          </a:p>
        </p:txBody>
      </p:sp>
      <p:sp>
        <p:nvSpPr>
          <p:cNvPr id="13" name="Text 11"/>
          <p:cNvSpPr/>
          <p:nvPr/>
        </p:nvSpPr>
        <p:spPr>
          <a:xfrm>
            <a:off x="9805273" y="4406503"/>
            <a:ext cx="2800945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Overview of the Hotel Management System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an overview of our user-friendly interface, intuitive features, and how the system integrates various hotel operations, including front desk, housekeeping and more.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92735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Demo of the Hotel Management System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Dashboard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Experience the power of our intuitive dashboard, providing real-time insights, analytics, and quick access to essential functions.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3469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Reservation Process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Witness the seamless reservation process, from guest inquiry to reservation confirmation, with multiple payment options.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Customer Support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easy way’s for the customers to get maximum satsfaacftion with limited time.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3" name="Shape 1"/>
          <p:cNvSpPr/>
          <p:nvPr/>
        </p:nvSpPr>
        <p:spPr>
          <a:xfrm>
            <a:off x="-1905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3067883"/>
            <a:ext cx="62407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  <a:sym typeface="+mn-ea"/>
              </a:rPr>
              <a:t> </a:t>
            </a:r>
            <a:r>
              <a:rPr lang="en-US" sz="43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  <a:sym typeface="+mn-ea"/>
              </a:rPr>
              <a:t>Next Steps and </a:t>
            </a:r>
            <a:r>
              <a:rPr lang="en-US" sz="43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 </a:t>
            </a:r>
            <a:endParaRPr lang="en-US" sz="4375" dirty="0"/>
          </a:p>
          <a:p>
            <a:pPr marL="0" indent="0" algn="l">
              <a:lnSpc>
                <a:spcPts val="5470"/>
              </a:lnSpc>
              <a:buNone/>
            </a:pP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Summarize the benefits of implementing the Hotel Management System and provide an overview of the next steps for incorporating the system into your hotel operations.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WPS Presentation</Application>
  <PresentationFormat>Custom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7" baseType="lpstr">
      <vt:lpstr>Arial</vt:lpstr>
      <vt:lpstr>SimSun</vt:lpstr>
      <vt:lpstr>Wingdings</vt:lpstr>
      <vt:lpstr>Crimson Pro</vt:lpstr>
      <vt:lpstr>Segoe Print</vt:lpstr>
      <vt:lpstr>Crimson Pro</vt:lpstr>
      <vt:lpstr>Crimson Pro</vt:lpstr>
      <vt:lpstr>Open Sans</vt:lpstr>
      <vt:lpstr>Open Sans</vt:lpstr>
      <vt:lpstr>Open Sans</vt:lpstr>
      <vt:lpstr>Calibri</vt:lpstr>
      <vt:lpstr>Microsoft YaHei</vt:lpstr>
      <vt:lpstr>Arial Unicode MS</vt:lpstr>
      <vt:lpstr>MingLiU-ExtB</vt:lpstr>
      <vt:lpstr>Calibri Light</vt:lpstr>
      <vt:lpstr>Arial Black</vt:lpstr>
      <vt:lpstr>Corbel Light</vt:lpstr>
      <vt:lpstr>Corbel</vt:lpstr>
      <vt:lpstr>Curlz MT</vt:lpstr>
      <vt:lpstr>Courier New</vt:lpstr>
      <vt:lpstr>Cascadia Mono Light</vt:lpstr>
      <vt:lpstr>Colonna MT</vt:lpstr>
      <vt:lpstr>Constantia</vt:lpstr>
      <vt:lpstr>Cooper Black</vt:lpstr>
      <vt:lpstr>Copperplate Gothic Bold</vt:lpstr>
      <vt:lpstr>Consolas</vt:lpstr>
      <vt:lpstr>Elephant</vt:lpstr>
      <vt:lpstr>Dubai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yonas birhanu</cp:lastModifiedBy>
  <cp:revision>5</cp:revision>
  <dcterms:created xsi:type="dcterms:W3CDTF">2023-09-11T10:48:00Z</dcterms:created>
  <dcterms:modified xsi:type="dcterms:W3CDTF">2023-09-17T08:14:26Z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8CCAFF2B7D5E4478ACC56D9256631E3F_12</vt:lpwstr>
  </property>
  <property fmtid="{D5CDD505-2E9C-101B-9397-08002B2CF9AE}" pid="3" name="KSOProductBuildVer">
    <vt:lpwstr>1033-12.2.0.13201</vt:lpwstr>
  </property>
</Properties>
</file>